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0.png" ContentType="image/png"/>
  <Override PartName="/ppt/media/image4.png" ContentType="image/png"/>
  <Override PartName="/ppt/media/image8.png" ContentType="image/png"/>
  <Override PartName="/ppt/media/image3.png" ContentType="image/png"/>
  <Override PartName="/ppt/media/image7.png" ContentType="image/png"/>
  <Override PartName="/ppt/media/image1.tiff" ContentType="image/tiff"/>
  <Override PartName="/ppt/media/image6.png" ContentType="image/png"/>
  <Override PartName="/ppt/media/image11.png" ContentType="image/png"/>
  <Override PartName="/ppt/media/image2.tiff" ContentType="image/tiff"/>
  <Override PartName="/ppt/media/image5.png" ContentType="image/png"/>
  <Override PartName="/ppt/media/image9.png" ContentType="image/png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37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375080"/>
            <a:ext cx="9071640" cy="237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1960" y="4375080"/>
            <a:ext cx="4426560" cy="237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375080"/>
            <a:ext cx="4426560" cy="237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989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989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989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989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64569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375080"/>
            <a:ext cx="4426560" cy="237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989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989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1960" y="4375080"/>
            <a:ext cx="4426560" cy="237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37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37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375080"/>
            <a:ext cx="9070920" cy="2379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9892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Ninth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en-US"/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41F19191-4191-41A1-81B1-31919181C161}" type="slidenum">
              <a:rPr lang="en-US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tiff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tiff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720" y="363960"/>
            <a:ext cx="10079640" cy="687060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850320"/>
            <a:ext cx="10079640" cy="5896440"/>
          </a:xfrm>
          <a:prstGeom prst="rect">
            <a:avLst/>
          </a:prstGeom>
        </p:spPr>
      </p:pic>
      <p:sp>
        <p:nvSpPr>
          <p:cNvPr id="54" name="TextShape 1"/>
          <p:cNvSpPr txBox="1"/>
          <p:nvPr/>
        </p:nvSpPr>
        <p:spPr>
          <a:xfrm>
            <a:off x="2698560" y="6949440"/>
            <a:ext cx="552384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REFERENCE RUN + 2 OTHER DAY (NON LINEAR)</a:t>
            </a:r>
            <a:endParaRPr/>
          </a:p>
        </p:txBody>
      </p:sp>
      <p:sp>
        <p:nvSpPr>
          <p:cNvPr id="55" name="TextShape 2"/>
          <p:cNvSpPr txBox="1"/>
          <p:nvPr/>
        </p:nvSpPr>
        <p:spPr>
          <a:xfrm>
            <a:off x="4114800" y="274320"/>
            <a:ext cx="160416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GOOD SLICE</a:t>
            </a:r>
            <a:endParaRPr/>
          </a:p>
        </p:txBody>
      </p:sp>
    </p:spTree>
  </p:cSld>
  <p:timing>
    <p:tnLst>
      <p:par>
        <p:cTn dur="indefinite" id="11" nodeType="tmRoot" restart="never">
          <p:childTnLst>
            <p:seq>
              <p:cTn id="1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4007160" y="6968880"/>
            <a:ext cx="221076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REFERENCE RUN </a:t>
            </a:r>
            <a:endParaRPr/>
          </a:p>
        </p:txBody>
      </p:sp>
      <p:sp>
        <p:nvSpPr>
          <p:cNvPr id="57" name="TextShape 2"/>
          <p:cNvSpPr txBox="1"/>
          <p:nvPr/>
        </p:nvSpPr>
        <p:spPr>
          <a:xfrm>
            <a:off x="4114800" y="274320"/>
            <a:ext cx="137412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BAD SLICE</a:t>
            </a:r>
            <a:endParaRPr/>
          </a:p>
        </p:txBody>
      </p:sp>
      <p:pic>
        <p:nvPicPr>
          <p:cNvPr descr="" id="5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850320"/>
            <a:ext cx="10079640" cy="5896440"/>
          </a:xfrm>
          <a:prstGeom prst="rect">
            <a:avLst/>
          </a:prstGeom>
        </p:spPr>
      </p:pic>
    </p:spTree>
  </p:cSld>
  <p:timing>
    <p:tnLst>
      <p:par>
        <p:cTn dur="indefinite" id="13" nodeType="tmRoot" restart="never">
          <p:childTnLst>
            <p:seq>
              <p:cTn id="1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2377440" y="6968880"/>
            <a:ext cx="517320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REFERENCE RUN + 2 OTHER DAYS (LINEAR) </a:t>
            </a:r>
            <a:endParaRPr/>
          </a:p>
        </p:txBody>
      </p:sp>
      <p:sp>
        <p:nvSpPr>
          <p:cNvPr id="60" name="TextShape 2"/>
          <p:cNvSpPr txBox="1"/>
          <p:nvPr/>
        </p:nvSpPr>
        <p:spPr>
          <a:xfrm>
            <a:off x="4114800" y="274320"/>
            <a:ext cx="137412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BAD SLICE</a:t>
            </a:r>
            <a:endParaRPr/>
          </a:p>
        </p:txBody>
      </p:sp>
      <p:pic>
        <p:nvPicPr>
          <p:cNvPr descr="" id="6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850320"/>
            <a:ext cx="10079640" cy="5896440"/>
          </a:xfrm>
          <a:prstGeom prst="rect">
            <a:avLst/>
          </a:prstGeom>
        </p:spPr>
      </p:pic>
    </p:spTree>
  </p:cSld>
  <p:timing>
    <p:tnLst>
      <p:par>
        <p:cTn dur="indefinite" id="15" nodeType="tmRoot" restart="never">
          <p:childTnLst>
            <p:seq>
              <p:cTn id="1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2698560" y="6949440"/>
            <a:ext cx="552384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REFERENCE RUN + 2 OTHER DAY (NON LINEAR)</a:t>
            </a:r>
            <a:endParaRPr/>
          </a:p>
        </p:txBody>
      </p:sp>
      <p:sp>
        <p:nvSpPr>
          <p:cNvPr id="63" name="TextShape 2"/>
          <p:cNvSpPr txBox="1"/>
          <p:nvPr/>
        </p:nvSpPr>
        <p:spPr>
          <a:xfrm>
            <a:off x="4114800" y="274320"/>
            <a:ext cx="137412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BAD SLICE</a:t>
            </a:r>
            <a:endParaRPr/>
          </a:p>
        </p:txBody>
      </p:sp>
      <p:pic>
        <p:nvPicPr>
          <p:cNvPr descr="" id="6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850320"/>
            <a:ext cx="10079640" cy="5899680"/>
          </a:xfrm>
          <a:prstGeom prst="rect">
            <a:avLst/>
          </a:prstGeom>
        </p:spPr>
      </p:pic>
    </p:spTree>
  </p:cSld>
  <p:timing>
    <p:tnLst>
      <p:par>
        <p:cTn dur="indefinite" id="17" nodeType="tmRoot" restart="never">
          <p:childTnLst>
            <p:seq>
              <p:cTn id="1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720" y="363960"/>
            <a:ext cx="10079640" cy="687060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SAME DAY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720" y="851040"/>
            <a:ext cx="10079640" cy="5896440"/>
          </a:xfrm>
          <a:prstGeom prst="rect">
            <a:avLst/>
          </a:prstGeom>
        </p:spPr>
      </p:pic>
      <p:sp>
        <p:nvSpPr>
          <p:cNvPr id="41" name="TextShape 1"/>
          <p:cNvSpPr txBox="1"/>
          <p:nvPr/>
        </p:nvSpPr>
        <p:spPr>
          <a:xfrm>
            <a:off x="4223520" y="6968880"/>
            <a:ext cx="214668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REFERENCE RUN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1113840" y="6949440"/>
            <a:ext cx="762408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REFERENCE RUN + OTHER 7 RUNS FROM THE SAME DAY (LINEAR)</a:t>
            </a:r>
            <a:endParaRPr/>
          </a:p>
        </p:txBody>
      </p:sp>
      <p:pic>
        <p:nvPicPr>
          <p:cNvPr descr="" id="4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360" y="850320"/>
            <a:ext cx="10079640" cy="5896440"/>
          </a:xfrm>
          <a:prstGeom prst="rect">
            <a:avLst/>
          </a:prstGeom>
        </p:spPr>
      </p:pic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1113840" y="6949440"/>
            <a:ext cx="819540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REFERENCE RUN + OTHER 7 RUNS FROM THE SAME DAY (NON LINEAR)</a:t>
            </a:r>
            <a:endParaRPr/>
          </a:p>
        </p:txBody>
      </p:sp>
      <p:pic>
        <p:nvPicPr>
          <p:cNvPr descr="" id="4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720" y="851040"/>
            <a:ext cx="10079640" cy="5896440"/>
          </a:xfrm>
          <a:prstGeom prst="rect">
            <a:avLst/>
          </a:prstGeom>
        </p:spPr>
      </p:pic>
    </p:spTree>
  </p:cSld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ACROSS DAYS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850320"/>
            <a:ext cx="10079640" cy="5896440"/>
          </a:xfrm>
          <a:prstGeom prst="rect">
            <a:avLst/>
          </a:prstGeom>
        </p:spPr>
      </p:pic>
      <p:sp>
        <p:nvSpPr>
          <p:cNvPr id="48" name="TextShape 1"/>
          <p:cNvSpPr txBox="1"/>
          <p:nvPr/>
        </p:nvSpPr>
        <p:spPr>
          <a:xfrm>
            <a:off x="4223520" y="6968880"/>
            <a:ext cx="214668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REFERENCE RUN</a:t>
            </a:r>
            <a:endParaRPr/>
          </a:p>
        </p:txBody>
      </p:sp>
      <p:sp>
        <p:nvSpPr>
          <p:cNvPr id="49" name="TextShape 2"/>
          <p:cNvSpPr txBox="1"/>
          <p:nvPr/>
        </p:nvSpPr>
        <p:spPr>
          <a:xfrm>
            <a:off x="4114800" y="274320"/>
            <a:ext cx="160416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GOOD SLICE</a:t>
            </a:r>
            <a:endParaRPr/>
          </a:p>
        </p:txBody>
      </p:sp>
    </p:spTree>
  </p:cSld>
  <p:timing>
    <p:tnLst>
      <p:par>
        <p:cTn dur="indefinite" id="7" nodeType="tmRoot" restart="never">
          <p:childTnLst>
            <p:seq>
              <p:cTn id="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850320"/>
            <a:ext cx="10079640" cy="5896440"/>
          </a:xfrm>
          <a:prstGeom prst="rect">
            <a:avLst/>
          </a:prstGeom>
        </p:spPr>
      </p:pic>
      <p:sp>
        <p:nvSpPr>
          <p:cNvPr id="51" name="TextShape 1"/>
          <p:cNvSpPr txBox="1"/>
          <p:nvPr/>
        </p:nvSpPr>
        <p:spPr>
          <a:xfrm>
            <a:off x="2698200" y="6949440"/>
            <a:ext cx="495252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REFERENCE RUN + 2 OTHER DAY (LINEAR)</a:t>
            </a:r>
            <a:endParaRPr/>
          </a:p>
        </p:txBody>
      </p:sp>
      <p:sp>
        <p:nvSpPr>
          <p:cNvPr id="52" name="TextShape 2"/>
          <p:cNvSpPr txBox="1"/>
          <p:nvPr/>
        </p:nvSpPr>
        <p:spPr>
          <a:xfrm>
            <a:off x="4114800" y="274320"/>
            <a:ext cx="160416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GOOD SLICE</a:t>
            </a:r>
            <a:endParaRPr/>
          </a:p>
        </p:txBody>
      </p:sp>
    </p:spTree>
  </p:cSld>
  <p:timing>
    <p:tnLst>
      <p:par>
        <p:cTn dur="indefinite" id="9" nodeType="tmRoot" restart="never">
          <p:childTnLst>
            <p:seq>
              <p:cTn id="1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