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595"/>
  </p:normalViewPr>
  <p:slideViewPr>
    <p:cSldViewPr snapToGrid="0" snapToObjects="1">
      <p:cViewPr varScale="1">
        <p:scale>
          <a:sx n="96" d="100"/>
          <a:sy n="96" d="100"/>
        </p:scale>
        <p:origin x="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D88B-A87E-F849-9896-B7CEBB7B24AE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CBB-823D-1443-9677-6A4397B00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D88B-A87E-F849-9896-B7CEBB7B24AE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CBB-823D-1443-9677-6A4397B00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D88B-A87E-F849-9896-B7CEBB7B24AE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CBB-823D-1443-9677-6A4397B00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D88B-A87E-F849-9896-B7CEBB7B24AE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CBB-823D-1443-9677-6A4397B00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D88B-A87E-F849-9896-B7CEBB7B24AE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CBB-823D-1443-9677-6A4397B00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D88B-A87E-F849-9896-B7CEBB7B24AE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CBB-823D-1443-9677-6A4397B00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D88B-A87E-F849-9896-B7CEBB7B24AE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CBB-823D-1443-9677-6A4397B00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D88B-A87E-F849-9896-B7CEBB7B24AE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CBB-823D-1443-9677-6A4397B00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D88B-A87E-F849-9896-B7CEBB7B24AE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CBB-823D-1443-9677-6A4397B00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D88B-A87E-F849-9896-B7CEBB7B24AE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CBB-823D-1443-9677-6A4397B00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D88B-A87E-F849-9896-B7CEBB7B24AE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87CBB-823D-1443-9677-6A4397B00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0D88B-A87E-F849-9896-B7CEBB7B24AE}" type="datetimeFigureOut">
              <a:rPr lang="en-US" smtClean="0"/>
              <a:t>11/15/18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87CBB-823D-1443-9677-6A4397B004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37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1257"/>
            <a:ext cx="7772400" cy="728870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Slice Timing: Multiband &amp; NIFTI .</a:t>
            </a:r>
            <a:r>
              <a:rPr lang="en-US" sz="4000" b="1" u="sng" dirty="0" err="1"/>
              <a:t>nii</a:t>
            </a:r>
            <a:endParaRPr lang="en-US" sz="4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7322" y="940127"/>
            <a:ext cx="8375374" cy="5579164"/>
          </a:xfrm>
        </p:spPr>
        <p:txBody>
          <a:bodyPr>
            <a:normAutofit/>
          </a:bodyPr>
          <a:lstStyle/>
          <a:p>
            <a:pPr marL="457200" indent="-457200" algn="l">
              <a:buFont typeface="Arial" charset="0"/>
              <a:buChar char="•"/>
            </a:pPr>
            <a:r>
              <a:rPr lang="en-US" sz="2800" dirty="0">
                <a:latin typeface="Arial Rounded MT Bold" charset="0"/>
                <a:ea typeface="Arial Rounded MT Bold" charset="0"/>
                <a:cs typeface="Arial Rounded MT Bold" charset="0"/>
              </a:rPr>
              <a:t>AFNI</a:t>
            </a:r>
            <a:r>
              <a:rPr lang="en-US" sz="2800" dirty="0"/>
              <a:t> </a:t>
            </a:r>
            <a:r>
              <a:rPr lang="en-US" sz="3200" dirty="0"/>
              <a:t>can store EPI slice time offsets in the dataset header (</a:t>
            </a:r>
            <a:r>
              <a:rPr lang="en-US" sz="3200" dirty="0">
                <a:solidFill>
                  <a:srgbClr val="7030A0"/>
                </a:solidFill>
              </a:rPr>
              <a:t>*.HEAD</a:t>
            </a:r>
            <a:r>
              <a:rPr lang="en-US" sz="3200" dirty="0"/>
              <a:t>)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3200" b="1" dirty="0"/>
              <a:t>Problem</a:t>
            </a:r>
            <a:r>
              <a:rPr lang="en-US" sz="3200" dirty="0"/>
              <a:t>: Multiband (multi-slice) image acquisition has complicated </a:t>
            </a:r>
            <a:r>
              <a:rPr lang="en-US" sz="3200"/>
              <a:t>slice timing/order</a:t>
            </a:r>
            <a:endParaRPr lang="en-US" sz="3200" dirty="0"/>
          </a:p>
          <a:p>
            <a:pPr marL="914400" lvl="1" indent="-457200" algn="l">
              <a:buFont typeface="Arial" charset="0"/>
              <a:buChar char="•"/>
            </a:pPr>
            <a:r>
              <a:rPr lang="en-US" sz="2800" dirty="0"/>
              <a:t>Not just interleaved:  </a:t>
            </a:r>
            <a:r>
              <a:rPr lang="en-US" sz="2800" b="1" dirty="0">
                <a:solidFill>
                  <a:srgbClr val="FF0000"/>
                </a:solidFill>
              </a:rPr>
              <a:t>0 4 1 5 2 6 3 7 </a:t>
            </a:r>
          </a:p>
          <a:p>
            <a:pPr marL="914400" lvl="1" indent="-457200" algn="l">
              <a:buFont typeface="Arial" charset="0"/>
              <a:buChar char="•"/>
            </a:pPr>
            <a:r>
              <a:rPr lang="en-US" sz="2800" dirty="0"/>
              <a:t>Might be instead:       </a:t>
            </a:r>
            <a:r>
              <a:rPr lang="en-US" sz="2800" b="1" dirty="0">
                <a:solidFill>
                  <a:srgbClr val="FF0000"/>
                </a:solidFill>
              </a:rPr>
              <a:t>0 2 3 1 0 2 3 1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(multiband 2)</a:t>
            </a:r>
            <a:endParaRPr lang="en-US" sz="2800" b="1" dirty="0"/>
          </a:p>
          <a:p>
            <a:pPr marL="914400" lvl="1" indent="-457200" algn="l">
              <a:buFont typeface="Arial" charset="0"/>
              <a:buChar char="•"/>
            </a:pPr>
            <a:r>
              <a:rPr lang="en-US" sz="2800" dirty="0"/>
              <a:t>Can be hard to read from DICOM files</a:t>
            </a:r>
          </a:p>
          <a:p>
            <a:pPr marL="457200" indent="-457200" algn="l">
              <a:buFont typeface="Arial" charset="0"/>
              <a:buChar char="•"/>
            </a:pPr>
            <a:r>
              <a:rPr lang="en-US" sz="3200" b="1" dirty="0"/>
              <a:t>Problem</a:t>
            </a:r>
            <a:r>
              <a:rPr lang="en-US" sz="3200" dirty="0"/>
              <a:t>: The standard NIFTI .</a:t>
            </a:r>
            <a:r>
              <a:rPr lang="en-US" sz="3200" dirty="0" err="1"/>
              <a:t>nii</a:t>
            </a:r>
            <a:r>
              <a:rPr lang="en-US" sz="3200" dirty="0"/>
              <a:t> format cannot store complicated slice timings</a:t>
            </a:r>
          </a:p>
          <a:p>
            <a:pPr marL="914400" lvl="1" indent="-457200" algn="l">
              <a:buFont typeface="Arial" charset="0"/>
              <a:buChar char="•"/>
            </a:pPr>
            <a:r>
              <a:rPr lang="en-US" sz="2800" dirty="0"/>
              <a:t>So programs like </a:t>
            </a:r>
            <a:r>
              <a:rPr lang="en-US" sz="2800" i="1" dirty="0">
                <a:solidFill>
                  <a:srgbClr val="7030A0"/>
                </a:solidFill>
              </a:rPr>
              <a:t>dcm2niix_afni</a:t>
            </a:r>
            <a:r>
              <a:rPr lang="en-US" sz="2800" dirty="0"/>
              <a:t> cannot store this information even if the program can find it in the DICOM files</a:t>
            </a:r>
          </a:p>
        </p:txBody>
      </p:sp>
    </p:spTree>
    <p:extLst>
      <p:ext uri="{BB962C8B-B14F-4D97-AF65-F5344CB8AC3E}">
        <p14:creationId xmlns:p14="http://schemas.microsoft.com/office/powerpoint/2010/main" val="53512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3328"/>
            <a:ext cx="7772400" cy="728870"/>
          </a:xfrm>
        </p:spPr>
        <p:txBody>
          <a:bodyPr>
            <a:normAutofit/>
          </a:bodyPr>
          <a:lstStyle/>
          <a:p>
            <a:r>
              <a:rPr lang="en-US" sz="3600" b="1" u="sng" dirty="0">
                <a:latin typeface="Arial Rounded MT Bold" charset="0"/>
                <a:ea typeface="Arial Rounded MT Bold" charset="0"/>
                <a:cs typeface="Arial Rounded MT Bold" charset="0"/>
              </a:rPr>
              <a:t>AFNI</a:t>
            </a:r>
            <a:r>
              <a:rPr lang="en-US" sz="3600" b="1" u="sng" dirty="0"/>
              <a:t> </a:t>
            </a:r>
            <a:r>
              <a:rPr lang="en-US" sz="4000" b="1" u="sng" dirty="0"/>
              <a:t>and Slice Timing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7322" y="922198"/>
            <a:ext cx="8269355" cy="5698434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95000"/>
              </a:lnSpc>
              <a:buFont typeface="Arial" charset="0"/>
              <a:buChar char="•"/>
            </a:pPr>
            <a:r>
              <a:rPr lang="en-US" sz="3200" dirty="0"/>
              <a:t>I am assuming you have (or can find) the slice timing for your EPI datasets</a:t>
            </a:r>
          </a:p>
          <a:p>
            <a:pPr marL="914400" lvl="1" indent="-457200" algn="l">
              <a:lnSpc>
                <a:spcPct val="95000"/>
              </a:lnSpc>
              <a:buFont typeface="Arial" charset="0"/>
              <a:buChar char="•"/>
            </a:pPr>
            <a:r>
              <a:rPr lang="en-US" sz="2800" dirty="0"/>
              <a:t>If you are downloading data from some other place, you might not be able to get that timing</a:t>
            </a:r>
          </a:p>
          <a:p>
            <a:pPr marL="914400" lvl="1" indent="-457200" algn="l">
              <a:lnSpc>
                <a:spcPct val="95000"/>
              </a:lnSpc>
              <a:buFont typeface="Arial" charset="0"/>
              <a:buChar char="•"/>
            </a:pPr>
            <a:r>
              <a:rPr lang="en-US" sz="2800" dirty="0"/>
              <a:t>In that situation, you will just have to skip slice timing correction (</a:t>
            </a:r>
            <a:r>
              <a:rPr lang="en-US" sz="2800" i="1" dirty="0" err="1">
                <a:solidFill>
                  <a:srgbClr val="7030A0"/>
                </a:solidFill>
              </a:rPr>
              <a:t>tshift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/>
              <a:t>block in </a:t>
            </a:r>
            <a:r>
              <a:rPr lang="en-US" sz="2800" i="1" dirty="0" err="1">
                <a:solidFill>
                  <a:srgbClr val="7030A0"/>
                </a:solidFill>
              </a:rPr>
              <a:t>afni_proc.py</a:t>
            </a:r>
            <a:r>
              <a:rPr lang="en-US" sz="2800" dirty="0"/>
              <a:t>)</a:t>
            </a:r>
          </a:p>
          <a:p>
            <a:pPr marL="457200" indent="-457200" algn="l">
              <a:lnSpc>
                <a:spcPct val="95000"/>
              </a:lnSpc>
              <a:buFont typeface="Arial" charset="0"/>
              <a:buChar char="•"/>
            </a:pPr>
            <a:r>
              <a:rPr lang="en-US" sz="3200" dirty="0"/>
              <a:t>It is possible to make </a:t>
            </a:r>
            <a:r>
              <a:rPr lang="en-US" sz="3200" i="1" dirty="0" err="1">
                <a:solidFill>
                  <a:srgbClr val="7030A0"/>
                </a:solidFill>
              </a:rPr>
              <a:t>afni_proc.py</a:t>
            </a:r>
            <a:r>
              <a:rPr lang="en-US" sz="3200" dirty="0"/>
              <a:t> use slice timing that is </a:t>
            </a:r>
            <a:r>
              <a:rPr lang="en-US" sz="3200" b="1" dirty="0">
                <a:solidFill>
                  <a:srgbClr val="FF0000"/>
                </a:solidFill>
              </a:rPr>
              <a:t>not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stored in the dataset header, but it is complicated right now</a:t>
            </a:r>
          </a:p>
          <a:p>
            <a:pPr marL="457200" indent="-457200" algn="l">
              <a:lnSpc>
                <a:spcPct val="95000"/>
              </a:lnSpc>
              <a:buClr>
                <a:srgbClr val="FF0000"/>
              </a:buClr>
              <a:buSzPct val="90000"/>
              <a:buFont typeface="AppleSymbols" charset="0"/>
              <a:buChar char="☛"/>
            </a:pPr>
            <a:r>
              <a:rPr lang="en-US" sz="3200" dirty="0">
                <a:highlight>
                  <a:srgbClr val="FFFF00"/>
                </a:highlight>
              </a:rPr>
              <a:t>I plan to make a software change to </a:t>
            </a:r>
            <a:r>
              <a:rPr lang="en-US" sz="2800" dirty="0">
                <a:highlight>
                  <a:srgbClr val="FFFF00"/>
                </a:highlight>
                <a:latin typeface="Arial Rounded MT Bold" charset="0"/>
                <a:ea typeface="Arial Rounded MT Bold" charset="0"/>
                <a:cs typeface="Arial Rounded MT Bold" charset="0"/>
              </a:rPr>
              <a:t>AFNI</a:t>
            </a:r>
            <a:r>
              <a:rPr lang="en-US" sz="2800" dirty="0">
                <a:highlight>
                  <a:srgbClr val="FFFF00"/>
                </a:highlight>
              </a:rPr>
              <a:t> </a:t>
            </a:r>
            <a:r>
              <a:rPr lang="en-US" sz="3200" dirty="0">
                <a:highlight>
                  <a:srgbClr val="FFFF00"/>
                </a:highlight>
              </a:rPr>
              <a:t>to make it easier to store the slice timing in the NIFTI file, so </a:t>
            </a:r>
            <a:r>
              <a:rPr lang="en-US" sz="3200" i="1" dirty="0">
                <a:solidFill>
                  <a:srgbClr val="7030A0"/>
                </a:solidFill>
                <a:highlight>
                  <a:srgbClr val="FFFF00"/>
                </a:highlight>
              </a:rPr>
              <a:t>3dTshift</a:t>
            </a:r>
            <a:r>
              <a:rPr lang="en-US" sz="3200" dirty="0">
                <a:highlight>
                  <a:srgbClr val="FFFF00"/>
                </a:highlight>
              </a:rPr>
              <a:t> can do good work</a:t>
            </a:r>
          </a:p>
        </p:txBody>
      </p:sp>
    </p:spTree>
    <p:extLst>
      <p:ext uri="{BB962C8B-B14F-4D97-AF65-F5344CB8AC3E}">
        <p14:creationId xmlns:p14="http://schemas.microsoft.com/office/powerpoint/2010/main" val="2117046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BDB9-B03D-0C41-8106-D4CB8B12A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2362"/>
            <a:ext cx="78867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3drefit</a:t>
            </a:r>
            <a:r>
              <a:rPr lang="en-US" sz="2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 err="1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Tslices</a:t>
            </a:r>
            <a:endParaRPr lang="en-US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447C3-D676-9542-8216-EDD6F2094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47" y="1364975"/>
            <a:ext cx="8627165" cy="5181600"/>
          </a:xfrm>
        </p:spPr>
        <p:txBody>
          <a:bodyPr>
            <a:normAutofit/>
          </a:bodyPr>
          <a:lstStyle/>
          <a:p>
            <a:r>
              <a:rPr lang="en-US" sz="3200" dirty="0"/>
              <a:t>Insert slice timing information into AFNI/NIFTI dataset header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3drefit -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Tslices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0.0 1.0 0.2 1.2 0.4 1.4 0.6 1.6 0.8 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datasetname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3200" dirty="0">
                <a:cs typeface="Courier New" panose="02070309020205020404" pitchFamily="49" charset="0"/>
              </a:rPr>
              <a:t>Units are seconds</a:t>
            </a:r>
          </a:p>
          <a:p>
            <a:pPr lvl="1"/>
            <a:r>
              <a:rPr lang="en-US" sz="2800" dirty="0">
                <a:cs typeface="Courier New" panose="02070309020205020404" pitchFamily="49" charset="0"/>
              </a:rPr>
              <a:t>Can put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’*0.001’</a:t>
            </a:r>
            <a:r>
              <a:rPr lang="en-US" sz="2800" b="1" dirty="0">
                <a:cs typeface="Courier New" panose="02070309020205020404" pitchFamily="49" charset="0"/>
              </a:rPr>
              <a:t> </a:t>
            </a:r>
            <a:r>
              <a:rPr lang="en-US" sz="2800" dirty="0">
                <a:cs typeface="Courier New" panose="02070309020205020404" pitchFamily="49" charset="0"/>
              </a:rPr>
              <a:t>before first time to scale from milliseconds, if that is the of information you have</a:t>
            </a:r>
          </a:p>
          <a:p>
            <a:r>
              <a:rPr lang="en-US" sz="3200" dirty="0">
                <a:cs typeface="Courier New" panose="02070309020205020404" pitchFamily="49" charset="0"/>
              </a:rPr>
              <a:t>Can read times from a file by using Unix trickery:</a:t>
            </a:r>
          </a:p>
          <a:p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3drefit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3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Tslices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’*0.001’  \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`cat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Times.1D`</a:t>
            </a:r>
          </a:p>
        </p:txBody>
      </p:sp>
    </p:spTree>
    <p:extLst>
      <p:ext uri="{BB962C8B-B14F-4D97-AF65-F5344CB8AC3E}">
        <p14:creationId xmlns:p14="http://schemas.microsoft.com/office/powerpoint/2010/main" val="2435621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301</Words>
  <Application>Microsoft Macintosh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AppleSymbols</vt:lpstr>
      <vt:lpstr>Arial</vt:lpstr>
      <vt:lpstr>Arial Rounded MT Bold</vt:lpstr>
      <vt:lpstr>Calibri</vt:lpstr>
      <vt:lpstr>Calibri Light</vt:lpstr>
      <vt:lpstr>Courier New</vt:lpstr>
      <vt:lpstr>Office Theme</vt:lpstr>
      <vt:lpstr>Slice Timing: Multiband &amp; NIFTI .nii</vt:lpstr>
      <vt:lpstr>AFNI and Slice Timing</vt:lpstr>
      <vt:lpstr>3drefit -Tslices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Slice Timing: Multiband; NIFTI .nii</dc:title>
  <dc:creator>Cox, Robert W. (NIH/NIMH) [E]</dc:creator>
  <cp:lastModifiedBy>Microsoft Office User</cp:lastModifiedBy>
  <cp:revision>15</cp:revision>
  <cp:lastPrinted>2017-12-12T18:58:17Z</cp:lastPrinted>
  <dcterms:created xsi:type="dcterms:W3CDTF">2017-12-12T18:24:54Z</dcterms:created>
  <dcterms:modified xsi:type="dcterms:W3CDTF">2018-11-15T15:36:54Z</dcterms:modified>
</cp:coreProperties>
</file>