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921" r:id="rId5"/>
    <p:sldMasterId id="2147483933" r:id="rId6"/>
  </p:sldMasterIdLst>
  <p:notesMasterIdLst>
    <p:notesMasterId r:id="rId74"/>
  </p:notesMasterIdLst>
  <p:handoutMasterIdLst>
    <p:handoutMasterId r:id="rId75"/>
  </p:handoutMasterIdLst>
  <p:sldIdLst>
    <p:sldId id="412" r:id="rId7"/>
    <p:sldId id="363" r:id="rId8"/>
    <p:sldId id="380" r:id="rId9"/>
    <p:sldId id="381" r:id="rId10"/>
    <p:sldId id="382" r:id="rId11"/>
    <p:sldId id="383" r:id="rId12"/>
    <p:sldId id="348" r:id="rId13"/>
    <p:sldId id="384" r:id="rId14"/>
    <p:sldId id="258" r:id="rId15"/>
    <p:sldId id="259" r:id="rId16"/>
    <p:sldId id="260" r:id="rId17"/>
    <p:sldId id="413" r:id="rId18"/>
    <p:sldId id="414" r:id="rId19"/>
    <p:sldId id="428" r:id="rId20"/>
    <p:sldId id="415" r:id="rId21"/>
    <p:sldId id="416" r:id="rId22"/>
    <p:sldId id="419" r:id="rId23"/>
    <p:sldId id="411" r:id="rId24"/>
    <p:sldId id="420" r:id="rId25"/>
    <p:sldId id="427" r:id="rId26"/>
    <p:sldId id="421" r:id="rId27"/>
    <p:sldId id="422" r:id="rId28"/>
    <p:sldId id="423" r:id="rId29"/>
    <p:sldId id="424" r:id="rId30"/>
    <p:sldId id="425" r:id="rId31"/>
    <p:sldId id="426" r:id="rId32"/>
    <p:sldId id="276" r:id="rId33"/>
    <p:sldId id="429" r:id="rId34"/>
    <p:sldId id="430" r:id="rId35"/>
    <p:sldId id="277" r:id="rId36"/>
    <p:sldId id="278" r:id="rId37"/>
    <p:sldId id="360" r:id="rId38"/>
    <p:sldId id="386" r:id="rId39"/>
    <p:sldId id="402" r:id="rId40"/>
    <p:sldId id="406" r:id="rId41"/>
    <p:sldId id="296" r:id="rId42"/>
    <p:sldId id="388" r:id="rId43"/>
    <p:sldId id="387" r:id="rId44"/>
    <p:sldId id="408" r:id="rId45"/>
    <p:sldId id="398" r:id="rId46"/>
    <p:sldId id="280" r:id="rId47"/>
    <p:sldId id="369" r:id="rId48"/>
    <p:sldId id="289" r:id="rId49"/>
    <p:sldId id="290" r:id="rId50"/>
    <p:sldId id="291" r:id="rId51"/>
    <p:sldId id="392" r:id="rId52"/>
    <p:sldId id="409" r:id="rId53"/>
    <p:sldId id="410" r:id="rId54"/>
    <p:sldId id="393" r:id="rId55"/>
    <p:sldId id="370" r:id="rId56"/>
    <p:sldId id="292" r:id="rId57"/>
    <p:sldId id="395" r:id="rId58"/>
    <p:sldId id="396" r:id="rId59"/>
    <p:sldId id="397" r:id="rId60"/>
    <p:sldId id="293" r:id="rId61"/>
    <p:sldId id="294" r:id="rId62"/>
    <p:sldId id="295" r:id="rId63"/>
    <p:sldId id="374" r:id="rId64"/>
    <p:sldId id="403" r:id="rId65"/>
    <p:sldId id="376" r:id="rId66"/>
    <p:sldId id="404" r:id="rId67"/>
    <p:sldId id="407" r:id="rId68"/>
    <p:sldId id="431" r:id="rId69"/>
    <p:sldId id="377" r:id="rId70"/>
    <p:sldId id="379" r:id="rId71"/>
    <p:sldId id="405" r:id="rId72"/>
    <p:sldId id="275" r:id="rId73"/>
  </p:sldIdLst>
  <p:sldSz cx="10071100" cy="75565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1pPr>
    <a:lvl2pPr marL="455613" indent="1588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2pPr>
    <a:lvl3pPr marL="912813" indent="1588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3pPr>
    <a:lvl4pPr marL="1370013" indent="1588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4pPr>
    <a:lvl5pPr marL="1827213" indent="1588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9pPr>
  </p:defaultTextStyle>
  <p:extLst>
    <p:ext uri="{EFAFB233-063F-42B5-8137-9DF3F51BA10A}">
      <p15:sldGuideLst xmlns:p15="http://schemas.microsoft.com/office/powerpoint/2012/main">
        <p15:guide id="1" orient="horz" pos="2380">
          <p15:clr>
            <a:srgbClr val="A4A3A4"/>
          </p15:clr>
        </p15:guide>
        <p15:guide id="2" pos="31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595"/>
  </p:normalViewPr>
  <p:slideViewPr>
    <p:cSldViewPr>
      <p:cViewPr varScale="1">
        <p:scale>
          <a:sx n="87" d="100"/>
          <a:sy n="87" d="100"/>
        </p:scale>
        <p:origin x="712" y="192"/>
      </p:cViewPr>
      <p:guideLst>
        <p:guide orient="horz" pos="2380"/>
        <p:guide pos="31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30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presProps" Target="presProp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150048A-8D32-8D4D-BC50-21224F74C3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0523B-A4D1-2547-AC53-AA8B54EA2B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59ED8E-4D84-8045-B4E6-941AFAE63E20}" type="datetimeFigureOut">
              <a:rPr lang="en-US" altLang="en-US"/>
              <a:pPr/>
              <a:t>3/15/18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AD773-10CC-A84D-941D-5B851FED90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D9EA37-BA29-874E-BA86-2658D24EAE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6D74ED-A8F1-9C4F-9973-C1AED3B8D62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CC5043FA-CB28-2D4A-8523-F4692EBBC8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3AAD3BE3-ACE4-BD43-9197-DE800E10C194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ＭＳ Ｐゴシック" charset="0"/>
      </a:defRPr>
    </a:lvl1pPr>
    <a:lvl2pPr marL="455613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2pPr>
    <a:lvl3pPr marL="912813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3pPr>
    <a:lvl4pPr marL="1370013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4pPr>
    <a:lvl5pPr marL="1827213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5pPr>
    <a:lvl6pPr marL="2285615" algn="l" defTabSz="4571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38" algn="l" defTabSz="4571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61" algn="l" defTabSz="4571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84" algn="l" defTabSz="4571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A28DDEC8-AE61-634D-8587-5F341B1F34C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045FB254-F251-ED4C-9ABD-624C3BC095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>
            <a:extLst>
              <a:ext uri="{FF2B5EF4-FFF2-40B4-BE49-F238E27FC236}">
                <a16:creationId xmlns:a16="http://schemas.microsoft.com/office/drawing/2014/main" id="{89DA10AB-2367-BE4A-8135-91980730DD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179C47D9-A181-E342-B9F8-3FC34291B9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8AF836-BB77-E14F-89DC-01B4347F8B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FCFE3E-7291-D04E-922F-68BA0F3350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54854B-2FC1-5B44-88FE-FB1A15AFF8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AEC6CC-9AF5-6D44-AFB9-F0FAF04EE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F066D4-BDDD-754C-A7F3-D973E592AE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E44CC1-817E-8B47-BBA1-DBBABA1E7E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1D5DE8-2DED-1243-81E9-A018BE748B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893C41-1C8E-1749-9323-E5BAA4607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BA1EDA-6FBB-F341-8E65-73C2160829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9D50AD-8534-DD4D-A17E-C98ADDCF70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F5446E-803B-8A4A-A050-08F8E14DF9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18618C-E2AC-B844-B2D0-485718FA2F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D4B9B7-5EEA-F84B-8994-6D0B3CFF55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409D69-5CF4-6E42-BD08-3D354175DF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5F8CFD-8AD4-3C4A-B651-09A5E4ED7E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48187C-F663-CD49-94DA-60EA1B581A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9104FA-86CD-494E-BCC3-23D32E99E7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2E8A59-E097-E346-96F0-D8671CEC3E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32CDA342-04CB-D243-BC5C-D0A7F0C3229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98D341CA-D2C1-CC44-9949-9501AB0281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ts val="425"/>
              </a:spcBef>
              <a:defRPr/>
            </a:pPr>
            <a:endParaRPr lang="en-US" dirty="0">
              <a:solidFill>
                <a:srgbClr val="000000"/>
              </a:solidFill>
              <a:latin typeface="Times New Roman" charset="0"/>
              <a:cs typeface="Times New Roman" charset="0"/>
              <a:sym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033480-4F90-9A48-A5CD-B4B962643C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F07BE2-6C61-9748-8952-C8127277F7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DDD538-3D00-2B45-8730-832687DECB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A6C634-68DC-FE49-9233-8FE00561C9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A285A5-79FA-2F4E-A511-43CBE65ECB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466742-CC05-824E-B1E2-DD1B6DD94A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2E97FB-C770-1242-803F-E3139CB11A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A0D16B-1F3B-1E43-AA0B-C36DE84E3D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1165C9-C82E-E748-9C95-DDFAAD18DE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7935B3-5773-294B-96AA-8E7B0ACB16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7B2FA9-6D30-914D-BCDB-1C8B8BD138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59F786-756D-A24D-B9FE-0AC19807C4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85DAF0-EF4E-B64E-A459-4487064DEB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E3ADE0-7878-BD46-861C-AF3AC68E50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A29FD434-2650-9E4D-A98A-BB38298978B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3C416701-4D97-2D4C-87B0-3EA8876F0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ts val="425"/>
              </a:spcBef>
              <a:defRPr/>
            </a:pPr>
            <a:endParaRPr lang="en-US" dirty="0">
              <a:solidFill>
                <a:srgbClr val="000000"/>
              </a:solidFill>
              <a:latin typeface="Times New Roman" charset="0"/>
              <a:cs typeface="Times New Roman" charset="0"/>
              <a:sym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6D0564A4-43C3-424C-A194-B312ADDCB0D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17C9FB7E-B83D-5F4A-83BE-9DF78FF922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ts val="425"/>
              </a:spcBef>
              <a:defRPr/>
            </a:pPr>
            <a:endParaRPr lang="en-US" dirty="0">
              <a:solidFill>
                <a:srgbClr val="000000"/>
              </a:solidFill>
              <a:latin typeface="Times New Roman" charset="0"/>
              <a:cs typeface="Times New Roman" charset="0"/>
              <a:sym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E5DEEF80-DC48-2040-AF95-9B6A6EADE44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1ADD106F-C02E-8547-9BA9-C84CC5BF5E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ts val="425"/>
              </a:spcBef>
              <a:defRPr/>
            </a:pPr>
            <a:endParaRPr lang="en-US" dirty="0">
              <a:solidFill>
                <a:srgbClr val="000000"/>
              </a:solidFill>
              <a:latin typeface="Times New Roman" charset="0"/>
              <a:cs typeface="Times New Roman" charset="0"/>
              <a:sym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436B3D08-7529-1543-AD5A-68DBB378DC4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8F6D000C-09F5-2A41-8165-FFE93F68B9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ts val="425"/>
              </a:spcBef>
              <a:defRPr/>
            </a:pPr>
            <a:endParaRPr lang="en-US" dirty="0">
              <a:solidFill>
                <a:srgbClr val="000000"/>
              </a:solidFill>
              <a:latin typeface="Times New Roman" charset="0"/>
              <a:cs typeface="Times New Roman" charset="0"/>
              <a:sym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1F92576B-8460-B345-BE1F-D46EC64DCA5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584EB9AC-4CDA-6C4A-B446-0FF322EF95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ts val="425"/>
              </a:spcBef>
              <a:defRPr/>
            </a:pPr>
            <a:endParaRPr lang="en-US" dirty="0">
              <a:solidFill>
                <a:srgbClr val="000000"/>
              </a:solidFill>
              <a:latin typeface="Times New Roman" charset="0"/>
              <a:cs typeface="Times New Roman" charset="0"/>
              <a:sym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6848DC53-82B9-8C48-9C0C-C253429D8E7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B54684FB-0717-7D42-8E3C-43B846F0F8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ts val="425"/>
              </a:spcBef>
              <a:defRPr/>
            </a:pPr>
            <a:endParaRPr lang="en-US" dirty="0">
              <a:solidFill>
                <a:srgbClr val="000000"/>
              </a:solidFill>
              <a:latin typeface="Times New Roman" charset="0"/>
              <a:cs typeface="Times New Roman" charset="0"/>
              <a:sym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E0C1FDAA-8AA9-8F4B-ABEB-4D4FAC633F4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4FADD700-1AB4-3F49-8EA6-7CEBD3591C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ts val="425"/>
              </a:spcBef>
              <a:defRPr/>
            </a:pPr>
            <a:endParaRPr lang="en-US" dirty="0">
              <a:solidFill>
                <a:srgbClr val="000000"/>
              </a:solidFill>
              <a:latin typeface="Times New Roman" charset="0"/>
              <a:cs typeface="Times New Roman" charset="0"/>
              <a:sym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2" y="2347913"/>
            <a:ext cx="8559799" cy="1619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301" y="4281489"/>
            <a:ext cx="7048500" cy="1931987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123" indent="0" algn="ctr">
              <a:buNone/>
              <a:defRPr/>
            </a:lvl2pPr>
            <a:lvl3pPr marL="914246" indent="0" algn="ctr">
              <a:buNone/>
              <a:defRPr/>
            </a:lvl3pPr>
            <a:lvl4pPr marL="1371369" indent="0" algn="ctr">
              <a:buNone/>
              <a:defRPr/>
            </a:lvl4pPr>
            <a:lvl5pPr marL="1828492" indent="0" algn="ctr">
              <a:buNone/>
              <a:defRPr/>
            </a:lvl5pPr>
            <a:lvl6pPr marL="2285615" indent="0" algn="ctr">
              <a:buNone/>
              <a:defRPr/>
            </a:lvl6pPr>
            <a:lvl7pPr marL="2742738" indent="0" algn="ctr">
              <a:buNone/>
              <a:defRPr/>
            </a:lvl7pPr>
            <a:lvl8pPr marL="3199861" indent="0" algn="ctr">
              <a:buNone/>
              <a:defRPr/>
            </a:lvl8pPr>
            <a:lvl9pPr marL="3656984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7A2AFA36-3985-F849-A474-9621FD956D75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9286875" y="7127875"/>
            <a:ext cx="287338" cy="279400"/>
          </a:xfrm>
          <a:prstGeom prst="rect">
            <a:avLst/>
          </a:prstGeom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B34D6B9-AA21-324E-B9B9-8DF4220DBE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22845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1763714"/>
            <a:ext cx="9064626" cy="4986337"/>
          </a:xfrm>
          <a:prstGeom prst="rect">
            <a:avLst/>
          </a:prstGeom>
        </p:spPr>
        <p:txBody>
          <a:bodyPr vert="eaVert" lIns="91425" tIns="45712" rIns="91425" bIns="4571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83A72F06-27B9-9246-9D4A-4BB94FA06BF1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9286875" y="7127875"/>
            <a:ext cx="287338" cy="279400"/>
          </a:xfrm>
          <a:prstGeom prst="rect">
            <a:avLst/>
          </a:prstGeom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22904C9-F260-1C4A-BC79-A827F86D46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94557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7263" y="98426"/>
            <a:ext cx="2266950" cy="6651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9" y="98426"/>
            <a:ext cx="6651625" cy="6651625"/>
          </a:xfrm>
          <a:prstGeom prst="rect">
            <a:avLst/>
          </a:prstGeom>
        </p:spPr>
        <p:txBody>
          <a:bodyPr vert="eaVert" lIns="91425" tIns="45712" rIns="91425" bIns="4571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FBBF4F79-2F9C-D54E-9B90-A61ED36CB2F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9286875" y="7127875"/>
            <a:ext cx="287338" cy="279400"/>
          </a:xfrm>
          <a:prstGeom prst="rect">
            <a:avLst/>
          </a:prstGeom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2ADD629-80E6-4E4A-AB9E-43B934092E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81531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2" y="2347913"/>
            <a:ext cx="8559799" cy="1619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301" y="4281489"/>
            <a:ext cx="704850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123" indent="0" algn="ctr">
              <a:buNone/>
              <a:defRPr/>
            </a:lvl2pPr>
            <a:lvl3pPr marL="914246" indent="0" algn="ctr">
              <a:buNone/>
              <a:defRPr/>
            </a:lvl3pPr>
            <a:lvl4pPr marL="1371369" indent="0" algn="ctr">
              <a:buNone/>
              <a:defRPr/>
            </a:lvl4pPr>
            <a:lvl5pPr marL="1828492" indent="0" algn="ctr">
              <a:buNone/>
              <a:defRPr/>
            </a:lvl5pPr>
            <a:lvl6pPr marL="2285615" indent="0" algn="ctr">
              <a:buNone/>
              <a:defRPr/>
            </a:lvl6pPr>
            <a:lvl7pPr marL="2742738" indent="0" algn="ctr">
              <a:buNone/>
              <a:defRPr/>
            </a:lvl7pPr>
            <a:lvl8pPr marL="3199861" indent="0" algn="ctr">
              <a:buNone/>
              <a:defRPr/>
            </a:lvl8pPr>
            <a:lvl9pPr marL="365698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641707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492939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856164"/>
            <a:ext cx="8561387" cy="15001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01988"/>
            <a:ext cx="8561387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3" indent="0">
              <a:buNone/>
              <a:defRPr sz="1800"/>
            </a:lvl2pPr>
            <a:lvl3pPr marL="914246" indent="0">
              <a:buNone/>
              <a:defRPr sz="1700"/>
            </a:lvl3pPr>
            <a:lvl4pPr marL="1371369" indent="0">
              <a:buNone/>
              <a:defRPr sz="1400"/>
            </a:lvl4pPr>
            <a:lvl5pPr marL="1828492" indent="0">
              <a:buNone/>
              <a:defRPr sz="1400"/>
            </a:lvl5pPr>
            <a:lvl6pPr marL="2285615" indent="0">
              <a:buNone/>
              <a:defRPr sz="1400"/>
            </a:lvl6pPr>
            <a:lvl7pPr marL="2742738" indent="0">
              <a:buNone/>
              <a:defRPr sz="1400"/>
            </a:lvl7pPr>
            <a:lvl8pPr marL="3199861" indent="0">
              <a:buNone/>
              <a:defRPr sz="1400"/>
            </a:lvl8pPr>
            <a:lvl9pPr marL="365698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974540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9" y="1763714"/>
            <a:ext cx="4459287" cy="579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3714"/>
            <a:ext cx="4459288" cy="579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963759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5"/>
            <a:ext cx="9064626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90688"/>
            <a:ext cx="4449762" cy="7064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3" indent="0">
              <a:buNone/>
              <a:defRPr sz="2000" b="1"/>
            </a:lvl2pPr>
            <a:lvl3pPr marL="914246" indent="0">
              <a:buNone/>
              <a:defRPr sz="1800" b="1"/>
            </a:lvl3pPr>
            <a:lvl4pPr marL="1371369" indent="0">
              <a:buNone/>
              <a:defRPr sz="1700" b="1"/>
            </a:lvl4pPr>
            <a:lvl5pPr marL="1828492" indent="0">
              <a:buNone/>
              <a:defRPr sz="1700" b="1"/>
            </a:lvl5pPr>
            <a:lvl6pPr marL="2285615" indent="0">
              <a:buNone/>
              <a:defRPr sz="1700" b="1"/>
            </a:lvl6pPr>
            <a:lvl7pPr marL="2742738" indent="0">
              <a:buNone/>
              <a:defRPr sz="1700" b="1"/>
            </a:lvl7pPr>
            <a:lvl8pPr marL="3199861" indent="0">
              <a:buNone/>
              <a:defRPr sz="1700" b="1"/>
            </a:lvl8pPr>
            <a:lvl9pPr marL="3656984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397125"/>
            <a:ext cx="4449762" cy="4352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6514" y="1690688"/>
            <a:ext cx="4451350" cy="7064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3" indent="0">
              <a:buNone/>
              <a:defRPr sz="2000" b="1"/>
            </a:lvl2pPr>
            <a:lvl3pPr marL="914246" indent="0">
              <a:buNone/>
              <a:defRPr sz="1800" b="1"/>
            </a:lvl3pPr>
            <a:lvl4pPr marL="1371369" indent="0">
              <a:buNone/>
              <a:defRPr sz="1700" b="1"/>
            </a:lvl4pPr>
            <a:lvl5pPr marL="1828492" indent="0">
              <a:buNone/>
              <a:defRPr sz="1700" b="1"/>
            </a:lvl5pPr>
            <a:lvl6pPr marL="2285615" indent="0">
              <a:buNone/>
              <a:defRPr sz="1700" b="1"/>
            </a:lvl6pPr>
            <a:lvl7pPr marL="2742738" indent="0">
              <a:buNone/>
              <a:defRPr sz="1700" b="1"/>
            </a:lvl7pPr>
            <a:lvl8pPr marL="3199861" indent="0">
              <a:buNone/>
              <a:defRPr sz="1700" b="1"/>
            </a:lvl8pPr>
            <a:lvl9pPr marL="3656984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6514" y="2397125"/>
            <a:ext cx="4451350" cy="4352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698015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50173EC6-88D6-0D4E-93ED-C653BC2411F9}"/>
              </a:ext>
            </a:extLst>
          </p:cNvPr>
          <p:cNvSpPr>
            <a:spLocks/>
          </p:cNvSpPr>
          <p:nvPr userDrawn="1"/>
        </p:nvSpPr>
        <p:spPr bwMode="auto">
          <a:xfrm>
            <a:off x="8159750" y="7124700"/>
            <a:ext cx="161925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8093" tIns="38093" rIns="38093" bIns="38093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l" eaLnBrk="1" hangingPunct="1"/>
            <a:r>
              <a:rPr lang="en-US" altLang="en-US" sz="1400">
                <a:solidFill>
                  <a:srgbClr val="0033CC"/>
                </a:solidFill>
                <a:latin typeface="Courier" pitchFamily="2" charset="0"/>
                <a:ea typeface="ＭＳ Ｐゴシック" panose="020B0600070205080204" pitchFamily="34" charset="-128"/>
                <a:sym typeface="Courier" pitchFamily="2" charset="0"/>
              </a:rPr>
              <a:t>Z.S.S 16/06/13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180381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60210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6"/>
            <a:ext cx="3313112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1" y="301625"/>
            <a:ext cx="5630863" cy="6448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581150"/>
            <a:ext cx="3313112" cy="5168901"/>
          </a:xfrm>
        </p:spPr>
        <p:txBody>
          <a:bodyPr/>
          <a:lstStyle>
            <a:lvl1pPr marL="0" indent="0">
              <a:buNone/>
              <a:defRPr sz="1400"/>
            </a:lvl1pPr>
            <a:lvl2pPr marL="457123" indent="0">
              <a:buNone/>
              <a:defRPr sz="1200"/>
            </a:lvl2pPr>
            <a:lvl3pPr marL="914246" indent="0">
              <a:buNone/>
              <a:defRPr sz="1000"/>
            </a:lvl3pPr>
            <a:lvl4pPr marL="1371369" indent="0">
              <a:buNone/>
              <a:defRPr sz="900"/>
            </a:lvl4pPr>
            <a:lvl5pPr marL="1828492" indent="0">
              <a:buNone/>
              <a:defRPr sz="900"/>
            </a:lvl5pPr>
            <a:lvl6pPr marL="2285615" indent="0">
              <a:buNone/>
              <a:defRPr sz="900"/>
            </a:lvl6pPr>
            <a:lvl7pPr marL="2742738" indent="0">
              <a:buNone/>
              <a:defRPr sz="900"/>
            </a:lvl7pPr>
            <a:lvl8pPr marL="3199861" indent="0">
              <a:buNone/>
              <a:defRPr sz="900"/>
            </a:lvl8pPr>
            <a:lvl9pPr marL="365698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18315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763714"/>
            <a:ext cx="9064626" cy="4986337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787464E-FE14-DB42-B9E8-147A96AD4C2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9286875" y="7127875"/>
            <a:ext cx="287338" cy="279400"/>
          </a:xfrm>
          <a:prstGeom prst="rect">
            <a:avLst/>
          </a:prstGeom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CABC1A9-1110-2847-A939-64987D1EB8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62437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262" y="5289550"/>
            <a:ext cx="6043612" cy="623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3262" y="674688"/>
            <a:ext cx="6043612" cy="4533900"/>
          </a:xfrm>
        </p:spPr>
        <p:txBody>
          <a:bodyPr/>
          <a:lstStyle>
            <a:lvl1pPr marL="0" indent="0">
              <a:buNone/>
              <a:defRPr sz="3200"/>
            </a:lvl1pPr>
            <a:lvl2pPr marL="457123" indent="0">
              <a:buNone/>
              <a:defRPr sz="2800"/>
            </a:lvl2pPr>
            <a:lvl3pPr marL="914246" indent="0">
              <a:buNone/>
              <a:defRPr sz="2400"/>
            </a:lvl3pPr>
            <a:lvl4pPr marL="1371369" indent="0">
              <a:buNone/>
              <a:defRPr sz="2000"/>
            </a:lvl4pPr>
            <a:lvl5pPr marL="1828492" indent="0">
              <a:buNone/>
              <a:defRPr sz="2000"/>
            </a:lvl5pPr>
            <a:lvl6pPr marL="2285615" indent="0">
              <a:buNone/>
              <a:defRPr sz="2000"/>
            </a:lvl6pPr>
            <a:lvl7pPr marL="2742738" indent="0">
              <a:buNone/>
              <a:defRPr sz="2000"/>
            </a:lvl7pPr>
            <a:lvl8pPr marL="3199861" indent="0">
              <a:buNone/>
              <a:defRPr sz="2000"/>
            </a:lvl8pPr>
            <a:lvl9pPr marL="3656984" indent="0">
              <a:buNone/>
              <a:defRPr sz="2000"/>
            </a:lvl9pPr>
          </a:lstStyle>
          <a:p>
            <a:pPr lvl="0"/>
            <a:endParaRPr lang="en-US" noProof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3262" y="5913438"/>
            <a:ext cx="6043612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123" indent="0">
              <a:buNone/>
              <a:defRPr sz="1200"/>
            </a:lvl2pPr>
            <a:lvl3pPr marL="914246" indent="0">
              <a:buNone/>
              <a:defRPr sz="1000"/>
            </a:lvl3pPr>
            <a:lvl4pPr marL="1371369" indent="0">
              <a:buNone/>
              <a:defRPr sz="900"/>
            </a:lvl4pPr>
            <a:lvl5pPr marL="1828492" indent="0">
              <a:buNone/>
              <a:defRPr sz="900"/>
            </a:lvl5pPr>
            <a:lvl6pPr marL="2285615" indent="0">
              <a:buNone/>
              <a:defRPr sz="900"/>
            </a:lvl6pPr>
            <a:lvl7pPr marL="2742738" indent="0">
              <a:buNone/>
              <a:defRPr sz="900"/>
            </a:lvl7pPr>
            <a:lvl8pPr marL="3199861" indent="0">
              <a:buNone/>
              <a:defRPr sz="900"/>
            </a:lvl8pPr>
            <a:lvl9pPr marL="365698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956631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234463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7263" y="96839"/>
            <a:ext cx="2266950" cy="7459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9" y="96839"/>
            <a:ext cx="6651625" cy="74596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856927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2" y="2347913"/>
            <a:ext cx="8559799" cy="1619250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301" y="4281489"/>
            <a:ext cx="7048500" cy="1931987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 algn="ctr">
              <a:buNone/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457123" indent="0" algn="ctr">
              <a:buNone/>
              <a:defRPr/>
            </a:lvl2pPr>
            <a:lvl3pPr marL="914246" indent="0" algn="ctr">
              <a:buNone/>
              <a:defRPr/>
            </a:lvl3pPr>
            <a:lvl4pPr marL="1371369" indent="0" algn="ctr">
              <a:buNone/>
              <a:defRPr/>
            </a:lvl4pPr>
            <a:lvl5pPr marL="1828492" indent="0" algn="ctr">
              <a:buNone/>
              <a:defRPr/>
            </a:lvl5pPr>
            <a:lvl6pPr marL="2285615" indent="0" algn="ctr">
              <a:buNone/>
              <a:defRPr/>
            </a:lvl6pPr>
            <a:lvl7pPr marL="2742738" indent="0" algn="ctr">
              <a:buNone/>
              <a:defRPr/>
            </a:lvl7pPr>
            <a:lvl8pPr marL="3199861" indent="0" algn="ctr">
              <a:buNone/>
              <a:defRPr/>
            </a:lvl8pPr>
            <a:lvl9pPr marL="3656984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ECB406D1-6681-6345-A423-EE2839FA96CE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2879BE31-83CD-3E47-B13D-8A93D40096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73074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5"/>
            <a:ext cx="9064626" cy="1258887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763714"/>
            <a:ext cx="9064626" cy="4986337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43B6D4C1-6786-7046-B033-18D2577F938A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55F3C93C-9C13-AE49-828C-9E5DEEF7E0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5605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856164"/>
            <a:ext cx="8561387" cy="1500187"/>
          </a:xfrm>
          <a:prstGeom prst="rect">
            <a:avLst/>
          </a:prstGeom>
        </p:spPr>
        <p:txBody>
          <a:bodyPr vert="horz" lIns="91425" tIns="45712" rIns="91425" bIns="45712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01988"/>
            <a:ext cx="8561387" cy="1654175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000"/>
            </a:lvl1pPr>
            <a:lvl2pPr marL="457123" indent="0">
              <a:buNone/>
              <a:defRPr sz="1800"/>
            </a:lvl2pPr>
            <a:lvl3pPr marL="914246" indent="0">
              <a:buNone/>
              <a:defRPr sz="1700"/>
            </a:lvl3pPr>
            <a:lvl4pPr marL="1371369" indent="0">
              <a:buNone/>
              <a:defRPr sz="1400"/>
            </a:lvl4pPr>
            <a:lvl5pPr marL="1828492" indent="0">
              <a:buNone/>
              <a:defRPr sz="1400"/>
            </a:lvl5pPr>
            <a:lvl6pPr marL="2285615" indent="0">
              <a:buNone/>
              <a:defRPr sz="1400"/>
            </a:lvl6pPr>
            <a:lvl7pPr marL="2742738" indent="0">
              <a:buNone/>
              <a:defRPr sz="1400"/>
            </a:lvl7pPr>
            <a:lvl8pPr marL="3199861" indent="0">
              <a:buNone/>
              <a:defRPr sz="1400"/>
            </a:lvl8pPr>
            <a:lvl9pPr marL="365698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7A4E6C73-34E1-E24C-BEEC-F8830600438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9B4B8E76-5BB0-9848-AA78-A9A0BC9A0D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24549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5"/>
            <a:ext cx="9064626" cy="1258887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3714"/>
            <a:ext cx="4456112" cy="4986337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1" y="1763714"/>
            <a:ext cx="4456113" cy="4986337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257FCCDC-EA41-5F42-B420-88BA2C339F9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1C6DCE91-8CFF-3F42-A2F3-63FAEFFF14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85873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5"/>
            <a:ext cx="9064626" cy="1258887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90688"/>
            <a:ext cx="4449762" cy="706437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400" b="1"/>
            </a:lvl1pPr>
            <a:lvl2pPr marL="457123" indent="0">
              <a:buNone/>
              <a:defRPr sz="2000" b="1"/>
            </a:lvl2pPr>
            <a:lvl3pPr marL="914246" indent="0">
              <a:buNone/>
              <a:defRPr sz="1800" b="1"/>
            </a:lvl3pPr>
            <a:lvl4pPr marL="1371369" indent="0">
              <a:buNone/>
              <a:defRPr sz="1700" b="1"/>
            </a:lvl4pPr>
            <a:lvl5pPr marL="1828492" indent="0">
              <a:buNone/>
              <a:defRPr sz="1700" b="1"/>
            </a:lvl5pPr>
            <a:lvl6pPr marL="2285615" indent="0">
              <a:buNone/>
              <a:defRPr sz="1700" b="1"/>
            </a:lvl6pPr>
            <a:lvl7pPr marL="2742738" indent="0">
              <a:buNone/>
              <a:defRPr sz="1700" b="1"/>
            </a:lvl7pPr>
            <a:lvl8pPr marL="3199861" indent="0">
              <a:buNone/>
              <a:defRPr sz="1700" b="1"/>
            </a:lvl8pPr>
            <a:lvl9pPr marL="3656984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397125"/>
            <a:ext cx="4449762" cy="4352925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6514" y="1690688"/>
            <a:ext cx="4451350" cy="706437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400" b="1"/>
            </a:lvl1pPr>
            <a:lvl2pPr marL="457123" indent="0">
              <a:buNone/>
              <a:defRPr sz="2000" b="1"/>
            </a:lvl2pPr>
            <a:lvl3pPr marL="914246" indent="0">
              <a:buNone/>
              <a:defRPr sz="1800" b="1"/>
            </a:lvl3pPr>
            <a:lvl4pPr marL="1371369" indent="0">
              <a:buNone/>
              <a:defRPr sz="1700" b="1"/>
            </a:lvl4pPr>
            <a:lvl5pPr marL="1828492" indent="0">
              <a:buNone/>
              <a:defRPr sz="1700" b="1"/>
            </a:lvl5pPr>
            <a:lvl6pPr marL="2285615" indent="0">
              <a:buNone/>
              <a:defRPr sz="1700" b="1"/>
            </a:lvl6pPr>
            <a:lvl7pPr marL="2742738" indent="0">
              <a:buNone/>
              <a:defRPr sz="1700" b="1"/>
            </a:lvl7pPr>
            <a:lvl8pPr marL="3199861" indent="0">
              <a:buNone/>
              <a:defRPr sz="1700" b="1"/>
            </a:lvl8pPr>
            <a:lvl9pPr marL="3656984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6514" y="2397125"/>
            <a:ext cx="4451350" cy="4352925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2AE18E7A-681E-4D4C-A4CA-63893CEACE7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E41261DC-A40D-CB49-88D1-5C1EA4BB61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5975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5"/>
            <a:ext cx="9064626" cy="1258887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6C17AD0C-C456-6F43-882E-8197703496DD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C2935967-3E93-1C4D-B5FD-EBBE4CAA63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682637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1DD531CC-EA47-4640-AACB-3622600514D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9F3469F7-F12F-5645-96D0-41181F9673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4483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856164"/>
            <a:ext cx="8561387" cy="15001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01988"/>
            <a:ext cx="8561387" cy="1654175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000"/>
            </a:lvl1pPr>
            <a:lvl2pPr marL="457123" indent="0">
              <a:buNone/>
              <a:defRPr sz="1800"/>
            </a:lvl2pPr>
            <a:lvl3pPr marL="914246" indent="0">
              <a:buNone/>
              <a:defRPr sz="1700"/>
            </a:lvl3pPr>
            <a:lvl4pPr marL="1371369" indent="0">
              <a:buNone/>
              <a:defRPr sz="1400"/>
            </a:lvl4pPr>
            <a:lvl5pPr marL="1828492" indent="0">
              <a:buNone/>
              <a:defRPr sz="1400"/>
            </a:lvl5pPr>
            <a:lvl6pPr marL="2285615" indent="0">
              <a:buNone/>
              <a:defRPr sz="1400"/>
            </a:lvl6pPr>
            <a:lvl7pPr marL="2742738" indent="0">
              <a:buNone/>
              <a:defRPr sz="1400"/>
            </a:lvl7pPr>
            <a:lvl8pPr marL="3199861" indent="0">
              <a:buNone/>
              <a:defRPr sz="1400"/>
            </a:lvl8pPr>
            <a:lvl9pPr marL="365698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101C90FF-53D6-B147-B0AB-CC2190F3E74E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9286875" y="7127875"/>
            <a:ext cx="287338" cy="279400"/>
          </a:xfrm>
          <a:prstGeom prst="rect">
            <a:avLst/>
          </a:prstGeom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6A820F9-1AA3-3248-A50D-2FA8EDAEF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24306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6"/>
            <a:ext cx="3313112" cy="1279525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1" y="301625"/>
            <a:ext cx="5630863" cy="6448425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581150"/>
            <a:ext cx="3313112" cy="5168901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1400"/>
            </a:lvl1pPr>
            <a:lvl2pPr marL="457123" indent="0">
              <a:buNone/>
              <a:defRPr sz="1200"/>
            </a:lvl2pPr>
            <a:lvl3pPr marL="914246" indent="0">
              <a:buNone/>
              <a:defRPr sz="1000"/>
            </a:lvl3pPr>
            <a:lvl4pPr marL="1371369" indent="0">
              <a:buNone/>
              <a:defRPr sz="900"/>
            </a:lvl4pPr>
            <a:lvl5pPr marL="1828492" indent="0">
              <a:buNone/>
              <a:defRPr sz="900"/>
            </a:lvl5pPr>
            <a:lvl6pPr marL="2285615" indent="0">
              <a:buNone/>
              <a:defRPr sz="900"/>
            </a:lvl6pPr>
            <a:lvl7pPr marL="2742738" indent="0">
              <a:buNone/>
              <a:defRPr sz="900"/>
            </a:lvl7pPr>
            <a:lvl8pPr marL="3199861" indent="0">
              <a:buNone/>
              <a:defRPr sz="900"/>
            </a:lvl8pPr>
            <a:lvl9pPr marL="365698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A28D2EEF-AE79-6B4F-83F6-4FC933C964A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65D7E639-D34B-524F-BD00-7F9C30A442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42409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262" y="5289550"/>
            <a:ext cx="6043612" cy="623888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3262" y="674688"/>
            <a:ext cx="6043612" cy="4533900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3200"/>
            </a:lvl1pPr>
            <a:lvl2pPr marL="457123" indent="0">
              <a:buNone/>
              <a:defRPr sz="2800"/>
            </a:lvl2pPr>
            <a:lvl3pPr marL="914246" indent="0">
              <a:buNone/>
              <a:defRPr sz="2400"/>
            </a:lvl3pPr>
            <a:lvl4pPr marL="1371369" indent="0">
              <a:buNone/>
              <a:defRPr sz="2000"/>
            </a:lvl4pPr>
            <a:lvl5pPr marL="1828492" indent="0">
              <a:buNone/>
              <a:defRPr sz="2000"/>
            </a:lvl5pPr>
            <a:lvl6pPr marL="2285615" indent="0">
              <a:buNone/>
              <a:defRPr sz="2000"/>
            </a:lvl6pPr>
            <a:lvl7pPr marL="2742738" indent="0">
              <a:buNone/>
              <a:defRPr sz="2000"/>
            </a:lvl7pPr>
            <a:lvl8pPr marL="3199861" indent="0">
              <a:buNone/>
              <a:defRPr sz="2000"/>
            </a:lvl8pPr>
            <a:lvl9pPr marL="3656984" indent="0">
              <a:buNone/>
              <a:defRPr sz="2000"/>
            </a:lvl9pPr>
          </a:lstStyle>
          <a:p>
            <a:pPr lvl="0"/>
            <a:endParaRPr lang="en-US" noProof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3262" y="5913438"/>
            <a:ext cx="6043612" cy="887412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1400"/>
            </a:lvl1pPr>
            <a:lvl2pPr marL="457123" indent="0">
              <a:buNone/>
              <a:defRPr sz="1200"/>
            </a:lvl2pPr>
            <a:lvl3pPr marL="914246" indent="0">
              <a:buNone/>
              <a:defRPr sz="1000"/>
            </a:lvl3pPr>
            <a:lvl4pPr marL="1371369" indent="0">
              <a:buNone/>
              <a:defRPr sz="900"/>
            </a:lvl4pPr>
            <a:lvl5pPr marL="1828492" indent="0">
              <a:buNone/>
              <a:defRPr sz="900"/>
            </a:lvl5pPr>
            <a:lvl6pPr marL="2285615" indent="0">
              <a:buNone/>
              <a:defRPr sz="900"/>
            </a:lvl6pPr>
            <a:lvl7pPr marL="2742738" indent="0">
              <a:buNone/>
              <a:defRPr sz="900"/>
            </a:lvl7pPr>
            <a:lvl8pPr marL="3199861" indent="0">
              <a:buNone/>
              <a:defRPr sz="900"/>
            </a:lvl8pPr>
            <a:lvl9pPr marL="365698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A3164690-9356-1449-A6EB-6B829CDDC1BB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6D7E1F16-51BC-984E-AD6A-7EDAE52AEC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94358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5"/>
            <a:ext cx="9064626" cy="1258887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1763714"/>
            <a:ext cx="9064626" cy="4986337"/>
          </a:xfrm>
          <a:prstGeom prst="rect">
            <a:avLst/>
          </a:prstGeom>
        </p:spPr>
        <p:txBody>
          <a:bodyPr vert="eaVert" lIns="91425" tIns="45712" rIns="91425" bIns="4571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FC69C7B-165B-9845-9506-EE887CCCA3AB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8C4C3CB4-A105-D948-89D3-C5B89A59A4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79924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2500" y="303214"/>
            <a:ext cx="2265363" cy="6446837"/>
          </a:xfrm>
          <a:prstGeom prst="rect">
            <a:avLst/>
          </a:prstGeom>
        </p:spPr>
        <p:txBody>
          <a:bodyPr vert="eaVert" lIns="91425" tIns="45712" rIns="91425" bIns="4571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3214"/>
            <a:ext cx="6646862" cy="6446837"/>
          </a:xfrm>
          <a:prstGeom prst="rect">
            <a:avLst/>
          </a:prstGeom>
        </p:spPr>
        <p:txBody>
          <a:bodyPr vert="eaVert" lIns="91425" tIns="45712" rIns="91425" bIns="4571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635A42EE-65F9-B449-B64E-56952D4CB651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2415F4CC-7195-2242-883C-A20CBF38D3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74634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2" y="2347913"/>
            <a:ext cx="8559799" cy="1619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301" y="4281489"/>
            <a:ext cx="704850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123" indent="0" algn="ctr">
              <a:buNone/>
              <a:defRPr/>
            </a:lvl2pPr>
            <a:lvl3pPr marL="914246" indent="0" algn="ctr">
              <a:buNone/>
              <a:defRPr/>
            </a:lvl3pPr>
            <a:lvl4pPr marL="1371369" indent="0" algn="ctr">
              <a:buNone/>
              <a:defRPr/>
            </a:lvl4pPr>
            <a:lvl5pPr marL="1828492" indent="0" algn="ctr">
              <a:buNone/>
              <a:defRPr/>
            </a:lvl5pPr>
            <a:lvl6pPr marL="2285615" indent="0" algn="ctr">
              <a:buNone/>
              <a:defRPr/>
            </a:lvl6pPr>
            <a:lvl7pPr marL="2742738" indent="0" algn="ctr">
              <a:buNone/>
              <a:defRPr/>
            </a:lvl7pPr>
            <a:lvl8pPr marL="3199861" indent="0" algn="ctr">
              <a:buNone/>
              <a:defRPr/>
            </a:lvl8pPr>
            <a:lvl9pPr marL="365698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2659413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458706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856164"/>
            <a:ext cx="8561387" cy="15001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01988"/>
            <a:ext cx="8561387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3" indent="0">
              <a:buNone/>
              <a:defRPr sz="1800"/>
            </a:lvl2pPr>
            <a:lvl3pPr marL="914246" indent="0">
              <a:buNone/>
              <a:defRPr sz="1700"/>
            </a:lvl3pPr>
            <a:lvl4pPr marL="1371369" indent="0">
              <a:buNone/>
              <a:defRPr sz="1400"/>
            </a:lvl4pPr>
            <a:lvl5pPr marL="1828492" indent="0">
              <a:buNone/>
              <a:defRPr sz="1400"/>
            </a:lvl5pPr>
            <a:lvl6pPr marL="2285615" indent="0">
              <a:buNone/>
              <a:defRPr sz="1400"/>
            </a:lvl6pPr>
            <a:lvl7pPr marL="2742738" indent="0">
              <a:buNone/>
              <a:defRPr sz="1400"/>
            </a:lvl7pPr>
            <a:lvl8pPr marL="3199861" indent="0">
              <a:buNone/>
              <a:defRPr sz="1400"/>
            </a:lvl8pPr>
            <a:lvl9pPr marL="365698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269025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6"/>
            <a:ext cx="4457700" cy="57880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9" y="1768476"/>
            <a:ext cx="4459287" cy="57880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244866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5"/>
            <a:ext cx="9064626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90688"/>
            <a:ext cx="4449762" cy="7064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3" indent="0">
              <a:buNone/>
              <a:defRPr sz="2000" b="1"/>
            </a:lvl2pPr>
            <a:lvl3pPr marL="914246" indent="0">
              <a:buNone/>
              <a:defRPr sz="1800" b="1"/>
            </a:lvl3pPr>
            <a:lvl4pPr marL="1371369" indent="0">
              <a:buNone/>
              <a:defRPr sz="1700" b="1"/>
            </a:lvl4pPr>
            <a:lvl5pPr marL="1828492" indent="0">
              <a:buNone/>
              <a:defRPr sz="1700" b="1"/>
            </a:lvl5pPr>
            <a:lvl6pPr marL="2285615" indent="0">
              <a:buNone/>
              <a:defRPr sz="1700" b="1"/>
            </a:lvl6pPr>
            <a:lvl7pPr marL="2742738" indent="0">
              <a:buNone/>
              <a:defRPr sz="1700" b="1"/>
            </a:lvl7pPr>
            <a:lvl8pPr marL="3199861" indent="0">
              <a:buNone/>
              <a:defRPr sz="1700" b="1"/>
            </a:lvl8pPr>
            <a:lvl9pPr marL="3656984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397125"/>
            <a:ext cx="4449762" cy="4352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6514" y="1690688"/>
            <a:ext cx="4451350" cy="7064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3" indent="0">
              <a:buNone/>
              <a:defRPr sz="2000" b="1"/>
            </a:lvl2pPr>
            <a:lvl3pPr marL="914246" indent="0">
              <a:buNone/>
              <a:defRPr sz="1800" b="1"/>
            </a:lvl3pPr>
            <a:lvl4pPr marL="1371369" indent="0">
              <a:buNone/>
              <a:defRPr sz="1700" b="1"/>
            </a:lvl4pPr>
            <a:lvl5pPr marL="1828492" indent="0">
              <a:buNone/>
              <a:defRPr sz="1700" b="1"/>
            </a:lvl5pPr>
            <a:lvl6pPr marL="2285615" indent="0">
              <a:buNone/>
              <a:defRPr sz="1700" b="1"/>
            </a:lvl6pPr>
            <a:lvl7pPr marL="2742738" indent="0">
              <a:buNone/>
              <a:defRPr sz="1700" b="1"/>
            </a:lvl7pPr>
            <a:lvl8pPr marL="3199861" indent="0">
              <a:buNone/>
              <a:defRPr sz="1700" b="1"/>
            </a:lvl8pPr>
            <a:lvl9pPr marL="3656984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6514" y="2397125"/>
            <a:ext cx="4451350" cy="4352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960342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16619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3714"/>
            <a:ext cx="4456112" cy="4986337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1" y="1763714"/>
            <a:ext cx="4456113" cy="4986337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216CD0B4-2804-3946-A7D6-70D1FCB258B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9286875" y="7127875"/>
            <a:ext cx="287338" cy="279400"/>
          </a:xfrm>
          <a:prstGeom prst="rect">
            <a:avLst/>
          </a:prstGeom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DB1FA27-C3B7-D149-B3C9-3A13B9118E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97744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32787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6"/>
            <a:ext cx="3313112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1" y="301625"/>
            <a:ext cx="5630863" cy="6448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581150"/>
            <a:ext cx="3313112" cy="5168901"/>
          </a:xfrm>
        </p:spPr>
        <p:txBody>
          <a:bodyPr/>
          <a:lstStyle>
            <a:lvl1pPr marL="0" indent="0">
              <a:buNone/>
              <a:defRPr sz="1400"/>
            </a:lvl1pPr>
            <a:lvl2pPr marL="457123" indent="0">
              <a:buNone/>
              <a:defRPr sz="1200"/>
            </a:lvl2pPr>
            <a:lvl3pPr marL="914246" indent="0">
              <a:buNone/>
              <a:defRPr sz="1000"/>
            </a:lvl3pPr>
            <a:lvl4pPr marL="1371369" indent="0">
              <a:buNone/>
              <a:defRPr sz="900"/>
            </a:lvl4pPr>
            <a:lvl5pPr marL="1828492" indent="0">
              <a:buNone/>
              <a:defRPr sz="900"/>
            </a:lvl5pPr>
            <a:lvl6pPr marL="2285615" indent="0">
              <a:buNone/>
              <a:defRPr sz="900"/>
            </a:lvl6pPr>
            <a:lvl7pPr marL="2742738" indent="0">
              <a:buNone/>
              <a:defRPr sz="900"/>
            </a:lvl7pPr>
            <a:lvl8pPr marL="3199861" indent="0">
              <a:buNone/>
              <a:defRPr sz="900"/>
            </a:lvl8pPr>
            <a:lvl9pPr marL="365698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832333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262" y="5289550"/>
            <a:ext cx="6043612" cy="623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3262" y="674688"/>
            <a:ext cx="6043612" cy="4533900"/>
          </a:xfrm>
        </p:spPr>
        <p:txBody>
          <a:bodyPr/>
          <a:lstStyle>
            <a:lvl1pPr marL="0" indent="0">
              <a:buNone/>
              <a:defRPr sz="3200"/>
            </a:lvl1pPr>
            <a:lvl2pPr marL="457123" indent="0">
              <a:buNone/>
              <a:defRPr sz="2800"/>
            </a:lvl2pPr>
            <a:lvl3pPr marL="914246" indent="0">
              <a:buNone/>
              <a:defRPr sz="2400"/>
            </a:lvl3pPr>
            <a:lvl4pPr marL="1371369" indent="0">
              <a:buNone/>
              <a:defRPr sz="2000"/>
            </a:lvl4pPr>
            <a:lvl5pPr marL="1828492" indent="0">
              <a:buNone/>
              <a:defRPr sz="2000"/>
            </a:lvl5pPr>
            <a:lvl6pPr marL="2285615" indent="0">
              <a:buNone/>
              <a:defRPr sz="2000"/>
            </a:lvl6pPr>
            <a:lvl7pPr marL="2742738" indent="0">
              <a:buNone/>
              <a:defRPr sz="2000"/>
            </a:lvl7pPr>
            <a:lvl8pPr marL="3199861" indent="0">
              <a:buNone/>
              <a:defRPr sz="2000"/>
            </a:lvl8pPr>
            <a:lvl9pPr marL="3656984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3262" y="5913438"/>
            <a:ext cx="6043612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123" indent="0">
              <a:buNone/>
              <a:defRPr sz="1200"/>
            </a:lvl2pPr>
            <a:lvl3pPr marL="914246" indent="0">
              <a:buNone/>
              <a:defRPr sz="1000"/>
            </a:lvl3pPr>
            <a:lvl4pPr marL="1371369" indent="0">
              <a:buNone/>
              <a:defRPr sz="900"/>
            </a:lvl4pPr>
            <a:lvl5pPr marL="1828492" indent="0">
              <a:buNone/>
              <a:defRPr sz="900"/>
            </a:lvl5pPr>
            <a:lvl6pPr marL="2285615" indent="0">
              <a:buNone/>
              <a:defRPr sz="900"/>
            </a:lvl6pPr>
            <a:lvl7pPr marL="2742738" indent="0">
              <a:buNone/>
              <a:defRPr sz="900"/>
            </a:lvl7pPr>
            <a:lvl8pPr marL="3199861" indent="0">
              <a:buNone/>
              <a:defRPr sz="900"/>
            </a:lvl8pPr>
            <a:lvl9pPr marL="365698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834310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039850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95250"/>
            <a:ext cx="2266950" cy="7461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9" y="95250"/>
            <a:ext cx="6650037" cy="7461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162620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334" y="2347413"/>
            <a:ext cx="8560435" cy="1619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0665" y="4282016"/>
            <a:ext cx="7049770" cy="1931106"/>
          </a:xfrm>
        </p:spPr>
        <p:txBody>
          <a:bodyPr/>
          <a:lstStyle>
            <a:lvl1pPr marL="0" indent="0" algn="ctr">
              <a:buNone/>
              <a:defRPr/>
            </a:lvl1pPr>
            <a:lvl2pPr marL="503521" indent="0" algn="ctr">
              <a:buNone/>
              <a:defRPr/>
            </a:lvl2pPr>
            <a:lvl3pPr marL="1007042" indent="0" algn="ctr">
              <a:buNone/>
              <a:defRPr/>
            </a:lvl3pPr>
            <a:lvl4pPr marL="1510563" indent="0" algn="ctr">
              <a:buNone/>
              <a:defRPr/>
            </a:lvl4pPr>
            <a:lvl5pPr marL="2014084" indent="0" algn="ctr">
              <a:buNone/>
              <a:defRPr/>
            </a:lvl5pPr>
            <a:lvl6pPr marL="2517605" indent="0" algn="ctr">
              <a:buNone/>
              <a:defRPr/>
            </a:lvl6pPr>
            <a:lvl7pPr marL="3021126" indent="0" algn="ctr">
              <a:buNone/>
              <a:defRPr/>
            </a:lvl7pPr>
            <a:lvl8pPr marL="3524647" indent="0" algn="ctr">
              <a:buNone/>
              <a:defRPr/>
            </a:lvl8pPr>
            <a:lvl9pPr marL="402816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02258240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4783169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549" y="4855753"/>
            <a:ext cx="8560435" cy="150080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549" y="3202769"/>
            <a:ext cx="8560435" cy="1652984"/>
          </a:xfrm>
        </p:spPr>
        <p:txBody>
          <a:bodyPr anchor="b"/>
          <a:lstStyle>
            <a:lvl1pPr marL="0" indent="0">
              <a:buNone/>
              <a:defRPr sz="2200"/>
            </a:lvl1pPr>
            <a:lvl2pPr marL="503521" indent="0">
              <a:buNone/>
              <a:defRPr sz="2000"/>
            </a:lvl2pPr>
            <a:lvl3pPr marL="1007042" indent="0">
              <a:buNone/>
              <a:defRPr sz="1800"/>
            </a:lvl3pPr>
            <a:lvl4pPr marL="1510563" indent="0">
              <a:buNone/>
              <a:defRPr sz="1500"/>
            </a:lvl4pPr>
            <a:lvl5pPr marL="2014084" indent="0">
              <a:buNone/>
              <a:defRPr sz="1500"/>
            </a:lvl5pPr>
            <a:lvl6pPr marL="2517605" indent="0">
              <a:buNone/>
              <a:defRPr sz="1500"/>
            </a:lvl6pPr>
            <a:lvl7pPr marL="3021126" indent="0">
              <a:buNone/>
              <a:defRPr sz="1500"/>
            </a:lvl7pPr>
            <a:lvl8pPr marL="3524647" indent="0">
              <a:buNone/>
              <a:defRPr sz="1500"/>
            </a:lvl8pPr>
            <a:lvl9pPr marL="402816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225291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633" y="1018028"/>
            <a:ext cx="4778527" cy="6305830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1010" y="1018028"/>
            <a:ext cx="4780276" cy="6305830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0925932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55" y="302610"/>
            <a:ext cx="9063990" cy="125941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555" y="1691467"/>
            <a:ext cx="4449818" cy="70492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521" indent="0">
              <a:buNone/>
              <a:defRPr sz="2200" b="1"/>
            </a:lvl2pPr>
            <a:lvl3pPr marL="1007042" indent="0">
              <a:buNone/>
              <a:defRPr sz="2000" b="1"/>
            </a:lvl3pPr>
            <a:lvl4pPr marL="1510563" indent="0">
              <a:buNone/>
              <a:defRPr sz="1800" b="1"/>
            </a:lvl4pPr>
            <a:lvl5pPr marL="2014084" indent="0">
              <a:buNone/>
              <a:defRPr sz="1800" b="1"/>
            </a:lvl5pPr>
            <a:lvl6pPr marL="2517605" indent="0">
              <a:buNone/>
              <a:defRPr sz="1800" b="1"/>
            </a:lvl6pPr>
            <a:lvl7pPr marL="3021126" indent="0">
              <a:buNone/>
              <a:defRPr sz="1800" b="1"/>
            </a:lvl7pPr>
            <a:lvl8pPr marL="3524647" indent="0">
              <a:buNone/>
              <a:defRPr sz="1800" b="1"/>
            </a:lvl8pPr>
            <a:lvl9pPr marL="402816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" y="2396390"/>
            <a:ext cx="4449818" cy="435373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5981" y="1691467"/>
            <a:ext cx="4451566" cy="70492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521" indent="0">
              <a:buNone/>
              <a:defRPr sz="2200" b="1"/>
            </a:lvl2pPr>
            <a:lvl3pPr marL="1007042" indent="0">
              <a:buNone/>
              <a:defRPr sz="2000" b="1"/>
            </a:lvl3pPr>
            <a:lvl4pPr marL="1510563" indent="0">
              <a:buNone/>
              <a:defRPr sz="1800" b="1"/>
            </a:lvl4pPr>
            <a:lvl5pPr marL="2014084" indent="0">
              <a:buNone/>
              <a:defRPr sz="1800" b="1"/>
            </a:lvl5pPr>
            <a:lvl6pPr marL="2517605" indent="0">
              <a:buNone/>
              <a:defRPr sz="1800" b="1"/>
            </a:lvl6pPr>
            <a:lvl7pPr marL="3021126" indent="0">
              <a:buNone/>
              <a:defRPr sz="1800" b="1"/>
            </a:lvl7pPr>
            <a:lvl8pPr marL="3524647" indent="0">
              <a:buNone/>
              <a:defRPr sz="1800" b="1"/>
            </a:lvl8pPr>
            <a:lvl9pPr marL="402816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5981" y="2396390"/>
            <a:ext cx="4451566" cy="435373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909989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5"/>
            <a:ext cx="9064626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90688"/>
            <a:ext cx="4449762" cy="706437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400" b="1"/>
            </a:lvl1pPr>
            <a:lvl2pPr marL="457123" indent="0">
              <a:buNone/>
              <a:defRPr sz="2000" b="1"/>
            </a:lvl2pPr>
            <a:lvl3pPr marL="914246" indent="0">
              <a:buNone/>
              <a:defRPr sz="1800" b="1"/>
            </a:lvl3pPr>
            <a:lvl4pPr marL="1371369" indent="0">
              <a:buNone/>
              <a:defRPr sz="1700" b="1"/>
            </a:lvl4pPr>
            <a:lvl5pPr marL="1828492" indent="0">
              <a:buNone/>
              <a:defRPr sz="1700" b="1"/>
            </a:lvl5pPr>
            <a:lvl6pPr marL="2285615" indent="0">
              <a:buNone/>
              <a:defRPr sz="1700" b="1"/>
            </a:lvl6pPr>
            <a:lvl7pPr marL="2742738" indent="0">
              <a:buNone/>
              <a:defRPr sz="1700" b="1"/>
            </a:lvl7pPr>
            <a:lvl8pPr marL="3199861" indent="0">
              <a:buNone/>
              <a:defRPr sz="1700" b="1"/>
            </a:lvl8pPr>
            <a:lvl9pPr marL="3656984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397125"/>
            <a:ext cx="4449762" cy="4352925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6514" y="1690688"/>
            <a:ext cx="4451350" cy="706437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400" b="1"/>
            </a:lvl1pPr>
            <a:lvl2pPr marL="457123" indent="0">
              <a:buNone/>
              <a:defRPr sz="2000" b="1"/>
            </a:lvl2pPr>
            <a:lvl3pPr marL="914246" indent="0">
              <a:buNone/>
              <a:defRPr sz="1800" b="1"/>
            </a:lvl3pPr>
            <a:lvl4pPr marL="1371369" indent="0">
              <a:buNone/>
              <a:defRPr sz="1700" b="1"/>
            </a:lvl4pPr>
            <a:lvl5pPr marL="1828492" indent="0">
              <a:buNone/>
              <a:defRPr sz="1700" b="1"/>
            </a:lvl5pPr>
            <a:lvl6pPr marL="2285615" indent="0">
              <a:buNone/>
              <a:defRPr sz="1700" b="1"/>
            </a:lvl6pPr>
            <a:lvl7pPr marL="2742738" indent="0">
              <a:buNone/>
              <a:defRPr sz="1700" b="1"/>
            </a:lvl7pPr>
            <a:lvl8pPr marL="3199861" indent="0">
              <a:buNone/>
              <a:defRPr sz="1700" b="1"/>
            </a:lvl8pPr>
            <a:lvl9pPr marL="3656984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6514" y="2397125"/>
            <a:ext cx="4451350" cy="4352925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589B5293-FE12-454C-923C-95A0AB1DC2F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9286875" y="7127875"/>
            <a:ext cx="287338" cy="279400"/>
          </a:xfrm>
          <a:prstGeom prst="rect">
            <a:avLst/>
          </a:prstGeom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93B5C60-CB92-2B44-BCB1-E7F0287D70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6358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8748646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267868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56" y="300862"/>
            <a:ext cx="3313323" cy="128040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520" y="300863"/>
            <a:ext cx="5630025" cy="644926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556" y="1581268"/>
            <a:ext cx="3313323" cy="5168856"/>
          </a:xfrm>
        </p:spPr>
        <p:txBody>
          <a:bodyPr/>
          <a:lstStyle>
            <a:lvl1pPr marL="0" indent="0">
              <a:buNone/>
              <a:defRPr sz="1500"/>
            </a:lvl1pPr>
            <a:lvl2pPr marL="503521" indent="0">
              <a:buNone/>
              <a:defRPr sz="1300"/>
            </a:lvl2pPr>
            <a:lvl3pPr marL="1007042" indent="0">
              <a:buNone/>
              <a:defRPr sz="1100"/>
            </a:lvl3pPr>
            <a:lvl4pPr marL="1510563" indent="0">
              <a:buNone/>
              <a:defRPr sz="1000"/>
            </a:lvl4pPr>
            <a:lvl5pPr marL="2014084" indent="0">
              <a:buNone/>
              <a:defRPr sz="1000"/>
            </a:lvl5pPr>
            <a:lvl6pPr marL="2517605" indent="0">
              <a:buNone/>
              <a:defRPr sz="1000"/>
            </a:lvl6pPr>
            <a:lvl7pPr marL="3021126" indent="0">
              <a:buNone/>
              <a:defRPr sz="1000"/>
            </a:lvl7pPr>
            <a:lvl8pPr marL="3524647" indent="0">
              <a:buNone/>
              <a:defRPr sz="1000"/>
            </a:lvl8pPr>
            <a:lvl9pPr marL="402816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3286130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006" y="5289550"/>
            <a:ext cx="6042660" cy="62446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4006" y="675187"/>
            <a:ext cx="6042660" cy="4533900"/>
          </a:xfrm>
        </p:spPr>
        <p:txBody>
          <a:bodyPr/>
          <a:lstStyle>
            <a:lvl1pPr marL="0" indent="0">
              <a:buNone/>
              <a:defRPr sz="3500"/>
            </a:lvl1pPr>
            <a:lvl2pPr marL="503521" indent="0">
              <a:buNone/>
              <a:defRPr sz="3100"/>
            </a:lvl2pPr>
            <a:lvl3pPr marL="1007042" indent="0">
              <a:buNone/>
              <a:defRPr sz="2600"/>
            </a:lvl3pPr>
            <a:lvl4pPr marL="1510563" indent="0">
              <a:buNone/>
              <a:defRPr sz="2200"/>
            </a:lvl4pPr>
            <a:lvl5pPr marL="2014084" indent="0">
              <a:buNone/>
              <a:defRPr sz="2200"/>
            </a:lvl5pPr>
            <a:lvl6pPr marL="2517605" indent="0">
              <a:buNone/>
              <a:defRPr sz="2200"/>
            </a:lvl6pPr>
            <a:lvl7pPr marL="3021126" indent="0">
              <a:buNone/>
              <a:defRPr sz="2200"/>
            </a:lvl7pPr>
            <a:lvl8pPr marL="3524647" indent="0">
              <a:buNone/>
              <a:defRPr sz="2200"/>
            </a:lvl8pPr>
            <a:lvl9pPr marL="4028168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4006" y="5914011"/>
            <a:ext cx="6042660" cy="886839"/>
          </a:xfrm>
        </p:spPr>
        <p:txBody>
          <a:bodyPr/>
          <a:lstStyle>
            <a:lvl1pPr marL="0" indent="0">
              <a:buNone/>
              <a:defRPr sz="1500"/>
            </a:lvl1pPr>
            <a:lvl2pPr marL="503521" indent="0">
              <a:buNone/>
              <a:defRPr sz="1300"/>
            </a:lvl2pPr>
            <a:lvl3pPr marL="1007042" indent="0">
              <a:buNone/>
              <a:defRPr sz="1100"/>
            </a:lvl3pPr>
            <a:lvl4pPr marL="1510563" indent="0">
              <a:buNone/>
              <a:defRPr sz="1000"/>
            </a:lvl4pPr>
            <a:lvl5pPr marL="2014084" indent="0">
              <a:buNone/>
              <a:defRPr sz="1000"/>
            </a:lvl5pPr>
            <a:lvl6pPr marL="2517605" indent="0">
              <a:buNone/>
              <a:defRPr sz="1000"/>
            </a:lvl6pPr>
            <a:lvl7pPr marL="3021126" indent="0">
              <a:buNone/>
              <a:defRPr sz="1000"/>
            </a:lvl7pPr>
            <a:lvl8pPr marL="3524647" indent="0">
              <a:buNone/>
              <a:defRPr sz="1000"/>
            </a:lvl8pPr>
            <a:lvl9pPr marL="402816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3704965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3075853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0935" y="176669"/>
            <a:ext cx="2430352" cy="714719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632" y="176669"/>
            <a:ext cx="7128450" cy="71471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5027390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333" y="2347413"/>
            <a:ext cx="8560435" cy="1619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0665" y="4282016"/>
            <a:ext cx="7049770" cy="1931106"/>
          </a:xfrm>
        </p:spPr>
        <p:txBody>
          <a:bodyPr/>
          <a:lstStyle>
            <a:lvl1pPr marL="0" indent="0" algn="ctr">
              <a:buNone/>
              <a:defRPr/>
            </a:lvl1pPr>
            <a:lvl2pPr marL="503606" indent="0" algn="ctr">
              <a:buNone/>
              <a:defRPr/>
            </a:lvl2pPr>
            <a:lvl3pPr marL="1007212" indent="0" algn="ctr">
              <a:buNone/>
              <a:defRPr/>
            </a:lvl3pPr>
            <a:lvl4pPr marL="1510817" indent="0" algn="ctr">
              <a:buNone/>
              <a:defRPr/>
            </a:lvl4pPr>
            <a:lvl5pPr marL="2014423" indent="0" algn="ctr">
              <a:buNone/>
              <a:defRPr/>
            </a:lvl5pPr>
            <a:lvl6pPr marL="2518029" indent="0" algn="ctr">
              <a:buNone/>
              <a:defRPr/>
            </a:lvl6pPr>
            <a:lvl7pPr marL="3021635" indent="0" algn="ctr">
              <a:buNone/>
              <a:defRPr/>
            </a:lvl7pPr>
            <a:lvl8pPr marL="3525241" indent="0" algn="ctr">
              <a:buNone/>
              <a:defRPr/>
            </a:lvl8pPr>
            <a:lvl9pPr marL="402884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75134204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5447718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548" y="4855751"/>
            <a:ext cx="8560435" cy="150080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548" y="3202768"/>
            <a:ext cx="8560435" cy="1652984"/>
          </a:xfrm>
        </p:spPr>
        <p:txBody>
          <a:bodyPr anchor="b"/>
          <a:lstStyle>
            <a:lvl1pPr marL="0" indent="0">
              <a:buNone/>
              <a:defRPr sz="2200"/>
            </a:lvl1pPr>
            <a:lvl2pPr marL="503606" indent="0">
              <a:buNone/>
              <a:defRPr sz="2000"/>
            </a:lvl2pPr>
            <a:lvl3pPr marL="1007212" indent="0">
              <a:buNone/>
              <a:defRPr sz="1800"/>
            </a:lvl3pPr>
            <a:lvl4pPr marL="1510817" indent="0">
              <a:buNone/>
              <a:defRPr sz="1500"/>
            </a:lvl4pPr>
            <a:lvl5pPr marL="2014423" indent="0">
              <a:buNone/>
              <a:defRPr sz="1500"/>
            </a:lvl5pPr>
            <a:lvl6pPr marL="2518029" indent="0">
              <a:buNone/>
              <a:defRPr sz="1500"/>
            </a:lvl6pPr>
            <a:lvl7pPr marL="3021635" indent="0">
              <a:buNone/>
              <a:defRPr sz="1500"/>
            </a:lvl7pPr>
            <a:lvl8pPr marL="3525241" indent="0">
              <a:buNone/>
              <a:defRPr sz="1500"/>
            </a:lvl8pPr>
            <a:lvl9pPr marL="402884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8182608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632" y="1018028"/>
            <a:ext cx="4778527" cy="6305830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1010" y="1018028"/>
            <a:ext cx="4780276" cy="6305830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76547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B91DB6C7-33A2-FD4D-A1EA-29D4AB25855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9286875" y="7127875"/>
            <a:ext cx="287338" cy="279400"/>
          </a:xfrm>
          <a:prstGeom prst="rect">
            <a:avLst/>
          </a:prstGeom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CF7D15A-C6B9-5642-AF33-FB3F25B460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203940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55" y="302610"/>
            <a:ext cx="9063990" cy="125941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555" y="1691467"/>
            <a:ext cx="4449818" cy="70492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606" indent="0">
              <a:buNone/>
              <a:defRPr sz="2200" b="1"/>
            </a:lvl2pPr>
            <a:lvl3pPr marL="1007212" indent="0">
              <a:buNone/>
              <a:defRPr sz="2000" b="1"/>
            </a:lvl3pPr>
            <a:lvl4pPr marL="1510817" indent="0">
              <a:buNone/>
              <a:defRPr sz="1800" b="1"/>
            </a:lvl4pPr>
            <a:lvl5pPr marL="2014423" indent="0">
              <a:buNone/>
              <a:defRPr sz="1800" b="1"/>
            </a:lvl5pPr>
            <a:lvl6pPr marL="2518029" indent="0">
              <a:buNone/>
              <a:defRPr sz="1800" b="1"/>
            </a:lvl6pPr>
            <a:lvl7pPr marL="3021635" indent="0">
              <a:buNone/>
              <a:defRPr sz="1800" b="1"/>
            </a:lvl7pPr>
            <a:lvl8pPr marL="3525241" indent="0">
              <a:buNone/>
              <a:defRPr sz="1800" b="1"/>
            </a:lvl8pPr>
            <a:lvl9pPr marL="4028846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" y="2396390"/>
            <a:ext cx="4449818" cy="435373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5980" y="1691467"/>
            <a:ext cx="4451566" cy="70492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606" indent="0">
              <a:buNone/>
              <a:defRPr sz="2200" b="1"/>
            </a:lvl2pPr>
            <a:lvl3pPr marL="1007212" indent="0">
              <a:buNone/>
              <a:defRPr sz="2000" b="1"/>
            </a:lvl3pPr>
            <a:lvl4pPr marL="1510817" indent="0">
              <a:buNone/>
              <a:defRPr sz="1800" b="1"/>
            </a:lvl4pPr>
            <a:lvl5pPr marL="2014423" indent="0">
              <a:buNone/>
              <a:defRPr sz="1800" b="1"/>
            </a:lvl5pPr>
            <a:lvl6pPr marL="2518029" indent="0">
              <a:buNone/>
              <a:defRPr sz="1800" b="1"/>
            </a:lvl6pPr>
            <a:lvl7pPr marL="3021635" indent="0">
              <a:buNone/>
              <a:defRPr sz="1800" b="1"/>
            </a:lvl7pPr>
            <a:lvl8pPr marL="3525241" indent="0">
              <a:buNone/>
              <a:defRPr sz="1800" b="1"/>
            </a:lvl8pPr>
            <a:lvl9pPr marL="4028846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5980" y="2396390"/>
            <a:ext cx="4451566" cy="435373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1214331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5015747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061635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55" y="300861"/>
            <a:ext cx="3313323" cy="128040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520" y="300861"/>
            <a:ext cx="5630025" cy="644926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555" y="1581268"/>
            <a:ext cx="3313323" cy="5168856"/>
          </a:xfrm>
        </p:spPr>
        <p:txBody>
          <a:bodyPr/>
          <a:lstStyle>
            <a:lvl1pPr marL="0" indent="0">
              <a:buNone/>
              <a:defRPr sz="1500"/>
            </a:lvl1pPr>
            <a:lvl2pPr marL="503606" indent="0">
              <a:buNone/>
              <a:defRPr sz="1300"/>
            </a:lvl2pPr>
            <a:lvl3pPr marL="1007212" indent="0">
              <a:buNone/>
              <a:defRPr sz="1100"/>
            </a:lvl3pPr>
            <a:lvl4pPr marL="1510817" indent="0">
              <a:buNone/>
              <a:defRPr sz="1000"/>
            </a:lvl4pPr>
            <a:lvl5pPr marL="2014423" indent="0">
              <a:buNone/>
              <a:defRPr sz="1000"/>
            </a:lvl5pPr>
            <a:lvl6pPr marL="2518029" indent="0">
              <a:buNone/>
              <a:defRPr sz="1000"/>
            </a:lvl6pPr>
            <a:lvl7pPr marL="3021635" indent="0">
              <a:buNone/>
              <a:defRPr sz="1000"/>
            </a:lvl7pPr>
            <a:lvl8pPr marL="3525241" indent="0">
              <a:buNone/>
              <a:defRPr sz="1000"/>
            </a:lvl8pPr>
            <a:lvl9pPr marL="40288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7854441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006" y="5289550"/>
            <a:ext cx="6042660" cy="62446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4006" y="675187"/>
            <a:ext cx="6042660" cy="4533900"/>
          </a:xfrm>
        </p:spPr>
        <p:txBody>
          <a:bodyPr/>
          <a:lstStyle>
            <a:lvl1pPr marL="0" indent="0">
              <a:buNone/>
              <a:defRPr sz="3500"/>
            </a:lvl1pPr>
            <a:lvl2pPr marL="503606" indent="0">
              <a:buNone/>
              <a:defRPr sz="3100"/>
            </a:lvl2pPr>
            <a:lvl3pPr marL="1007212" indent="0">
              <a:buNone/>
              <a:defRPr sz="2600"/>
            </a:lvl3pPr>
            <a:lvl4pPr marL="1510817" indent="0">
              <a:buNone/>
              <a:defRPr sz="2200"/>
            </a:lvl4pPr>
            <a:lvl5pPr marL="2014423" indent="0">
              <a:buNone/>
              <a:defRPr sz="2200"/>
            </a:lvl5pPr>
            <a:lvl6pPr marL="2518029" indent="0">
              <a:buNone/>
              <a:defRPr sz="2200"/>
            </a:lvl6pPr>
            <a:lvl7pPr marL="3021635" indent="0">
              <a:buNone/>
              <a:defRPr sz="2200"/>
            </a:lvl7pPr>
            <a:lvl8pPr marL="3525241" indent="0">
              <a:buNone/>
              <a:defRPr sz="2200"/>
            </a:lvl8pPr>
            <a:lvl9pPr marL="4028846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4006" y="5914011"/>
            <a:ext cx="6042660" cy="886839"/>
          </a:xfrm>
        </p:spPr>
        <p:txBody>
          <a:bodyPr/>
          <a:lstStyle>
            <a:lvl1pPr marL="0" indent="0">
              <a:buNone/>
              <a:defRPr sz="1500"/>
            </a:lvl1pPr>
            <a:lvl2pPr marL="503606" indent="0">
              <a:buNone/>
              <a:defRPr sz="1300"/>
            </a:lvl2pPr>
            <a:lvl3pPr marL="1007212" indent="0">
              <a:buNone/>
              <a:defRPr sz="1100"/>
            </a:lvl3pPr>
            <a:lvl4pPr marL="1510817" indent="0">
              <a:buNone/>
              <a:defRPr sz="1000"/>
            </a:lvl4pPr>
            <a:lvl5pPr marL="2014423" indent="0">
              <a:buNone/>
              <a:defRPr sz="1000"/>
            </a:lvl5pPr>
            <a:lvl6pPr marL="2518029" indent="0">
              <a:buNone/>
              <a:defRPr sz="1000"/>
            </a:lvl6pPr>
            <a:lvl7pPr marL="3021635" indent="0">
              <a:buNone/>
              <a:defRPr sz="1000"/>
            </a:lvl7pPr>
            <a:lvl8pPr marL="3525241" indent="0">
              <a:buNone/>
              <a:defRPr sz="1000"/>
            </a:lvl8pPr>
            <a:lvl9pPr marL="40288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0056144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8737420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0934" y="176669"/>
            <a:ext cx="2430352" cy="714719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632" y="176669"/>
            <a:ext cx="7128450" cy="71471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569851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D2BAC921-49C3-DF46-9EDA-ADB124CF890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9286875" y="7127875"/>
            <a:ext cx="287338" cy="279400"/>
          </a:xfrm>
          <a:prstGeom prst="rect">
            <a:avLst/>
          </a:prstGeom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082E522-FF36-6440-8393-41E7AA6B0C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29402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6"/>
            <a:ext cx="3313112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1" y="301625"/>
            <a:ext cx="5630863" cy="6448425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581150"/>
            <a:ext cx="3313112" cy="5168901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1400"/>
            </a:lvl1pPr>
            <a:lvl2pPr marL="457123" indent="0">
              <a:buNone/>
              <a:defRPr sz="1200"/>
            </a:lvl2pPr>
            <a:lvl3pPr marL="914246" indent="0">
              <a:buNone/>
              <a:defRPr sz="1000"/>
            </a:lvl3pPr>
            <a:lvl4pPr marL="1371369" indent="0">
              <a:buNone/>
              <a:defRPr sz="900"/>
            </a:lvl4pPr>
            <a:lvl5pPr marL="1828492" indent="0">
              <a:buNone/>
              <a:defRPr sz="900"/>
            </a:lvl5pPr>
            <a:lvl6pPr marL="2285615" indent="0">
              <a:buNone/>
              <a:defRPr sz="900"/>
            </a:lvl6pPr>
            <a:lvl7pPr marL="2742738" indent="0">
              <a:buNone/>
              <a:defRPr sz="900"/>
            </a:lvl7pPr>
            <a:lvl8pPr marL="3199861" indent="0">
              <a:buNone/>
              <a:defRPr sz="900"/>
            </a:lvl8pPr>
            <a:lvl9pPr marL="365698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75FEA7B7-E057-6245-B8F8-350672B396D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9286875" y="7127875"/>
            <a:ext cx="287338" cy="279400"/>
          </a:xfrm>
          <a:prstGeom prst="rect">
            <a:avLst/>
          </a:prstGeom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E0216B9-AE5C-DC44-AF30-644AA1C05E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38955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262" y="5289550"/>
            <a:ext cx="6043612" cy="623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3262" y="674688"/>
            <a:ext cx="6043612" cy="4533900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3200"/>
            </a:lvl1pPr>
            <a:lvl2pPr marL="457123" indent="0">
              <a:buNone/>
              <a:defRPr sz="2800"/>
            </a:lvl2pPr>
            <a:lvl3pPr marL="914246" indent="0">
              <a:buNone/>
              <a:defRPr sz="2400"/>
            </a:lvl3pPr>
            <a:lvl4pPr marL="1371369" indent="0">
              <a:buNone/>
              <a:defRPr sz="2000"/>
            </a:lvl4pPr>
            <a:lvl5pPr marL="1828492" indent="0">
              <a:buNone/>
              <a:defRPr sz="2000"/>
            </a:lvl5pPr>
            <a:lvl6pPr marL="2285615" indent="0">
              <a:buNone/>
              <a:defRPr sz="2000"/>
            </a:lvl6pPr>
            <a:lvl7pPr marL="2742738" indent="0">
              <a:buNone/>
              <a:defRPr sz="2000"/>
            </a:lvl7pPr>
            <a:lvl8pPr marL="3199861" indent="0">
              <a:buNone/>
              <a:defRPr sz="2000"/>
            </a:lvl8pPr>
            <a:lvl9pPr marL="3656984" indent="0">
              <a:buNone/>
              <a:defRPr sz="2000"/>
            </a:lvl9pPr>
          </a:lstStyle>
          <a:p>
            <a:pPr lvl="0"/>
            <a:endParaRPr lang="en-US" noProof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3262" y="5913438"/>
            <a:ext cx="6043612" cy="887412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1400"/>
            </a:lvl1pPr>
            <a:lvl2pPr marL="457123" indent="0">
              <a:buNone/>
              <a:defRPr sz="1200"/>
            </a:lvl2pPr>
            <a:lvl3pPr marL="914246" indent="0">
              <a:buNone/>
              <a:defRPr sz="1000"/>
            </a:lvl3pPr>
            <a:lvl4pPr marL="1371369" indent="0">
              <a:buNone/>
              <a:defRPr sz="900"/>
            </a:lvl4pPr>
            <a:lvl5pPr marL="1828492" indent="0">
              <a:buNone/>
              <a:defRPr sz="900"/>
            </a:lvl5pPr>
            <a:lvl6pPr marL="2285615" indent="0">
              <a:buNone/>
              <a:defRPr sz="900"/>
            </a:lvl6pPr>
            <a:lvl7pPr marL="2742738" indent="0">
              <a:buNone/>
              <a:defRPr sz="900"/>
            </a:lvl7pPr>
            <a:lvl8pPr marL="3199861" indent="0">
              <a:buNone/>
              <a:defRPr sz="900"/>
            </a:lvl8pPr>
            <a:lvl9pPr marL="365698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28ADADE3-EF91-4B4F-8E98-AEDAE1D5BA2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9286875" y="7127875"/>
            <a:ext cx="287338" cy="279400"/>
          </a:xfrm>
          <a:prstGeom prst="rect">
            <a:avLst/>
          </a:prstGeom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8D920F5-A4D5-1844-ABDA-7F4FC051B3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56436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8E898DEB-40D4-834C-9805-0CC073BBD9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98425"/>
            <a:ext cx="9070975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093" tIns="38093" rIns="38093" bIns="380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bg1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bg1"/>
          </a:solidFill>
          <a:latin typeface="Arial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bg1"/>
          </a:solidFill>
          <a:latin typeface="Arial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bg1"/>
          </a:solidFill>
          <a:latin typeface="Arial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bg1"/>
          </a:solidFill>
          <a:latin typeface="Arial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5pPr>
      <a:lvl6pPr marL="457123" algn="ctr" rtl="0" fontAlgn="base">
        <a:spcBef>
          <a:spcPct val="0"/>
        </a:spcBef>
        <a:spcAft>
          <a:spcPct val="0"/>
        </a:spcAft>
        <a:defRPr sz="4400" u="sng">
          <a:solidFill>
            <a:srgbClr val="FFFF66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14246" algn="ctr" rtl="0" fontAlgn="base">
        <a:spcBef>
          <a:spcPct val="0"/>
        </a:spcBef>
        <a:spcAft>
          <a:spcPct val="0"/>
        </a:spcAft>
        <a:defRPr sz="4400" u="sng">
          <a:solidFill>
            <a:srgbClr val="FFFF66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371369" algn="ctr" rtl="0" fontAlgn="base">
        <a:spcBef>
          <a:spcPct val="0"/>
        </a:spcBef>
        <a:spcAft>
          <a:spcPct val="0"/>
        </a:spcAft>
        <a:defRPr sz="4400" u="sng">
          <a:solidFill>
            <a:srgbClr val="FFFF66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28492" algn="ctr" rtl="0" fontAlgn="base">
        <a:spcBef>
          <a:spcPct val="0"/>
        </a:spcBef>
        <a:spcAft>
          <a:spcPct val="0"/>
        </a:spcAft>
        <a:defRPr sz="4400" u="sng">
          <a:solidFill>
            <a:srgbClr val="FFFF66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41313" indent="-341313" algn="l" rtl="0" eaLnBrk="0" fontAlgn="base" hangingPunct="0">
        <a:spcBef>
          <a:spcPts val="800"/>
        </a:spcBef>
        <a:spcAft>
          <a:spcPct val="0"/>
        </a:spcAft>
        <a:defRPr sz="3200">
          <a:solidFill>
            <a:srgbClr val="CCFFFF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455613" indent="1588" algn="l" rtl="0" eaLnBrk="0" fontAlgn="base" hangingPunct="0">
        <a:spcBef>
          <a:spcPts val="700"/>
        </a:spcBef>
        <a:spcAft>
          <a:spcPct val="0"/>
        </a:spcAft>
        <a:defRPr sz="2800">
          <a:solidFill>
            <a:srgbClr val="CCFFFF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912813" indent="1588" algn="l" rtl="0" eaLnBrk="0" fontAlgn="base" hangingPunct="0">
        <a:spcBef>
          <a:spcPts val="600"/>
        </a:spcBef>
        <a:spcAft>
          <a:spcPct val="0"/>
        </a:spcAft>
        <a:defRPr sz="2400">
          <a:solidFill>
            <a:srgbClr val="CCFFFF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370013" indent="1588" algn="l" rtl="0" eaLnBrk="0" fontAlgn="base" hangingPunct="0">
        <a:spcBef>
          <a:spcPts val="500"/>
        </a:spcBef>
        <a:spcAft>
          <a:spcPct val="0"/>
        </a:spcAft>
        <a:defRPr sz="2000">
          <a:solidFill>
            <a:srgbClr val="CCFFFF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1827213" indent="1588" algn="l" rtl="0" eaLnBrk="0" fontAlgn="base" hangingPunct="0">
        <a:spcBef>
          <a:spcPts val="500"/>
        </a:spcBef>
        <a:spcAft>
          <a:spcPct val="0"/>
        </a:spcAft>
        <a:defRPr sz="2000">
          <a:solidFill>
            <a:srgbClr val="CCFFFF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285615" algn="l" rtl="0" fontAlgn="base">
        <a:spcBef>
          <a:spcPts val="500"/>
        </a:spcBef>
        <a:spcAft>
          <a:spcPct val="0"/>
        </a:spcAft>
        <a:defRPr sz="2000">
          <a:solidFill>
            <a:srgbClr val="CCFFFF"/>
          </a:solidFill>
          <a:latin typeface="+mn-lt"/>
          <a:ea typeface="+mn-ea"/>
          <a:cs typeface="+mn-cs"/>
          <a:sym typeface="Arial" charset="0"/>
        </a:defRPr>
      </a:lvl6pPr>
      <a:lvl7pPr marL="2742738" algn="l" rtl="0" fontAlgn="base">
        <a:spcBef>
          <a:spcPts val="500"/>
        </a:spcBef>
        <a:spcAft>
          <a:spcPct val="0"/>
        </a:spcAft>
        <a:defRPr sz="2000">
          <a:solidFill>
            <a:srgbClr val="CCFFFF"/>
          </a:solidFill>
          <a:latin typeface="+mn-lt"/>
          <a:ea typeface="+mn-ea"/>
          <a:cs typeface="+mn-cs"/>
          <a:sym typeface="Arial" charset="0"/>
        </a:defRPr>
      </a:lvl7pPr>
      <a:lvl8pPr marL="3199861" algn="l" rtl="0" fontAlgn="base">
        <a:spcBef>
          <a:spcPts val="500"/>
        </a:spcBef>
        <a:spcAft>
          <a:spcPct val="0"/>
        </a:spcAft>
        <a:defRPr sz="2000">
          <a:solidFill>
            <a:srgbClr val="CCFFFF"/>
          </a:solidFill>
          <a:latin typeface="+mn-lt"/>
          <a:ea typeface="+mn-ea"/>
          <a:cs typeface="+mn-cs"/>
          <a:sym typeface="Arial" charset="0"/>
        </a:defRPr>
      </a:lvl8pPr>
      <a:lvl9pPr marL="3656984" algn="l" rtl="0" fontAlgn="base">
        <a:spcBef>
          <a:spcPts val="500"/>
        </a:spcBef>
        <a:spcAft>
          <a:spcPct val="0"/>
        </a:spcAft>
        <a:defRPr sz="2000">
          <a:solidFill>
            <a:srgbClr val="CC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3" algn="l" defTabSz="457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6" algn="l" defTabSz="457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9" algn="l" defTabSz="457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2" algn="l" defTabSz="457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15" algn="l" defTabSz="457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38" algn="l" defTabSz="457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61" algn="l" defTabSz="457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84" algn="l" defTabSz="457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B6881B4C-6DAC-F442-AD36-8D5B7AC4F1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96838"/>
            <a:ext cx="907097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093" tIns="38093" rIns="38093" bIns="380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C32FD4F8-8E8F-F94C-A47B-D4E1F83764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3713"/>
            <a:ext cx="9070975" cy="579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093" tIns="38093" rIns="38093" bIns="380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>
                <a:sym typeface="Arial" charset="0"/>
              </a:rPr>
              <a:t>Fourth level</a:t>
            </a:r>
          </a:p>
          <a:p>
            <a:pPr lvl="4"/>
            <a:r>
              <a:rPr lang="en-US" dirty="0">
                <a:sym typeface="Arial" charset="0"/>
              </a:rPr>
              <a:t>Fifth level</a:t>
            </a:r>
          </a:p>
        </p:txBody>
      </p:sp>
      <p:sp>
        <p:nvSpPr>
          <p:cNvPr id="13316" name="Rectangle 1">
            <a:extLst>
              <a:ext uri="{FF2B5EF4-FFF2-40B4-BE49-F238E27FC236}">
                <a16:creationId xmlns:a16="http://schemas.microsoft.com/office/drawing/2014/main" id="{8C5EDA9A-07DB-9448-8F8E-C8587FF9A061}"/>
              </a:ext>
            </a:extLst>
          </p:cNvPr>
          <p:cNvSpPr>
            <a:spLocks/>
          </p:cNvSpPr>
          <p:nvPr userDrawn="1"/>
        </p:nvSpPr>
        <p:spPr bwMode="auto">
          <a:xfrm>
            <a:off x="8178800" y="7124700"/>
            <a:ext cx="161925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8093" tIns="38093" rIns="38093" bIns="38093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l" eaLnBrk="1" hangingPunct="1"/>
            <a:r>
              <a:rPr lang="en-US" altLang="en-US" sz="1400">
                <a:solidFill>
                  <a:srgbClr val="0033CC"/>
                </a:solidFill>
                <a:latin typeface="Courier" pitchFamily="2" charset="0"/>
                <a:ea typeface="ＭＳ Ｐゴシック" panose="020B0600070205080204" pitchFamily="34" charset="-128"/>
                <a:sym typeface="Courier" pitchFamily="2" charset="0"/>
              </a:rPr>
              <a:t>Z.S.S 16/06/13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000000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000000"/>
          </a:solidFill>
          <a:latin typeface="Arial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000000"/>
          </a:solidFill>
          <a:latin typeface="Arial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000000"/>
          </a:solidFill>
          <a:latin typeface="Arial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000000"/>
          </a:solidFill>
          <a:latin typeface="Arial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5pPr>
      <a:lvl6pPr marL="457123" algn="ctr" rtl="0" fontAlgn="base">
        <a:spcBef>
          <a:spcPct val="0"/>
        </a:spcBef>
        <a:spcAft>
          <a:spcPct val="0"/>
        </a:spcAft>
        <a:defRPr sz="4400" u="sng">
          <a:solidFill>
            <a:srgbClr val="FFFF66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14246" algn="ctr" rtl="0" fontAlgn="base">
        <a:spcBef>
          <a:spcPct val="0"/>
        </a:spcBef>
        <a:spcAft>
          <a:spcPct val="0"/>
        </a:spcAft>
        <a:defRPr sz="4400" u="sng">
          <a:solidFill>
            <a:srgbClr val="FFFF66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371369" algn="ctr" rtl="0" fontAlgn="base">
        <a:spcBef>
          <a:spcPct val="0"/>
        </a:spcBef>
        <a:spcAft>
          <a:spcPct val="0"/>
        </a:spcAft>
        <a:defRPr sz="4400" u="sng">
          <a:solidFill>
            <a:srgbClr val="FFFF66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28492" algn="ctr" rtl="0" fontAlgn="base">
        <a:spcBef>
          <a:spcPct val="0"/>
        </a:spcBef>
        <a:spcAft>
          <a:spcPct val="0"/>
        </a:spcAft>
        <a:defRPr sz="4400" u="sng">
          <a:solidFill>
            <a:srgbClr val="FFFF66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41313" indent="-341313" algn="l" rtl="0" eaLnBrk="0" fontAlgn="base" hangingPunct="0">
        <a:spcBef>
          <a:spcPts val="800"/>
        </a:spcBef>
        <a:spcAft>
          <a:spcPct val="0"/>
        </a:spcAft>
        <a:defRPr sz="3200">
          <a:solidFill>
            <a:srgbClr val="595959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417513" indent="36513" algn="l" rtl="0" eaLnBrk="0" fontAlgn="base" hangingPunct="0">
        <a:spcBef>
          <a:spcPts val="700"/>
        </a:spcBef>
        <a:spcAft>
          <a:spcPct val="0"/>
        </a:spcAft>
        <a:defRPr sz="2800">
          <a:solidFill>
            <a:srgbClr val="595959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874713" indent="36513" algn="l" rtl="0" eaLnBrk="0" fontAlgn="base" hangingPunct="0">
        <a:spcBef>
          <a:spcPts val="600"/>
        </a:spcBef>
        <a:spcAft>
          <a:spcPct val="0"/>
        </a:spcAft>
        <a:defRPr sz="2400">
          <a:solidFill>
            <a:srgbClr val="595959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331913" indent="36513" algn="l" rtl="0" eaLnBrk="0" fontAlgn="base" hangingPunct="0">
        <a:spcBef>
          <a:spcPts val="500"/>
        </a:spcBef>
        <a:spcAft>
          <a:spcPct val="0"/>
        </a:spcAft>
        <a:defRPr sz="2000">
          <a:solidFill>
            <a:srgbClr val="595959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1789113" indent="36513" algn="l" rtl="0" eaLnBrk="0" fontAlgn="base" hangingPunct="0">
        <a:spcBef>
          <a:spcPts val="500"/>
        </a:spcBef>
        <a:spcAft>
          <a:spcPct val="0"/>
        </a:spcAft>
        <a:defRPr sz="2000">
          <a:solidFill>
            <a:srgbClr val="595959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247522" algn="l" rtl="0" fontAlgn="base">
        <a:spcBef>
          <a:spcPts val="500"/>
        </a:spcBef>
        <a:spcAft>
          <a:spcPct val="0"/>
        </a:spcAft>
        <a:defRPr sz="2000">
          <a:solidFill>
            <a:srgbClr val="CCFFFF"/>
          </a:solidFill>
          <a:latin typeface="+mn-lt"/>
          <a:ea typeface="+mn-ea"/>
          <a:cs typeface="+mn-cs"/>
          <a:sym typeface="Arial" charset="0"/>
        </a:defRPr>
      </a:lvl6pPr>
      <a:lvl7pPr marL="2704644" algn="l" rtl="0" fontAlgn="base">
        <a:spcBef>
          <a:spcPts val="500"/>
        </a:spcBef>
        <a:spcAft>
          <a:spcPct val="0"/>
        </a:spcAft>
        <a:defRPr sz="2000">
          <a:solidFill>
            <a:srgbClr val="CCFFFF"/>
          </a:solidFill>
          <a:latin typeface="+mn-lt"/>
          <a:ea typeface="+mn-ea"/>
          <a:cs typeface="+mn-cs"/>
          <a:sym typeface="Arial" charset="0"/>
        </a:defRPr>
      </a:lvl7pPr>
      <a:lvl8pPr marL="3161768" algn="l" rtl="0" fontAlgn="base">
        <a:spcBef>
          <a:spcPts val="500"/>
        </a:spcBef>
        <a:spcAft>
          <a:spcPct val="0"/>
        </a:spcAft>
        <a:defRPr sz="2000">
          <a:solidFill>
            <a:srgbClr val="CCFFFF"/>
          </a:solidFill>
          <a:latin typeface="+mn-lt"/>
          <a:ea typeface="+mn-ea"/>
          <a:cs typeface="+mn-cs"/>
          <a:sym typeface="Arial" charset="0"/>
        </a:defRPr>
      </a:lvl8pPr>
      <a:lvl9pPr marL="3618890" algn="l" rtl="0" fontAlgn="base">
        <a:spcBef>
          <a:spcPts val="500"/>
        </a:spcBef>
        <a:spcAft>
          <a:spcPct val="0"/>
        </a:spcAft>
        <a:defRPr sz="2000">
          <a:solidFill>
            <a:srgbClr val="CC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3" algn="l" defTabSz="457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6" algn="l" defTabSz="457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9" algn="l" defTabSz="457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2" algn="l" defTabSz="457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15" algn="l" defTabSz="457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38" algn="l" defTabSz="457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61" algn="l" defTabSz="457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84" algn="l" defTabSz="457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E39582DD-D8FA-7A41-9E3D-049413B56188}"/>
              </a:ext>
            </a:extLst>
          </p:cNvPr>
          <p:cNvSpPr>
            <a:spLocks/>
          </p:cNvSpPr>
          <p:nvPr/>
        </p:nvSpPr>
        <p:spPr bwMode="auto">
          <a:xfrm>
            <a:off x="7918450" y="7137400"/>
            <a:ext cx="161925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8093" tIns="38093" rIns="38093" bIns="38093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l" eaLnBrk="1" hangingPunct="1"/>
            <a:r>
              <a:rPr lang="en-US" altLang="en-US" sz="1400">
                <a:solidFill>
                  <a:srgbClr val="0033CC"/>
                </a:solidFill>
                <a:latin typeface="Courier" pitchFamily="2" charset="0"/>
                <a:ea typeface="ＭＳ Ｐゴシック" panose="020B0600070205080204" pitchFamily="34" charset="-128"/>
                <a:sym typeface="Courier" pitchFamily="2" charset="0"/>
              </a:rPr>
              <a:t>Z.S.S 03/08/12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87FF8725-68FD-A542-B71D-641CDA04ABCC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9286875" y="7127875"/>
            <a:ext cx="28733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25" tIns="45712" rIns="91425" bIns="45712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defRPr>
            </a:lvl1pPr>
          </a:lstStyle>
          <a:p>
            <a:fld id="{11154EF8-066E-2D4A-8D8A-0BD8A6BE567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FF66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FF66"/>
          </a:solidFill>
          <a:latin typeface="Arial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FF66"/>
          </a:solidFill>
          <a:latin typeface="Arial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FF66"/>
          </a:solidFill>
          <a:latin typeface="Arial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FF66"/>
          </a:solidFill>
          <a:latin typeface="Arial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5pPr>
      <a:lvl6pPr marL="457123" algn="ctr" rtl="0" fontAlgn="base">
        <a:spcBef>
          <a:spcPct val="0"/>
        </a:spcBef>
        <a:spcAft>
          <a:spcPct val="0"/>
        </a:spcAft>
        <a:defRPr sz="4400" u="sng">
          <a:solidFill>
            <a:srgbClr val="FFFF66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14246" algn="ctr" rtl="0" fontAlgn="base">
        <a:spcBef>
          <a:spcPct val="0"/>
        </a:spcBef>
        <a:spcAft>
          <a:spcPct val="0"/>
        </a:spcAft>
        <a:defRPr sz="4400" u="sng">
          <a:solidFill>
            <a:srgbClr val="FFFF66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371369" algn="ctr" rtl="0" fontAlgn="base">
        <a:spcBef>
          <a:spcPct val="0"/>
        </a:spcBef>
        <a:spcAft>
          <a:spcPct val="0"/>
        </a:spcAft>
        <a:defRPr sz="4400" u="sng">
          <a:solidFill>
            <a:srgbClr val="FFFF66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28492" algn="ctr" rtl="0" fontAlgn="base">
        <a:spcBef>
          <a:spcPct val="0"/>
        </a:spcBef>
        <a:spcAft>
          <a:spcPct val="0"/>
        </a:spcAft>
        <a:defRPr sz="4400" u="sng">
          <a:solidFill>
            <a:srgbClr val="FFFF66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41313" indent="-341313" algn="l" rtl="0" eaLnBrk="0" fontAlgn="base" hangingPunct="0">
        <a:spcBef>
          <a:spcPts val="800"/>
        </a:spcBef>
        <a:spcAft>
          <a:spcPct val="0"/>
        </a:spcAft>
        <a:defRPr sz="3200">
          <a:solidFill>
            <a:srgbClr val="CCFFFF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455613" indent="1588" algn="l" rtl="0" eaLnBrk="0" fontAlgn="base" hangingPunct="0">
        <a:spcBef>
          <a:spcPts val="700"/>
        </a:spcBef>
        <a:spcAft>
          <a:spcPct val="0"/>
        </a:spcAft>
        <a:defRPr sz="2800">
          <a:solidFill>
            <a:srgbClr val="CCFFFF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912813" indent="1588" algn="l" rtl="0" eaLnBrk="0" fontAlgn="base" hangingPunct="0">
        <a:spcBef>
          <a:spcPts val="600"/>
        </a:spcBef>
        <a:spcAft>
          <a:spcPct val="0"/>
        </a:spcAft>
        <a:defRPr sz="2400">
          <a:solidFill>
            <a:srgbClr val="CCFFFF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370013" indent="1588" algn="l" rtl="0" eaLnBrk="0" fontAlgn="base" hangingPunct="0">
        <a:spcBef>
          <a:spcPts val="500"/>
        </a:spcBef>
        <a:spcAft>
          <a:spcPct val="0"/>
        </a:spcAft>
        <a:defRPr sz="2000">
          <a:solidFill>
            <a:srgbClr val="CCFFFF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1827213" indent="1588" algn="l" rtl="0" eaLnBrk="0" fontAlgn="base" hangingPunct="0">
        <a:spcBef>
          <a:spcPts val="500"/>
        </a:spcBef>
        <a:spcAft>
          <a:spcPct val="0"/>
        </a:spcAft>
        <a:defRPr sz="2000">
          <a:solidFill>
            <a:srgbClr val="CCFFFF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285615" algn="l" rtl="0" fontAlgn="base">
        <a:spcBef>
          <a:spcPts val="500"/>
        </a:spcBef>
        <a:spcAft>
          <a:spcPct val="0"/>
        </a:spcAft>
        <a:defRPr sz="2000">
          <a:solidFill>
            <a:srgbClr val="CCFFFF"/>
          </a:solidFill>
          <a:latin typeface="+mn-lt"/>
          <a:ea typeface="+mn-ea"/>
          <a:cs typeface="+mn-cs"/>
          <a:sym typeface="Arial" charset="0"/>
        </a:defRPr>
      </a:lvl6pPr>
      <a:lvl7pPr marL="2742738" algn="l" rtl="0" fontAlgn="base">
        <a:spcBef>
          <a:spcPts val="500"/>
        </a:spcBef>
        <a:spcAft>
          <a:spcPct val="0"/>
        </a:spcAft>
        <a:defRPr sz="2000">
          <a:solidFill>
            <a:srgbClr val="CCFFFF"/>
          </a:solidFill>
          <a:latin typeface="+mn-lt"/>
          <a:ea typeface="+mn-ea"/>
          <a:cs typeface="+mn-cs"/>
          <a:sym typeface="Arial" charset="0"/>
        </a:defRPr>
      </a:lvl7pPr>
      <a:lvl8pPr marL="3199861" algn="l" rtl="0" fontAlgn="base">
        <a:spcBef>
          <a:spcPts val="500"/>
        </a:spcBef>
        <a:spcAft>
          <a:spcPct val="0"/>
        </a:spcAft>
        <a:defRPr sz="2000">
          <a:solidFill>
            <a:srgbClr val="CCFFFF"/>
          </a:solidFill>
          <a:latin typeface="+mn-lt"/>
          <a:ea typeface="+mn-ea"/>
          <a:cs typeface="+mn-cs"/>
          <a:sym typeface="Arial" charset="0"/>
        </a:defRPr>
      </a:lvl8pPr>
      <a:lvl9pPr marL="3656984" algn="l" rtl="0" fontAlgn="base">
        <a:spcBef>
          <a:spcPts val="500"/>
        </a:spcBef>
        <a:spcAft>
          <a:spcPct val="0"/>
        </a:spcAft>
        <a:defRPr sz="2000">
          <a:solidFill>
            <a:srgbClr val="CC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3" algn="l" defTabSz="457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6" algn="l" defTabSz="457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9" algn="l" defTabSz="457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2" algn="l" defTabSz="457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15" algn="l" defTabSz="457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38" algn="l" defTabSz="457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61" algn="l" defTabSz="457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84" algn="l" defTabSz="457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368592E3-D672-AD46-BB92-3C142FE553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95250"/>
            <a:ext cx="9069387" cy="167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AC35A237-DA0E-D64E-B683-42F1B0783C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578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91" tIns="50791" rIns="50791" bIns="507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000000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-79"/>
        </a:defRPr>
      </a:lvl5pPr>
      <a:lvl6pPr marL="457123" algn="ctr" rtl="0" fontAlgn="base">
        <a:spcBef>
          <a:spcPct val="0"/>
        </a:spcBef>
        <a:spcAft>
          <a:spcPct val="0"/>
        </a:spcAft>
        <a:defRPr sz="48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246" algn="ctr" rtl="0" fontAlgn="base">
        <a:spcBef>
          <a:spcPct val="0"/>
        </a:spcBef>
        <a:spcAft>
          <a:spcPct val="0"/>
        </a:spcAft>
        <a:defRPr sz="48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369" algn="ctr" rtl="0" fontAlgn="base">
        <a:spcBef>
          <a:spcPct val="0"/>
        </a:spcBef>
        <a:spcAft>
          <a:spcPct val="0"/>
        </a:spcAft>
        <a:defRPr sz="48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492" algn="ctr" rtl="0" fontAlgn="base">
        <a:spcBef>
          <a:spcPct val="0"/>
        </a:spcBef>
        <a:spcAft>
          <a:spcPct val="0"/>
        </a:spcAft>
        <a:defRPr sz="48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1313" indent="-341313" algn="just" rtl="0" eaLnBrk="0" fontAlgn="base" hangingPunct="0">
        <a:spcBef>
          <a:spcPts val="37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404813" indent="49213" algn="just" rtl="0" eaLnBrk="0" fontAlgn="base" hangingPunct="0">
        <a:spcBef>
          <a:spcPts val="3700"/>
        </a:spcBef>
        <a:spcAft>
          <a:spcPct val="0"/>
        </a:spcAft>
        <a:defRPr sz="2600">
          <a:solidFill>
            <a:srgbClr val="000000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862013" indent="49213" algn="just" rtl="0" eaLnBrk="0" fontAlgn="base" hangingPunct="0">
        <a:spcBef>
          <a:spcPts val="370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1319213" indent="49213" algn="just" rtl="0" eaLnBrk="0" fontAlgn="base" hangingPunct="0">
        <a:spcBef>
          <a:spcPts val="370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1776413" indent="49213" algn="just" rtl="0" eaLnBrk="0" fontAlgn="base" hangingPunct="0">
        <a:spcBef>
          <a:spcPts val="3700"/>
        </a:spcBef>
        <a:spcAft>
          <a:spcPct val="0"/>
        </a:spcAft>
        <a:defRPr sz="1000">
          <a:solidFill>
            <a:srgbClr val="000000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234823" algn="just" rtl="0" fontAlgn="base">
        <a:spcBef>
          <a:spcPts val="3699"/>
        </a:spcBef>
        <a:spcAft>
          <a:spcPct val="0"/>
        </a:spcAft>
        <a:defRPr sz="10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2691946" algn="just" rtl="0" fontAlgn="base">
        <a:spcBef>
          <a:spcPts val="3699"/>
        </a:spcBef>
        <a:spcAft>
          <a:spcPct val="0"/>
        </a:spcAft>
        <a:defRPr sz="10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3149070" algn="just" rtl="0" fontAlgn="base">
        <a:spcBef>
          <a:spcPts val="3699"/>
        </a:spcBef>
        <a:spcAft>
          <a:spcPct val="0"/>
        </a:spcAft>
        <a:defRPr sz="10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3606192" algn="just" rtl="0" fontAlgn="base">
        <a:spcBef>
          <a:spcPts val="3699"/>
        </a:spcBef>
        <a:spcAft>
          <a:spcPct val="0"/>
        </a:spcAft>
        <a:defRPr sz="10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3" algn="l" defTabSz="457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6" algn="l" defTabSz="457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9" algn="l" defTabSz="457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2" algn="l" defTabSz="457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15" algn="l" defTabSz="457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38" algn="l" defTabSz="457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61" algn="l" defTabSz="457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84" algn="l" defTabSz="457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6945173-62F9-4940-8FC0-59B0FA66D9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31838" y="176213"/>
            <a:ext cx="8561387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704" tIns="50353" rIns="100704" bIns="503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C0F4C7C-33EE-DC49-8546-5FF31DD754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4938" y="1017588"/>
            <a:ext cx="9726612" cy="630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704" tIns="50353" rIns="100704" bIns="503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Text Box 8">
            <a:extLst>
              <a:ext uri="{FF2B5EF4-FFF2-40B4-BE49-F238E27FC236}">
                <a16:creationId xmlns:a16="http://schemas.microsoft.com/office/drawing/2014/main" id="{4EA82571-0C19-EF4D-AD5E-C3E23A4248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300" y="14288"/>
            <a:ext cx="395288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B07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1300">
                <a:solidFill>
                  <a:srgbClr val="0B07FF"/>
                </a:solidFill>
                <a:latin typeface="Sand" charset="0"/>
                <a:ea typeface="ＭＳ Ｐゴシック" panose="020B0600070205080204" pitchFamily="34" charset="-128"/>
              </a:rPr>
              <a:t>–</a:t>
            </a:r>
            <a:fld id="{947016AC-B32E-3748-87AD-831105938894}" type="slidenum">
              <a:rPr lang="en-US" altLang="en-US" sz="1300">
                <a:solidFill>
                  <a:srgbClr val="0B07FF"/>
                </a:solidFill>
                <a:latin typeface="Sand" charset="0"/>
                <a:ea typeface="ＭＳ Ｐゴシック" panose="020B0600070205080204" pitchFamily="34" charset="-128"/>
              </a:rPr>
              <a:pPr algn="l"/>
              <a:t>‹#›</a:t>
            </a:fld>
            <a:r>
              <a:rPr lang="en-US" altLang="en-US" sz="1300">
                <a:solidFill>
                  <a:srgbClr val="0B07FF"/>
                </a:solidFill>
                <a:latin typeface="Sand" charset="0"/>
                <a:ea typeface="ＭＳ Ｐゴシック" panose="020B0600070205080204" pitchFamily="34" charset="-128"/>
              </a:rPr>
              <a:t>–</a:t>
            </a:r>
            <a:endParaRPr lang="en-US" altLang="en-US" sz="1800">
              <a:solidFill>
                <a:srgbClr val="0B07FF"/>
              </a:solidFill>
              <a:latin typeface="Sand" charset="0"/>
              <a:ea typeface="ＭＳ Ｐゴシック" panose="020B0600070205080204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</p:sldLayoutIdLst>
  <p:transition spd="med"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1113E4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1113E4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1113E4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1113E4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1113E4"/>
          </a:solidFill>
          <a:latin typeface="Helvetica" charset="0"/>
          <a:ea typeface="ＭＳ Ｐゴシック" charset="0"/>
          <a:cs typeface="ＭＳ Ｐゴシック" charset="0"/>
        </a:defRPr>
      </a:lvl5pPr>
      <a:lvl6pPr marL="503521" algn="ctr" rtl="0" fontAlgn="base">
        <a:spcBef>
          <a:spcPct val="0"/>
        </a:spcBef>
        <a:spcAft>
          <a:spcPct val="0"/>
        </a:spcAft>
        <a:defRPr sz="4400" u="sng">
          <a:solidFill>
            <a:srgbClr val="1113E4"/>
          </a:solidFill>
          <a:latin typeface="Helvetica" charset="0"/>
          <a:ea typeface="ＭＳ Ｐゴシック" charset="0"/>
        </a:defRPr>
      </a:lvl6pPr>
      <a:lvl7pPr marL="1007042" algn="ctr" rtl="0" fontAlgn="base">
        <a:spcBef>
          <a:spcPct val="0"/>
        </a:spcBef>
        <a:spcAft>
          <a:spcPct val="0"/>
        </a:spcAft>
        <a:defRPr sz="4400" u="sng">
          <a:solidFill>
            <a:srgbClr val="1113E4"/>
          </a:solidFill>
          <a:latin typeface="Helvetica" charset="0"/>
          <a:ea typeface="ＭＳ Ｐゴシック" charset="0"/>
        </a:defRPr>
      </a:lvl7pPr>
      <a:lvl8pPr marL="1510563" algn="ctr" rtl="0" fontAlgn="base">
        <a:spcBef>
          <a:spcPct val="0"/>
        </a:spcBef>
        <a:spcAft>
          <a:spcPct val="0"/>
        </a:spcAft>
        <a:defRPr sz="4400" u="sng">
          <a:solidFill>
            <a:srgbClr val="1113E4"/>
          </a:solidFill>
          <a:latin typeface="Helvetica" charset="0"/>
          <a:ea typeface="ＭＳ Ｐゴシック" charset="0"/>
        </a:defRPr>
      </a:lvl8pPr>
      <a:lvl9pPr marL="2014084" algn="ctr" rtl="0" fontAlgn="base">
        <a:spcBef>
          <a:spcPct val="0"/>
        </a:spcBef>
        <a:spcAft>
          <a:spcPct val="0"/>
        </a:spcAft>
        <a:defRPr sz="4400" u="sng">
          <a:solidFill>
            <a:srgbClr val="1113E4"/>
          </a:solidFill>
          <a:latin typeface="Helvetica" charset="0"/>
          <a:ea typeface="ＭＳ Ｐゴシック" charset="0"/>
        </a:defRPr>
      </a:lvl9pPr>
    </p:titleStyle>
    <p:bodyStyle>
      <a:lvl1pPr marL="184150" indent="-184150" algn="l" rtl="0" eaLnBrk="0" fontAlgn="base" hangingPunct="0">
        <a:spcBef>
          <a:spcPct val="20000"/>
        </a:spcBef>
        <a:spcAft>
          <a:spcPct val="0"/>
        </a:spcAft>
        <a:buSzPct val="130000"/>
        <a:buFont typeface="Times" pitchFamily="2" charset="0"/>
        <a:buChar char="•"/>
        <a:defRPr sz="31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498475" indent="-18415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§"/>
        <a:defRPr sz="3100">
          <a:solidFill>
            <a:schemeClr val="tx1"/>
          </a:solidFill>
          <a:latin typeface="+mn-lt"/>
          <a:ea typeface="+mn-ea"/>
        </a:defRPr>
      </a:lvl2pPr>
      <a:lvl3pPr marL="884238" indent="-184150" algn="l" rtl="0" eaLnBrk="0" fontAlgn="base" hangingPunct="0">
        <a:spcBef>
          <a:spcPct val="20000"/>
        </a:spcBef>
        <a:spcAft>
          <a:spcPct val="0"/>
        </a:spcAft>
        <a:buSzPct val="70000"/>
        <a:buChar char="o"/>
        <a:defRPr sz="2600">
          <a:solidFill>
            <a:schemeClr val="tx1"/>
          </a:solidFill>
          <a:latin typeface="+mn-lt"/>
          <a:ea typeface="+mn-ea"/>
        </a:defRPr>
      </a:lvl3pPr>
      <a:lvl4pPr marL="1198563" indent="-18415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</a:defRPr>
      </a:lvl4pPr>
      <a:lvl5pPr marL="1511300" indent="-184150" algn="l" rtl="0" eaLnBrk="0" fontAlgn="base" hangingPunct="0">
        <a:spcBef>
          <a:spcPct val="20000"/>
        </a:spcBef>
        <a:spcAft>
          <a:spcPct val="0"/>
        </a:spcAft>
        <a:buSzPct val="70000"/>
        <a:buFont typeface="Times" pitchFamily="2" charset="0"/>
        <a:buChar char="•"/>
        <a:defRPr sz="2600">
          <a:solidFill>
            <a:schemeClr val="tx1"/>
          </a:solidFill>
          <a:latin typeface="+mn-lt"/>
          <a:ea typeface="+mn-ea"/>
        </a:defRPr>
      </a:lvl5pPr>
      <a:lvl6pPr marL="2015832" indent="-185324" algn="l" rtl="0" fontAlgn="base">
        <a:spcBef>
          <a:spcPct val="20000"/>
        </a:spcBef>
        <a:spcAft>
          <a:spcPct val="0"/>
        </a:spcAft>
        <a:buSzPct val="70000"/>
        <a:buFont typeface="Times" charset="0"/>
        <a:buChar char="•"/>
        <a:defRPr sz="2600">
          <a:solidFill>
            <a:schemeClr val="tx1"/>
          </a:solidFill>
          <a:latin typeface="+mn-lt"/>
          <a:ea typeface="+mn-ea"/>
        </a:defRPr>
      </a:lvl6pPr>
      <a:lvl7pPr marL="2519353" indent="-185324" algn="l" rtl="0" fontAlgn="base">
        <a:spcBef>
          <a:spcPct val="20000"/>
        </a:spcBef>
        <a:spcAft>
          <a:spcPct val="0"/>
        </a:spcAft>
        <a:buSzPct val="70000"/>
        <a:buFont typeface="Times" charset="0"/>
        <a:buChar char="•"/>
        <a:defRPr sz="2600">
          <a:solidFill>
            <a:schemeClr val="tx1"/>
          </a:solidFill>
          <a:latin typeface="+mn-lt"/>
          <a:ea typeface="+mn-ea"/>
        </a:defRPr>
      </a:lvl7pPr>
      <a:lvl8pPr marL="3022875" indent="-185324" algn="l" rtl="0" fontAlgn="base">
        <a:spcBef>
          <a:spcPct val="20000"/>
        </a:spcBef>
        <a:spcAft>
          <a:spcPct val="0"/>
        </a:spcAft>
        <a:buSzPct val="70000"/>
        <a:buFont typeface="Times" charset="0"/>
        <a:buChar char="•"/>
        <a:defRPr sz="2600">
          <a:solidFill>
            <a:schemeClr val="tx1"/>
          </a:solidFill>
          <a:latin typeface="+mn-lt"/>
          <a:ea typeface="+mn-ea"/>
        </a:defRPr>
      </a:lvl8pPr>
      <a:lvl9pPr marL="3526396" indent="-185324" algn="l" rtl="0" fontAlgn="base">
        <a:spcBef>
          <a:spcPct val="20000"/>
        </a:spcBef>
        <a:spcAft>
          <a:spcPct val="0"/>
        </a:spcAft>
        <a:buSzPct val="70000"/>
        <a:buFont typeface="Times" charset="0"/>
        <a:buChar char="•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035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521" algn="l" defTabSz="5035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042" algn="l" defTabSz="5035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563" algn="l" defTabSz="5035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084" algn="l" defTabSz="5035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7605" algn="l" defTabSz="5035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1126" algn="l" defTabSz="5035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4647" algn="l" defTabSz="5035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8168" algn="l" defTabSz="5035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1A70862-DD97-834F-B9D3-CB3BD8C2EC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31838" y="176213"/>
            <a:ext cx="8561387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721" tIns="50361" rIns="100721" bIns="5036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8E25953-4812-4240-AACD-8B8562943D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4938" y="1017588"/>
            <a:ext cx="9726612" cy="630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721" tIns="50361" rIns="100721" bIns="503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Text Box 8">
            <a:extLst>
              <a:ext uri="{FF2B5EF4-FFF2-40B4-BE49-F238E27FC236}">
                <a16:creationId xmlns:a16="http://schemas.microsoft.com/office/drawing/2014/main" id="{BD5F100C-12CD-C941-87F2-DCD5A2AC724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300" y="14288"/>
            <a:ext cx="39052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B07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1300">
                <a:solidFill>
                  <a:srgbClr val="0B07FF"/>
                </a:solidFill>
                <a:latin typeface="Sand" charset="0"/>
                <a:ea typeface="ＭＳ Ｐゴシック" panose="020B0600070205080204" pitchFamily="34" charset="-128"/>
              </a:rPr>
              <a:t>–</a:t>
            </a:r>
            <a:fld id="{31584C63-E844-5147-87E3-88F2F90D5379}" type="slidenum">
              <a:rPr lang="en-US" altLang="en-US" sz="1300">
                <a:solidFill>
                  <a:srgbClr val="0B07FF"/>
                </a:solidFill>
                <a:latin typeface="Sand" charset="0"/>
                <a:ea typeface="ＭＳ Ｐゴシック" panose="020B0600070205080204" pitchFamily="34" charset="-128"/>
              </a:rPr>
              <a:pPr algn="l"/>
              <a:t>‹#›</a:t>
            </a:fld>
            <a:r>
              <a:rPr lang="en-US" altLang="en-US" sz="1300">
                <a:solidFill>
                  <a:srgbClr val="0B07FF"/>
                </a:solidFill>
                <a:latin typeface="Sand" charset="0"/>
                <a:ea typeface="ＭＳ Ｐゴシック" panose="020B0600070205080204" pitchFamily="34" charset="-128"/>
              </a:rPr>
              <a:t>–</a:t>
            </a:r>
            <a:endParaRPr lang="en-US" altLang="en-US" sz="1800">
              <a:solidFill>
                <a:srgbClr val="0B07FF"/>
              </a:solidFill>
              <a:latin typeface="Sand" charset="0"/>
              <a:ea typeface="ＭＳ Ｐゴシック" panose="020B0600070205080204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</p:sldLayoutIdLst>
  <p:transition spd="med"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1113E4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1113E4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1113E4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1113E4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1113E4"/>
          </a:solidFill>
          <a:latin typeface="Helvetica" charset="0"/>
          <a:ea typeface="ＭＳ Ｐゴシック" charset="0"/>
          <a:cs typeface="ＭＳ Ｐゴシック" charset="0"/>
        </a:defRPr>
      </a:lvl5pPr>
      <a:lvl6pPr marL="503606" algn="ctr" rtl="0" fontAlgn="base">
        <a:spcBef>
          <a:spcPct val="0"/>
        </a:spcBef>
        <a:spcAft>
          <a:spcPct val="0"/>
        </a:spcAft>
        <a:defRPr sz="4400" u="sng">
          <a:solidFill>
            <a:srgbClr val="1113E4"/>
          </a:solidFill>
          <a:latin typeface="Helvetica" charset="0"/>
          <a:ea typeface="ＭＳ Ｐゴシック" charset="0"/>
        </a:defRPr>
      </a:lvl6pPr>
      <a:lvl7pPr marL="1007212" algn="ctr" rtl="0" fontAlgn="base">
        <a:spcBef>
          <a:spcPct val="0"/>
        </a:spcBef>
        <a:spcAft>
          <a:spcPct val="0"/>
        </a:spcAft>
        <a:defRPr sz="4400" u="sng">
          <a:solidFill>
            <a:srgbClr val="1113E4"/>
          </a:solidFill>
          <a:latin typeface="Helvetica" charset="0"/>
          <a:ea typeface="ＭＳ Ｐゴシック" charset="0"/>
        </a:defRPr>
      </a:lvl7pPr>
      <a:lvl8pPr marL="1510817" algn="ctr" rtl="0" fontAlgn="base">
        <a:spcBef>
          <a:spcPct val="0"/>
        </a:spcBef>
        <a:spcAft>
          <a:spcPct val="0"/>
        </a:spcAft>
        <a:defRPr sz="4400" u="sng">
          <a:solidFill>
            <a:srgbClr val="1113E4"/>
          </a:solidFill>
          <a:latin typeface="Helvetica" charset="0"/>
          <a:ea typeface="ＭＳ Ｐゴシック" charset="0"/>
        </a:defRPr>
      </a:lvl8pPr>
      <a:lvl9pPr marL="2014423" algn="ctr" rtl="0" fontAlgn="base">
        <a:spcBef>
          <a:spcPct val="0"/>
        </a:spcBef>
        <a:spcAft>
          <a:spcPct val="0"/>
        </a:spcAft>
        <a:defRPr sz="4400" u="sng">
          <a:solidFill>
            <a:srgbClr val="1113E4"/>
          </a:solidFill>
          <a:latin typeface="Helvetica" charset="0"/>
          <a:ea typeface="ＭＳ Ｐゴシック" charset="0"/>
        </a:defRPr>
      </a:lvl9pPr>
    </p:titleStyle>
    <p:bodyStyle>
      <a:lvl1pPr marL="184150" indent="-184150" algn="l" rtl="0" eaLnBrk="0" fontAlgn="base" hangingPunct="0">
        <a:spcBef>
          <a:spcPct val="20000"/>
        </a:spcBef>
        <a:spcAft>
          <a:spcPct val="0"/>
        </a:spcAft>
        <a:buSzPct val="130000"/>
        <a:buFont typeface="Times" pitchFamily="2" charset="0"/>
        <a:buChar char="•"/>
        <a:defRPr sz="31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500063" indent="-18415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§"/>
        <a:defRPr sz="3100">
          <a:solidFill>
            <a:schemeClr val="tx1"/>
          </a:solidFill>
          <a:latin typeface="+mn-lt"/>
          <a:ea typeface="+mn-ea"/>
        </a:defRPr>
      </a:lvl2pPr>
      <a:lvl3pPr marL="884238" indent="-184150" algn="l" rtl="0" eaLnBrk="0" fontAlgn="base" hangingPunct="0">
        <a:spcBef>
          <a:spcPct val="20000"/>
        </a:spcBef>
        <a:spcAft>
          <a:spcPct val="0"/>
        </a:spcAft>
        <a:buSzPct val="70000"/>
        <a:buChar char="o"/>
        <a:defRPr sz="2600">
          <a:solidFill>
            <a:schemeClr val="tx1"/>
          </a:solidFill>
          <a:latin typeface="+mn-lt"/>
          <a:ea typeface="+mn-ea"/>
        </a:defRPr>
      </a:lvl3pPr>
      <a:lvl4pPr marL="1198563" indent="-18415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</a:defRPr>
      </a:lvl4pPr>
      <a:lvl5pPr marL="1511300" indent="-184150" algn="l" rtl="0" eaLnBrk="0" fontAlgn="base" hangingPunct="0">
        <a:spcBef>
          <a:spcPct val="20000"/>
        </a:spcBef>
        <a:spcAft>
          <a:spcPct val="0"/>
        </a:spcAft>
        <a:buSzPct val="70000"/>
        <a:buFont typeface="Times" pitchFamily="2" charset="0"/>
        <a:buChar char="•"/>
        <a:defRPr sz="2600">
          <a:solidFill>
            <a:schemeClr val="tx1"/>
          </a:solidFill>
          <a:latin typeface="+mn-lt"/>
          <a:ea typeface="+mn-ea"/>
        </a:defRPr>
      </a:lvl5pPr>
      <a:lvl6pPr marL="2016172" indent="-185355" algn="l" rtl="0" fontAlgn="base">
        <a:spcBef>
          <a:spcPct val="20000"/>
        </a:spcBef>
        <a:spcAft>
          <a:spcPct val="0"/>
        </a:spcAft>
        <a:buSzPct val="70000"/>
        <a:buFont typeface="Times" charset="0"/>
        <a:buChar char="•"/>
        <a:defRPr sz="2600">
          <a:solidFill>
            <a:schemeClr val="tx1"/>
          </a:solidFill>
          <a:latin typeface="+mn-lt"/>
          <a:ea typeface="+mn-ea"/>
        </a:defRPr>
      </a:lvl6pPr>
      <a:lvl7pPr marL="2519778" indent="-185355" algn="l" rtl="0" fontAlgn="base">
        <a:spcBef>
          <a:spcPct val="20000"/>
        </a:spcBef>
        <a:spcAft>
          <a:spcPct val="0"/>
        </a:spcAft>
        <a:buSzPct val="70000"/>
        <a:buFont typeface="Times" charset="0"/>
        <a:buChar char="•"/>
        <a:defRPr sz="2600">
          <a:solidFill>
            <a:schemeClr val="tx1"/>
          </a:solidFill>
          <a:latin typeface="+mn-lt"/>
          <a:ea typeface="+mn-ea"/>
        </a:defRPr>
      </a:lvl7pPr>
      <a:lvl8pPr marL="3023384" indent="-185355" algn="l" rtl="0" fontAlgn="base">
        <a:spcBef>
          <a:spcPct val="20000"/>
        </a:spcBef>
        <a:spcAft>
          <a:spcPct val="0"/>
        </a:spcAft>
        <a:buSzPct val="70000"/>
        <a:buFont typeface="Times" charset="0"/>
        <a:buChar char="•"/>
        <a:defRPr sz="2600">
          <a:solidFill>
            <a:schemeClr val="tx1"/>
          </a:solidFill>
          <a:latin typeface="+mn-lt"/>
          <a:ea typeface="+mn-ea"/>
        </a:defRPr>
      </a:lvl8pPr>
      <a:lvl9pPr marL="3526990" indent="-185355" algn="l" rtl="0" fontAlgn="base">
        <a:spcBef>
          <a:spcPct val="20000"/>
        </a:spcBef>
        <a:spcAft>
          <a:spcPct val="0"/>
        </a:spcAft>
        <a:buSzPct val="70000"/>
        <a:buFont typeface="Times" charset="0"/>
        <a:buChar char="•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036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606" algn="l" defTabSz="5036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212" algn="l" defTabSz="5036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817" algn="l" defTabSz="5036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423" algn="l" defTabSz="5036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8029" algn="l" defTabSz="5036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1635" algn="l" defTabSz="5036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5241" algn="l" defTabSz="5036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8846" algn="l" defTabSz="5036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18" Type="http://schemas.openxmlformats.org/officeDocument/2006/relationships/image" Target="../media/image50.jpeg"/><Relationship Id="rId3" Type="http://schemas.openxmlformats.org/officeDocument/2006/relationships/image" Target="../media/image35.jpeg"/><Relationship Id="rId21" Type="http://schemas.openxmlformats.org/officeDocument/2006/relationships/image" Target="../media/image53.pn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17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8.jpeg"/><Relationship Id="rId20" Type="http://schemas.openxmlformats.org/officeDocument/2006/relationships/image" Target="../media/image5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5" Type="http://schemas.openxmlformats.org/officeDocument/2006/relationships/image" Target="../media/image47.jpeg"/><Relationship Id="rId10" Type="http://schemas.openxmlformats.org/officeDocument/2006/relationships/image" Target="../media/image42.jpeg"/><Relationship Id="rId19" Type="http://schemas.openxmlformats.org/officeDocument/2006/relationships/image" Target="../media/image51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emf"/><Relationship Id="rId7" Type="http://schemas.openxmlformats.org/officeDocument/2006/relationships/image" Target="../media/image60.png"/><Relationship Id="rId12" Type="http://schemas.openxmlformats.org/officeDocument/2006/relationships/image" Target="../media/image5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3.png"/><Relationship Id="rId18" Type="http://schemas.openxmlformats.org/officeDocument/2006/relationships/image" Target="../media/image55.jpeg"/><Relationship Id="rId3" Type="http://schemas.openxmlformats.org/officeDocument/2006/relationships/image" Target="../media/image56.emf"/><Relationship Id="rId7" Type="http://schemas.openxmlformats.org/officeDocument/2006/relationships/image" Target="../media/image60.png"/><Relationship Id="rId12" Type="http://schemas.openxmlformats.org/officeDocument/2006/relationships/image" Target="../media/image62.png"/><Relationship Id="rId17" Type="http://schemas.openxmlformats.org/officeDocument/2006/relationships/image" Target="../media/image70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png"/><Relationship Id="rId11" Type="http://schemas.openxmlformats.org/officeDocument/2006/relationships/image" Target="../media/image61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7.png"/><Relationship Id="rId4" Type="http://schemas.openxmlformats.org/officeDocument/2006/relationships/image" Target="../media/image57.png"/><Relationship Id="rId9" Type="http://schemas.openxmlformats.org/officeDocument/2006/relationships/image" Target="../media/image66.png"/><Relationship Id="rId14" Type="http://schemas.openxmlformats.org/officeDocument/2006/relationships/image" Target="../media/image6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2.png"/><Relationship Id="rId18" Type="http://schemas.openxmlformats.org/officeDocument/2006/relationships/image" Target="../media/image70.png"/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12" Type="http://schemas.openxmlformats.org/officeDocument/2006/relationships/image" Target="../media/image61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11" Type="http://schemas.openxmlformats.org/officeDocument/2006/relationships/image" Target="../media/image67.png"/><Relationship Id="rId5" Type="http://schemas.openxmlformats.org/officeDocument/2006/relationships/image" Target="../media/image57.png"/><Relationship Id="rId15" Type="http://schemas.openxmlformats.org/officeDocument/2006/relationships/image" Target="../media/image64.png"/><Relationship Id="rId10" Type="http://schemas.openxmlformats.org/officeDocument/2006/relationships/image" Target="../media/image66.png"/><Relationship Id="rId19" Type="http://schemas.openxmlformats.org/officeDocument/2006/relationships/image" Target="../media/image71.png"/><Relationship Id="rId4" Type="http://schemas.openxmlformats.org/officeDocument/2006/relationships/image" Target="../media/image56.emf"/><Relationship Id="rId9" Type="http://schemas.openxmlformats.org/officeDocument/2006/relationships/image" Target="../media/image65.png"/><Relationship Id="rId1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8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8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B64906A-9F93-DF40-9355-3B89153E94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588" y="26988"/>
            <a:ext cx="10083801" cy="32131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</a:pPr>
            <a:r>
              <a:rPr lang="en-US" altLang="en-US" sz="4800" u="none"/>
              <a:t>Resting State FMRI:</a:t>
            </a:r>
            <a:br>
              <a:rPr lang="en-US" altLang="en-US" sz="4000" u="none"/>
            </a:br>
            <a:r>
              <a:rPr lang="en-US" altLang="en-US" sz="4000" u="none"/>
              <a:t>Analysis Methods</a:t>
            </a:r>
            <a:br>
              <a:rPr lang="en-US" altLang="en-US" sz="4000" u="none"/>
            </a:br>
            <a:r>
              <a:rPr lang="en-US" altLang="en-US" sz="4000" i="1" u="none"/>
              <a:t>and</a:t>
            </a:r>
            <a:br>
              <a:rPr lang="en-US" altLang="en-US" sz="4000" u="none"/>
            </a:br>
            <a:r>
              <a:rPr lang="en-US" altLang="en-US" sz="4000" u="none"/>
              <a:t>Analysis Problems</a:t>
            </a:r>
            <a:endParaRPr lang="en-US" altLang="en-US" sz="3200" u="none"/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C2D2060B-F6FC-E645-9652-259909CF343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0" y="3397250"/>
            <a:ext cx="10080625" cy="129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093" tIns="38093" rIns="38093" bIns="38093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</a:pPr>
            <a:r>
              <a:rPr lang="en-US" altLang="en-US">
                <a:solidFill>
                  <a:srgbClr val="000000"/>
                </a:solidFill>
                <a:latin typeface="Arial Bold" pitchFamily="-84" charset="0"/>
                <a:sym typeface="Arial Bold" pitchFamily="-84" charset="0"/>
              </a:rPr>
              <a:t>SSCC / NIMH &amp; NINDS / NIH / DHHS / USA / EARTH</a:t>
            </a:r>
            <a:endParaRPr lang="en-US" altLang="en-US">
              <a:solidFill>
                <a:srgbClr val="000000"/>
              </a:solidFill>
              <a:latin typeface="Arial Bold" pitchFamily="-84" charset="0"/>
              <a:ea typeface="ヒラギノ角ゴ ProN W6" panose="020B0300000000000000" pitchFamily="34" charset="-128"/>
              <a:sym typeface="Arial Bold" pitchFamily="-84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E6842950-14ED-9F48-940F-B3ABFB363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4860925"/>
            <a:ext cx="1489075" cy="1617663"/>
          </a:xfrm>
          <a:prstGeom prst="rect">
            <a:avLst/>
          </a:prstGeom>
          <a:noFill/>
          <a:ln w="9360">
            <a:solidFill>
              <a:srgbClr val="2D012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8C2EA00E-8FF7-0440-9E1E-7ED5FDCFA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4872038"/>
            <a:ext cx="1493837" cy="1493837"/>
          </a:xfrm>
          <a:prstGeom prst="rect">
            <a:avLst/>
          </a:prstGeom>
          <a:noFill/>
          <a:ln w="9360">
            <a:solidFill>
              <a:srgbClr val="2D012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961770E8-C965-D04A-807F-8B80938C2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4860925"/>
            <a:ext cx="1444625" cy="1446213"/>
          </a:xfrm>
          <a:prstGeom prst="rect">
            <a:avLst/>
          </a:prstGeom>
          <a:noFill/>
          <a:ln w="9360">
            <a:solidFill>
              <a:srgbClr val="2D012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>
            <a:extLst>
              <a:ext uri="{FF2B5EF4-FFF2-40B4-BE49-F238E27FC236}">
                <a16:creationId xmlns:a16="http://schemas.microsoft.com/office/drawing/2014/main" id="{8930EE82-FBD0-A747-9BD4-0C27E2A1A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4860925"/>
            <a:ext cx="1557337" cy="1009650"/>
          </a:xfrm>
          <a:prstGeom prst="rect">
            <a:avLst/>
          </a:prstGeom>
          <a:noFill/>
          <a:ln w="9360">
            <a:solidFill>
              <a:srgbClr val="2D012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48540486-AE43-9F47-B9C2-C558FDD47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4856163"/>
            <a:ext cx="1704975" cy="1704975"/>
          </a:xfrm>
          <a:prstGeom prst="rect">
            <a:avLst/>
          </a:prstGeom>
          <a:noFill/>
          <a:ln w="9360">
            <a:solidFill>
              <a:srgbClr val="2D012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9">
            <a:extLst>
              <a:ext uri="{FF2B5EF4-FFF2-40B4-BE49-F238E27FC236}">
                <a16:creationId xmlns:a16="http://schemas.microsoft.com/office/drawing/2014/main" id="{122C6DE6-F9C6-164A-94F7-6134256D1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4891088"/>
            <a:ext cx="1809750" cy="1379537"/>
          </a:xfrm>
          <a:prstGeom prst="rect">
            <a:avLst/>
          </a:prstGeom>
          <a:noFill/>
          <a:ln w="9360">
            <a:solidFill>
              <a:srgbClr val="2D012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7" name="Picture 10">
            <a:extLst>
              <a:ext uri="{FF2B5EF4-FFF2-40B4-BE49-F238E27FC236}">
                <a16:creationId xmlns:a16="http://schemas.microsoft.com/office/drawing/2014/main" id="{CD026DEA-FB94-8649-BA6B-2108B680D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6311900"/>
            <a:ext cx="1828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4ED1067-B4E0-F74D-B2D7-1CDB4CF27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075" y="84138"/>
            <a:ext cx="9166225" cy="852487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50791" tIns="50791" rIns="50791" bIns="50791"/>
          <a:lstStyle/>
          <a:p>
            <a:pPr eaLnBrk="1" hangingPunct="1">
              <a:tabLst>
                <a:tab pos="0" algn="l"/>
                <a:tab pos="914246" algn="l"/>
                <a:tab pos="1828492" algn="l"/>
                <a:tab pos="2742738" algn="l"/>
                <a:tab pos="3656984" algn="l"/>
                <a:tab pos="4571229" algn="l"/>
                <a:tab pos="5485476" algn="l"/>
                <a:tab pos="6399722" algn="l"/>
                <a:tab pos="7313968" algn="l"/>
                <a:tab pos="8228214" algn="l"/>
                <a:tab pos="9142460" algn="l"/>
                <a:tab pos="10056706" algn="l"/>
              </a:tabLst>
              <a:defRPr/>
            </a:pPr>
            <a:r>
              <a:rPr lang="en-US" dirty="0">
                <a:sym typeface="Arial" charset="0"/>
              </a:rPr>
              <a:t>The origin of our troubles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ADFD51A-FDAA-1C41-9924-9018204BC4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8750" y="1022350"/>
            <a:ext cx="9683750" cy="61087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50791" tIns="50791" rIns="50791" bIns="50791"/>
          <a:lstStyle/>
          <a:p>
            <a:pPr marL="265068" indent="0" eaLnBrk="1" hangingPunct="1">
              <a:spcBef>
                <a:spcPts val="2000"/>
              </a:spcBef>
              <a:tabLst>
                <a:tab pos="1447556" algn="l"/>
                <a:tab pos="2361802" algn="l"/>
                <a:tab pos="3276048" algn="l"/>
                <a:tab pos="4190294" algn="l"/>
                <a:tab pos="5104540" algn="l"/>
                <a:tab pos="6018785" algn="l"/>
                <a:tab pos="6933032" algn="l"/>
                <a:tab pos="7847278" algn="l"/>
                <a:tab pos="8761524" algn="l"/>
                <a:tab pos="9675770" algn="l"/>
                <a:tab pos="10590016" algn="l"/>
                <a:tab pos="1447556" algn="l"/>
                <a:tab pos="2361802" algn="l"/>
                <a:tab pos="3276048" algn="l"/>
                <a:tab pos="4190294" algn="l"/>
                <a:tab pos="5104540" algn="l"/>
                <a:tab pos="6018785" algn="l"/>
                <a:tab pos="6933032" algn="l"/>
                <a:tab pos="7847278" algn="l"/>
                <a:tab pos="8761524" algn="l"/>
                <a:tab pos="9675770" algn="l"/>
                <a:tab pos="10590016" algn="l"/>
                <a:tab pos="1447556" algn="l"/>
                <a:tab pos="2361802" algn="l"/>
                <a:tab pos="3276048" algn="l"/>
                <a:tab pos="4190294" algn="l"/>
                <a:tab pos="5104540" algn="l"/>
                <a:tab pos="6018785" algn="l"/>
                <a:tab pos="6933032" algn="l"/>
                <a:tab pos="7847278" algn="l"/>
                <a:tab pos="8761524" algn="l"/>
                <a:tab pos="9675770" algn="l"/>
              </a:tabLst>
              <a:defRPr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Difficult to attach meaning to effect size in RS-FMRI</a:t>
            </a:r>
          </a:p>
          <a:p>
            <a:pPr marL="665050" lvl="1" indent="0" eaLnBrk="1" hangingPunct="1">
              <a:spcBef>
                <a:spcPts val="2000"/>
              </a:spcBef>
              <a:tabLst>
                <a:tab pos="1447556" algn="l"/>
                <a:tab pos="2361802" algn="l"/>
                <a:tab pos="3276048" algn="l"/>
                <a:tab pos="4190294" algn="l"/>
                <a:tab pos="5104540" algn="l"/>
                <a:tab pos="6018785" algn="l"/>
                <a:tab pos="6933032" algn="l"/>
                <a:tab pos="7847278" algn="l"/>
                <a:tab pos="8761524" algn="l"/>
                <a:tab pos="9675770" algn="l"/>
                <a:tab pos="10590016" algn="l"/>
                <a:tab pos="1447556" algn="l"/>
                <a:tab pos="2361802" algn="l"/>
                <a:tab pos="3276048" algn="l"/>
                <a:tab pos="4190294" algn="l"/>
                <a:tab pos="5104540" algn="l"/>
                <a:tab pos="6018785" algn="l"/>
                <a:tab pos="6933032" algn="l"/>
                <a:tab pos="7847278" algn="l"/>
                <a:tab pos="8761524" algn="l"/>
                <a:tab pos="9675770" algn="l"/>
                <a:tab pos="10590016" algn="l"/>
                <a:tab pos="1447556" algn="l"/>
                <a:tab pos="2361802" algn="l"/>
                <a:tab pos="3276048" algn="l"/>
                <a:tab pos="4190294" algn="l"/>
                <a:tab pos="5104540" algn="l"/>
                <a:tab pos="6018785" algn="l"/>
                <a:tab pos="6933032" algn="l"/>
                <a:tab pos="7847278" algn="l"/>
                <a:tab pos="8761524" algn="l"/>
                <a:tab pos="9675770" algn="l"/>
              </a:tabLst>
              <a:defRPr/>
            </a:pPr>
            <a:r>
              <a:rPr lang="en-US" dirty="0">
                <a:solidFill>
                  <a:srgbClr val="FE4940"/>
                </a:solidFill>
                <a:sym typeface="Arial" charset="0"/>
              </a:rPr>
              <a:t>Effect in RS-FMRI is like an SNR measure</a:t>
            </a: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, affected by changes in both signal (numerator) and noise (denominator)</a:t>
            </a:r>
          </a:p>
          <a:p>
            <a:pPr marL="665050" lvl="1" indent="0" eaLnBrk="1" hangingPunct="1">
              <a:spcBef>
                <a:spcPts val="2000"/>
              </a:spcBef>
              <a:tabLst>
                <a:tab pos="1447556" algn="l"/>
                <a:tab pos="2361802" algn="l"/>
                <a:tab pos="3276048" algn="l"/>
                <a:tab pos="4190294" algn="l"/>
                <a:tab pos="5104540" algn="l"/>
                <a:tab pos="6018785" algn="l"/>
                <a:tab pos="6933032" algn="l"/>
                <a:tab pos="7847278" algn="l"/>
                <a:tab pos="8761524" algn="l"/>
                <a:tab pos="9675770" algn="l"/>
                <a:tab pos="10590016" algn="l"/>
                <a:tab pos="1447556" algn="l"/>
                <a:tab pos="2361802" algn="l"/>
                <a:tab pos="3276048" algn="l"/>
                <a:tab pos="4190294" algn="l"/>
                <a:tab pos="5104540" algn="l"/>
                <a:tab pos="6018785" algn="l"/>
                <a:tab pos="6933032" algn="l"/>
                <a:tab pos="7847278" algn="l"/>
                <a:tab pos="8761524" algn="l"/>
                <a:tab pos="9675770" algn="l"/>
                <a:tab pos="10590016" algn="l"/>
                <a:tab pos="1447556" algn="l"/>
                <a:tab pos="2361802" algn="l"/>
                <a:tab pos="3276048" algn="l"/>
                <a:tab pos="4190294" algn="l"/>
                <a:tab pos="5104540" algn="l"/>
                <a:tab pos="6018785" algn="l"/>
                <a:tab pos="6933032" algn="l"/>
                <a:tab pos="7847278" algn="l"/>
                <a:tab pos="8761524" algn="l"/>
                <a:tab pos="9675770" algn="l"/>
              </a:tabLst>
              <a:defRPr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For example, if you have 2 groups</a:t>
            </a:r>
          </a:p>
          <a:p>
            <a:pPr marL="665050" lvl="1" indent="0" algn="ctr" eaLnBrk="1" hangingPunct="1">
              <a:spcBef>
                <a:spcPts val="2000"/>
              </a:spcBef>
              <a:tabLst>
                <a:tab pos="1447556" algn="l"/>
                <a:tab pos="2361802" algn="l"/>
                <a:tab pos="3276048" algn="l"/>
                <a:tab pos="4190294" algn="l"/>
                <a:tab pos="5104540" algn="l"/>
                <a:tab pos="6018785" algn="l"/>
                <a:tab pos="6933032" algn="l"/>
                <a:tab pos="7847278" algn="l"/>
                <a:tab pos="8761524" algn="l"/>
                <a:tab pos="9675770" algn="l"/>
                <a:tab pos="10590016" algn="l"/>
                <a:tab pos="1447556" algn="l"/>
                <a:tab pos="2361802" algn="l"/>
                <a:tab pos="3276048" algn="l"/>
                <a:tab pos="4190294" algn="l"/>
                <a:tab pos="5104540" algn="l"/>
                <a:tab pos="6018785" algn="l"/>
                <a:tab pos="6933032" algn="l"/>
                <a:tab pos="7847278" algn="l"/>
                <a:tab pos="8761524" algn="l"/>
                <a:tab pos="9675770" algn="l"/>
                <a:tab pos="10590016" algn="l"/>
                <a:tab pos="1447556" algn="l"/>
                <a:tab pos="2361802" algn="l"/>
                <a:tab pos="3276048" algn="l"/>
                <a:tab pos="4190294" algn="l"/>
                <a:tab pos="5104540" algn="l"/>
                <a:tab pos="6018785" algn="l"/>
                <a:tab pos="6933032" algn="l"/>
                <a:tab pos="7847278" algn="l"/>
                <a:tab pos="8761524" algn="l"/>
                <a:tab pos="9675770" algn="l"/>
              </a:tabLst>
              <a:defRPr/>
            </a:pPr>
            <a:r>
              <a:rPr lang="en-US" sz="36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more motion </a:t>
            </a:r>
            <a:r>
              <a:rPr lang="en-US" sz="3600" dirty="0">
                <a:solidFill>
                  <a:srgbClr val="3366FF"/>
                </a:solidFill>
                <a:latin typeface="Wingdings" charset="0"/>
                <a:cs typeface="Wingdings" charset="0"/>
                <a:sym typeface="Wingdings" charset="0"/>
              </a:rPr>
              <a:t></a:t>
            </a:r>
            <a:r>
              <a:rPr 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Wingdings" charset="0"/>
                <a:cs typeface="Wingdings" charset="0"/>
                <a:sym typeface="Wingdings" charset="0"/>
              </a:rPr>
              <a:t> </a:t>
            </a:r>
            <a:r>
              <a:rPr lang="en-US" sz="36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more noise </a:t>
            </a:r>
            <a:r>
              <a:rPr lang="en-US" sz="3600" dirty="0">
                <a:solidFill>
                  <a:srgbClr val="3366FF"/>
                </a:solidFill>
                <a:latin typeface="Wingdings" charset="0"/>
                <a:cs typeface="Wingdings" charset="0"/>
                <a:sym typeface="Wingdings" charset="0"/>
              </a:rPr>
              <a:t></a:t>
            </a:r>
            <a:r>
              <a:rPr lang="en-US" sz="2000" dirty="0">
                <a:solidFill>
                  <a:srgbClr val="3366FF"/>
                </a:solidFill>
                <a:latin typeface="Wingdings" charset="0"/>
                <a:cs typeface="Wingdings" charset="0"/>
                <a:sym typeface="Wingdings" charset="0"/>
              </a:rPr>
              <a:t> </a:t>
            </a:r>
            <a:r>
              <a:rPr lang="en-US" sz="36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more correlation (bias) </a:t>
            </a:r>
            <a:r>
              <a:rPr lang="en-US" sz="3600" dirty="0">
                <a:solidFill>
                  <a:srgbClr val="3366FF"/>
                </a:solidFill>
                <a:latin typeface="Wingdings" charset="0"/>
                <a:cs typeface="Wingdings" charset="0"/>
                <a:sym typeface="Wingdings" charset="0"/>
              </a:rPr>
              <a:t></a:t>
            </a:r>
            <a:r>
              <a:rPr lang="en-US" sz="2000" dirty="0">
                <a:solidFill>
                  <a:srgbClr val="3366FF"/>
                </a:solidFill>
                <a:latin typeface="Wingdings" charset="0"/>
                <a:cs typeface="Wingdings" charset="0"/>
                <a:sym typeface="Wingdings" charset="0"/>
              </a:rPr>
              <a:t> </a:t>
            </a:r>
            <a:r>
              <a:rPr lang="en-US" sz="36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group differences</a:t>
            </a:r>
          </a:p>
          <a:p>
            <a:pPr marL="233324" indent="0" eaLnBrk="1" hangingPunct="1">
              <a:spcBef>
                <a:spcPts val="2000"/>
              </a:spcBef>
              <a:tabLst>
                <a:tab pos="1447556" algn="l"/>
                <a:tab pos="2361802" algn="l"/>
                <a:tab pos="3276048" algn="l"/>
                <a:tab pos="4190294" algn="l"/>
                <a:tab pos="5104540" algn="l"/>
                <a:tab pos="6018785" algn="l"/>
                <a:tab pos="6933032" algn="l"/>
                <a:tab pos="7847278" algn="l"/>
                <a:tab pos="8761524" algn="l"/>
                <a:tab pos="9675770" algn="l"/>
                <a:tab pos="10590016" algn="l"/>
                <a:tab pos="1447556" algn="l"/>
                <a:tab pos="2361802" algn="l"/>
                <a:tab pos="3276048" algn="l"/>
                <a:tab pos="4190294" algn="l"/>
                <a:tab pos="5104540" algn="l"/>
                <a:tab pos="6018785" algn="l"/>
                <a:tab pos="6933032" algn="l"/>
                <a:tab pos="7847278" algn="l"/>
                <a:tab pos="8761524" algn="l"/>
                <a:tab pos="9675770" algn="l"/>
                <a:tab pos="10590016" algn="l"/>
                <a:tab pos="1447556" algn="l"/>
                <a:tab pos="2361802" algn="l"/>
                <a:tab pos="3276048" algn="l"/>
                <a:tab pos="4190294" algn="l"/>
                <a:tab pos="5104540" algn="l"/>
                <a:tab pos="6018785" algn="l"/>
                <a:tab pos="6933032" algn="l"/>
                <a:tab pos="7847278" algn="l"/>
                <a:tab pos="8761524" algn="l"/>
                <a:tab pos="9675770" algn="l"/>
              </a:tabLst>
              <a:defRPr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latin typeface="Arial Italic" charset="0"/>
                <a:cs typeface="Arial Italic" charset="0"/>
                <a:sym typeface="Arial Italic" charset="0"/>
              </a:rPr>
              <a:t>Weak</a:t>
            </a:r>
            <a:r>
              <a:rPr lang="en-US" dirty="0">
                <a:solidFill>
                  <a:srgbClr val="FE4940"/>
                </a:solidFill>
                <a:latin typeface="Arial Italic" charset="0"/>
                <a:cs typeface="Arial Italic" charset="0"/>
                <a:sym typeface="Arial Italic" charset="0"/>
              </a:rPr>
              <a:t> </a:t>
            </a:r>
            <a:r>
              <a:rPr lang="en-US" dirty="0">
                <a:latin typeface="Arial Italic" charset="0"/>
                <a:cs typeface="Arial Italic" charset="0"/>
                <a:sym typeface="Arial Italic" charset="0"/>
              </a:rPr>
              <a:t>but</a:t>
            </a:r>
            <a:r>
              <a:rPr lang="en-US" dirty="0">
                <a:solidFill>
                  <a:srgbClr val="FE4940"/>
                </a:solidFill>
                <a:latin typeface="Arial Italic" charset="0"/>
                <a:cs typeface="Arial Italic" charset="0"/>
                <a:sym typeface="Arial Italic" charset="0"/>
              </a:rPr>
              <a:t> consistent bias</a:t>
            </a:r>
            <a:r>
              <a:rPr lang="en-US" dirty="0">
                <a:solidFill>
                  <a:srgbClr val="FF0000"/>
                </a:solidFill>
                <a:sym typeface="Arial" charset="0"/>
              </a:rPr>
              <a:t> </a:t>
            </a: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Wingdings"/>
              </a:rPr>
              <a:t> </a:t>
            </a:r>
            <a:r>
              <a:rPr lang="en-US" dirty="0">
                <a:solidFill>
                  <a:srgbClr val="FE4940"/>
                </a:solidFill>
                <a:sym typeface="Arial" charset="0"/>
              </a:rPr>
              <a:t>significant difference</a:t>
            </a:r>
          </a:p>
          <a:p>
            <a:pPr marL="233324" indent="0" eaLnBrk="1" hangingPunct="1">
              <a:spcBef>
                <a:spcPts val="2000"/>
              </a:spcBef>
              <a:tabLst>
                <a:tab pos="1447556" algn="l"/>
                <a:tab pos="2361802" algn="l"/>
                <a:tab pos="3276048" algn="l"/>
                <a:tab pos="4190294" algn="l"/>
                <a:tab pos="5104540" algn="l"/>
                <a:tab pos="6018785" algn="l"/>
                <a:tab pos="6933032" algn="l"/>
                <a:tab pos="7847278" algn="l"/>
                <a:tab pos="8761524" algn="l"/>
                <a:tab pos="9675770" algn="l"/>
                <a:tab pos="10590016" algn="l"/>
                <a:tab pos="1447556" algn="l"/>
                <a:tab pos="2361802" algn="l"/>
                <a:tab pos="3276048" algn="l"/>
                <a:tab pos="4190294" algn="l"/>
                <a:tab pos="5104540" algn="l"/>
                <a:tab pos="6018785" algn="l"/>
                <a:tab pos="6933032" algn="l"/>
                <a:tab pos="7847278" algn="l"/>
                <a:tab pos="8761524" algn="l"/>
                <a:tab pos="9675770" algn="l"/>
                <a:tab pos="10590016" algn="l"/>
                <a:tab pos="1447556" algn="l"/>
                <a:tab pos="2361802" algn="l"/>
                <a:tab pos="3276048" algn="l"/>
                <a:tab pos="4190294" algn="l"/>
                <a:tab pos="5104540" algn="l"/>
                <a:tab pos="6018785" algn="l"/>
                <a:tab pos="6933032" algn="l"/>
                <a:tab pos="7847278" algn="l"/>
                <a:tab pos="8761524" algn="l"/>
                <a:tab pos="9675770" algn="l"/>
              </a:tabLst>
              <a:defRPr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latin typeface="Arial Italic" charset="0"/>
                <a:cs typeface="Arial Italic" charset="0"/>
                <a:sym typeface="Arial Italic" charset="0"/>
              </a:rPr>
              <a:t>Some sources have brain-wide (global) effects on correlation distribution </a:t>
            </a: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  <a:latin typeface="Arial Italic" charset="0"/>
                <a:cs typeface="Arial Italic" charset="0"/>
                <a:sym typeface="Arial Italic" charset="0"/>
              </a:rPr>
              <a:t>(e.g. ET-CO2 , motion, etc.)</a:t>
            </a:r>
            <a:endParaRPr lang="en-US" sz="2800" dirty="0">
              <a:solidFill>
                <a:srgbClr val="FE4940"/>
              </a:solidFill>
              <a:sym typeface="Arial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1D67BE58-D4E5-C942-B4B0-72815AD0ED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8638" y="49213"/>
            <a:ext cx="9072562" cy="84296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tabLst>
                <a:tab pos="0" algn="l"/>
                <a:tab pos="914246" algn="l"/>
                <a:tab pos="1828492" algn="l"/>
                <a:tab pos="2742738" algn="l"/>
                <a:tab pos="3656984" algn="l"/>
                <a:tab pos="4571229" algn="l"/>
                <a:tab pos="5485476" algn="l"/>
                <a:tab pos="6399722" algn="l"/>
                <a:tab pos="7313968" algn="l"/>
                <a:tab pos="8228214" algn="l"/>
                <a:tab pos="9142460" algn="l"/>
                <a:tab pos="10056706" algn="l"/>
              </a:tabLst>
              <a:defRPr/>
            </a:pPr>
            <a:r>
              <a:rPr lang="en-US" dirty="0">
                <a:sym typeface="Arial" charset="0"/>
              </a:rPr>
              <a:t>Sources of bias and error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6128DDC-4F1D-FF49-97A4-1F361F2B32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8638" y="890588"/>
            <a:ext cx="9072562" cy="617696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455613" lvl="1" indent="-455613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900113" algn="l"/>
                <a:tab pos="1814513" algn="l"/>
                <a:tab pos="2728913" algn="l"/>
                <a:tab pos="3643313" algn="l"/>
                <a:tab pos="4557713" algn="l"/>
                <a:tab pos="5472113" algn="l"/>
                <a:tab pos="6386513" algn="l"/>
                <a:tab pos="7300913" algn="l"/>
                <a:tab pos="8215313" algn="l"/>
                <a:tab pos="9129713" algn="l"/>
                <a:tab pos="10042525" algn="l"/>
              </a:tabLst>
            </a:pPr>
            <a:r>
              <a:rPr lang="en-US" altLang="en-US" sz="3200"/>
              <a:t>Head motion </a:t>
            </a:r>
            <a:r>
              <a:rPr lang="en-US" altLang="en-US" sz="2400">
                <a:solidFill>
                  <a:srgbClr val="3366FF"/>
                </a:solidFill>
              </a:rPr>
              <a:t>(Van Dijk, 2012) (Power, 2012)</a:t>
            </a:r>
          </a:p>
          <a:p>
            <a:pPr marL="455613" indent="-455613" eaLnBrk="1" hangingPunct="1">
              <a:buFontTx/>
              <a:buChar char="•"/>
              <a:tabLst>
                <a:tab pos="900113" algn="l"/>
                <a:tab pos="1814513" algn="l"/>
                <a:tab pos="2728913" algn="l"/>
                <a:tab pos="3643313" algn="l"/>
                <a:tab pos="4557713" algn="l"/>
                <a:tab pos="5472113" algn="l"/>
                <a:tab pos="6386513" algn="l"/>
                <a:tab pos="7300913" algn="l"/>
                <a:tab pos="8215313" algn="l"/>
                <a:tab pos="9129713" algn="l"/>
                <a:tab pos="10042525" algn="l"/>
              </a:tabLst>
            </a:pPr>
            <a:r>
              <a:rPr lang="en-US" altLang="en-US"/>
              <a:t>Physiological </a:t>
            </a:r>
            <a:r>
              <a:rPr lang="ja-JP" altLang="en-US"/>
              <a:t>“</a:t>
            </a:r>
            <a:r>
              <a:rPr lang="en-US" altLang="ja-JP"/>
              <a:t>Noise</a:t>
            </a:r>
            <a:r>
              <a:rPr lang="ja-JP" altLang="en-US"/>
              <a:t>”</a:t>
            </a:r>
            <a:endParaRPr lang="en-US" altLang="ja-JP" sz="2400"/>
          </a:p>
          <a:p>
            <a:pPr marL="455613" lvl="1" indent="-455613" eaLnBrk="1" hangingPunct="1">
              <a:buFont typeface="Arial" panose="020B0604020202020204" pitchFamily="34" charset="0"/>
              <a:buChar char="•"/>
              <a:tabLst>
                <a:tab pos="900113" algn="l"/>
                <a:tab pos="1814513" algn="l"/>
                <a:tab pos="2728913" algn="l"/>
                <a:tab pos="3643313" algn="l"/>
                <a:tab pos="4557713" algn="l"/>
                <a:tab pos="5472113" algn="l"/>
                <a:tab pos="6386513" algn="l"/>
                <a:tab pos="7300913" algn="l"/>
                <a:tab pos="8215313" algn="l"/>
                <a:tab pos="9129713" algn="l"/>
                <a:tab pos="10042525" algn="l"/>
              </a:tabLst>
            </a:pPr>
            <a:r>
              <a:rPr lang="en-US" altLang="en-US" sz="3200"/>
              <a:t>Respiratory or cardiac cycles </a:t>
            </a:r>
            <a:r>
              <a:rPr lang="en-US" altLang="en-US">
                <a:solidFill>
                  <a:srgbClr val="3366FF"/>
                </a:solidFill>
              </a:rPr>
              <a:t>(Glover, 2002)</a:t>
            </a:r>
            <a:endParaRPr lang="en-US" altLang="en-US" sz="2400">
              <a:solidFill>
                <a:srgbClr val="3366FF"/>
              </a:solidFill>
            </a:endParaRPr>
          </a:p>
          <a:p>
            <a:pPr marL="455613" lvl="1" indent="-455613" eaLnBrk="1" hangingPunct="1">
              <a:buFont typeface="Arial" panose="020B0604020202020204" pitchFamily="34" charset="0"/>
              <a:buChar char="•"/>
              <a:tabLst>
                <a:tab pos="900113" algn="l"/>
                <a:tab pos="1814513" algn="l"/>
                <a:tab pos="2728913" algn="l"/>
                <a:tab pos="3643313" algn="l"/>
                <a:tab pos="4557713" algn="l"/>
                <a:tab pos="5472113" algn="l"/>
                <a:tab pos="6386513" algn="l"/>
                <a:tab pos="7300913" algn="l"/>
                <a:tab pos="8215313" algn="l"/>
                <a:tab pos="9129713" algn="l"/>
                <a:tab pos="10042525" algn="l"/>
              </a:tabLst>
            </a:pPr>
            <a:r>
              <a:rPr lang="en-US" altLang="en-US" sz="3200"/>
              <a:t>Non-stationarity of breathing and cardiac rhythms </a:t>
            </a:r>
            <a:br>
              <a:rPr lang="en-US" altLang="en-US" sz="3200"/>
            </a:br>
            <a:r>
              <a:rPr lang="en-US" altLang="en-US" sz="3200"/>
              <a:t>	 </a:t>
            </a:r>
            <a:r>
              <a:rPr lang="en-US" altLang="en-US" sz="3200">
                <a:solidFill>
                  <a:srgbClr val="FF5308"/>
                </a:solidFill>
              </a:rPr>
              <a:t> </a:t>
            </a:r>
            <a:r>
              <a:rPr lang="en-US" altLang="en-US">
                <a:solidFill>
                  <a:srgbClr val="3366FF"/>
                </a:solidFill>
              </a:rPr>
              <a:t>(Birn, 2006)  (Shmueli, 2007) (Chang, 2009)</a:t>
            </a:r>
          </a:p>
          <a:p>
            <a:pPr marL="455613" indent="-455613" eaLnBrk="1" hangingPunct="1">
              <a:buFontTx/>
              <a:buChar char="•"/>
              <a:tabLst>
                <a:tab pos="900113" algn="l"/>
                <a:tab pos="1814513" algn="l"/>
                <a:tab pos="2728913" algn="l"/>
                <a:tab pos="3643313" algn="l"/>
                <a:tab pos="4557713" algn="l"/>
                <a:tab pos="5472113" algn="l"/>
                <a:tab pos="6386513" algn="l"/>
                <a:tab pos="7300913" algn="l"/>
                <a:tab pos="8215313" algn="l"/>
                <a:tab pos="9129713" algn="l"/>
                <a:tab pos="10042525" algn="l"/>
              </a:tabLst>
            </a:pPr>
            <a:r>
              <a:rPr lang="en-US" altLang="en-US"/>
              <a:t>Hardware instability </a:t>
            </a:r>
            <a:r>
              <a:rPr lang="en-US" altLang="en-US" sz="2800">
                <a:solidFill>
                  <a:srgbClr val="3366FF"/>
                </a:solidFill>
              </a:rPr>
              <a:t>(Jo, 2010) </a:t>
            </a:r>
            <a:endParaRPr lang="en-US" altLang="en-US" sz="2400">
              <a:solidFill>
                <a:srgbClr val="3366FF"/>
              </a:solidFill>
            </a:endParaRPr>
          </a:p>
          <a:p>
            <a:pPr marL="455613" indent="-455613" eaLnBrk="1" hangingPunct="1">
              <a:buFontTx/>
              <a:buChar char="•"/>
              <a:tabLst>
                <a:tab pos="900113" algn="l"/>
                <a:tab pos="1814513" algn="l"/>
                <a:tab pos="2728913" algn="l"/>
                <a:tab pos="3643313" algn="l"/>
                <a:tab pos="4557713" algn="l"/>
                <a:tab pos="5472113" algn="l"/>
                <a:tab pos="6386513" algn="l"/>
                <a:tab pos="7300913" algn="l"/>
                <a:tab pos="8215313" algn="l"/>
                <a:tab pos="9129713" algn="l"/>
                <a:tab pos="10042525" algn="l"/>
              </a:tabLst>
            </a:pPr>
            <a:r>
              <a:rPr lang="en-US" altLang="en-US"/>
              <a:t>Anatomical bias</a:t>
            </a:r>
            <a:endParaRPr lang="en-US" altLang="en-US" sz="2400"/>
          </a:p>
          <a:p>
            <a:pPr marL="455613" indent="-455613" eaLnBrk="1" hangingPunct="1">
              <a:buFontTx/>
              <a:buChar char="•"/>
              <a:tabLst>
                <a:tab pos="900113" algn="l"/>
                <a:tab pos="1814513" algn="l"/>
                <a:tab pos="2728913" algn="l"/>
                <a:tab pos="3643313" algn="l"/>
                <a:tab pos="4557713" algn="l"/>
                <a:tab pos="5472113" algn="l"/>
                <a:tab pos="6386513" algn="l"/>
                <a:tab pos="7300913" algn="l"/>
                <a:tab pos="8215313" algn="l"/>
                <a:tab pos="9129713" algn="l"/>
                <a:tab pos="10042525" algn="l"/>
              </a:tabLst>
            </a:pPr>
            <a:r>
              <a:rPr lang="en-US" altLang="en-US" b="1">
                <a:solidFill>
                  <a:srgbClr val="000000"/>
                </a:solidFill>
              </a:rPr>
              <a:t>Pre-processing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BF231-D635-E84A-8362-F7CFDE322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550" y="349250"/>
            <a:ext cx="3852863" cy="6553200"/>
          </a:xfrm>
          <a:solidFill>
            <a:srgbClr val="FFFF00">
              <a:alpha val="30000"/>
            </a:srgbClr>
          </a:solidFill>
          <a:ln w="76200" cmpd="tri">
            <a:solidFill>
              <a:srgbClr val="FE494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u="none"/>
              <a:t>AFNI’s recommended RS-FMRI pre-processing steps</a:t>
            </a:r>
            <a:br>
              <a:rPr lang="en-US" altLang="en-US" u="none"/>
            </a:br>
            <a:br>
              <a:rPr lang="en-US" altLang="en-US" sz="1800" u="none"/>
            </a:br>
            <a:r>
              <a:rPr lang="en-US" altLang="en-US" sz="3600" u="none">
                <a:solidFill>
                  <a:srgbClr val="0000FF"/>
                </a:solidFill>
              </a:rPr>
              <a:t>HJ Jo </a:t>
            </a:r>
            <a:r>
              <a:rPr lang="en-US" altLang="en-US" sz="3600" i="1" u="none">
                <a:solidFill>
                  <a:srgbClr val="0000FF"/>
                </a:solidFill>
              </a:rPr>
              <a:t>et al</a:t>
            </a:r>
            <a:r>
              <a:rPr lang="en-US" altLang="en-US" sz="3600" u="none">
                <a:solidFill>
                  <a:srgbClr val="0000FF"/>
                </a:solidFill>
              </a:rPr>
              <a:t>, 2010 and 2013</a:t>
            </a:r>
            <a:br>
              <a:rPr lang="en-US" altLang="en-US" sz="1400" u="none">
                <a:solidFill>
                  <a:srgbClr val="0000FF"/>
                </a:solidFill>
              </a:rPr>
            </a:br>
            <a:br>
              <a:rPr lang="en-US" altLang="en-US" sz="1400" u="none">
                <a:solidFill>
                  <a:srgbClr val="0000FF"/>
                </a:solidFill>
              </a:rPr>
            </a:br>
            <a:r>
              <a:rPr lang="en-US" altLang="en-US" sz="3600" u="none">
                <a:solidFill>
                  <a:schemeClr val="bg1"/>
                </a:solidFill>
              </a:rPr>
              <a:t>Carried out using </a:t>
            </a:r>
            <a:r>
              <a:rPr lang="en-US" altLang="en-US" sz="3600" b="1" u="none">
                <a:solidFill>
                  <a:schemeClr val="bg1"/>
                </a:solidFill>
              </a:rPr>
              <a:t>afni_proc.py</a:t>
            </a:r>
            <a:endParaRPr lang="en-US" altLang="en-US" sz="3600" b="1" u="none">
              <a:solidFill>
                <a:srgbClr val="0000FF"/>
              </a:solidFill>
            </a:endParaRPr>
          </a:p>
        </p:txBody>
      </p:sp>
      <p:pic>
        <p:nvPicPr>
          <p:cNvPr id="53250" name="Picture 3" descr="RS-steps.tiff">
            <a:extLst>
              <a:ext uri="{FF2B5EF4-FFF2-40B4-BE49-F238E27FC236}">
                <a16:creationId xmlns:a16="http://schemas.microsoft.com/office/drawing/2014/main" id="{42800BCE-6D89-5346-91AC-184959212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0"/>
            <a:ext cx="5318125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ounded Rectangle 5">
            <a:extLst>
              <a:ext uri="{FF2B5EF4-FFF2-40B4-BE49-F238E27FC236}">
                <a16:creationId xmlns:a16="http://schemas.microsoft.com/office/drawing/2014/main" id="{D616C056-A671-254E-A91A-22EDE7097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6721475"/>
            <a:ext cx="2514600" cy="806450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rgbClr val="FE49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12" rIns="91425" bIns="45712"/>
          <a:lstStyle>
            <a:lvl1pPr defTabSz="912813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defTabSz="912813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defTabSz="912813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defTabSz="912813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defTabSz="912813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pike_before.png">
            <a:extLst>
              <a:ext uri="{FF2B5EF4-FFF2-40B4-BE49-F238E27FC236}">
                <a16:creationId xmlns:a16="http://schemas.microsoft.com/office/drawing/2014/main" id="{D69468E2-30E5-D245-B616-273A51594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3" t="814" r="6" b="11170"/>
          <a:stretch/>
        </p:blipFill>
        <p:spPr>
          <a:xfrm>
            <a:off x="411163" y="1216025"/>
            <a:ext cx="9163050" cy="616267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2276A7-7BA7-5942-B6E1-09BF3B55C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-31750"/>
            <a:ext cx="9070975" cy="166687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sym typeface="Arial" charset="0"/>
              </a:rPr>
              <a:t>Step 1 = </a:t>
            </a:r>
            <a:r>
              <a:rPr lang="en-US" dirty="0" err="1">
                <a:sym typeface="Arial" charset="0"/>
              </a:rPr>
              <a:t>Despiking</a:t>
            </a:r>
            <a:r>
              <a:rPr lang="en-US" dirty="0">
                <a:sym typeface="Arial" charset="0"/>
              </a:rPr>
              <a:t> </a:t>
            </a:r>
            <a:r>
              <a:rPr lang="en-US" sz="4000" dirty="0">
                <a:sym typeface="Arial" charset="0"/>
              </a:rPr>
              <a:t>(before)</a:t>
            </a:r>
            <a:endParaRPr lang="en-US" dirty="0">
              <a:sym typeface="Arial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pike_after.png">
            <a:extLst>
              <a:ext uri="{FF2B5EF4-FFF2-40B4-BE49-F238E27FC236}">
                <a16:creationId xmlns:a16="http://schemas.microsoft.com/office/drawing/2014/main" id="{A1B10EAE-A4D4-7B4A-B570-C0BEDD8713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2" t="816" r="4" b="11169"/>
          <a:stretch/>
        </p:blipFill>
        <p:spPr>
          <a:xfrm>
            <a:off x="411163" y="1216025"/>
            <a:ext cx="9163050" cy="616267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6C3BF9-0190-FB44-A469-AF190B176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-31750"/>
            <a:ext cx="9070975" cy="166687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sym typeface="Arial" charset="0"/>
              </a:rPr>
              <a:t>Step 1 = </a:t>
            </a:r>
            <a:r>
              <a:rPr lang="en-US" dirty="0" err="1">
                <a:sym typeface="Arial" charset="0"/>
              </a:rPr>
              <a:t>Despiking</a:t>
            </a:r>
            <a:r>
              <a:rPr lang="en-US" sz="4000" dirty="0">
                <a:sym typeface="Arial" charset="0"/>
              </a:rPr>
              <a:t> (after)</a:t>
            </a:r>
            <a:endParaRPr lang="en-US" dirty="0">
              <a:sym typeface="Arial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A1667-442A-FF47-9216-9981CF6A62E4}"/>
              </a:ext>
            </a:extLst>
          </p:cNvPr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sym typeface="Arial" charset="0"/>
              </a:rPr>
              <a:t>Step 2 = Slice Timing Correction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04C8C-33BC-3645-8C54-F508D2B7F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1492250"/>
            <a:ext cx="9070975" cy="579278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455613" indent="-455613">
              <a:buFontTx/>
              <a:buChar char="•"/>
            </a:pPr>
            <a:r>
              <a:rPr lang="en-US" altLang="en-US"/>
              <a:t>2D Slices acquired at different times within one 3D “volume” TR</a:t>
            </a:r>
          </a:p>
          <a:p>
            <a:pPr marL="455613" indent="-455613">
              <a:buFontTx/>
              <a:buChar char="•"/>
            </a:pPr>
            <a:r>
              <a:rPr lang="en-US" altLang="en-US"/>
              <a:t>Even the same physiological BOLD effect in 2 different slices will show up differently due to being measured at different times</a:t>
            </a:r>
          </a:p>
          <a:p>
            <a:pPr marL="455613" indent="-455613">
              <a:buFontTx/>
              <a:buChar char="•"/>
            </a:pPr>
            <a:r>
              <a:rPr lang="en-US" altLang="en-US"/>
              <a:t>And so will be less correlated than they “should be”</a:t>
            </a:r>
          </a:p>
          <a:p>
            <a:pPr marL="455613" indent="-455613">
              <a:buFontTx/>
              <a:buChar char="•"/>
            </a:pPr>
            <a:r>
              <a:rPr lang="en-US" altLang="en-US"/>
              <a:t>Solution: interpolate in time to some common reference point before calculating correlations</a:t>
            </a:r>
          </a:p>
          <a:p>
            <a:pPr marL="989013" lvl="2" indent="-455613">
              <a:buFontTx/>
              <a:buChar char="•"/>
            </a:pPr>
            <a:r>
              <a:rPr lang="en-US" altLang="en-US" sz="2800"/>
              <a:t>Not perfect, because we are also interpolating noise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DA17F-68F5-9242-A3F4-B34466607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96838"/>
            <a:ext cx="9070975" cy="200501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sym typeface="Arial" charset="0"/>
              </a:rPr>
              <a:t>Step 3 = Motion Correction</a:t>
            </a:r>
            <a:br>
              <a:rPr lang="en-US" dirty="0">
                <a:sym typeface="Arial" charset="0"/>
              </a:rPr>
            </a:br>
            <a:r>
              <a:rPr lang="en-US" dirty="0">
                <a:sym typeface="Arial" charset="0"/>
              </a:rPr>
              <a:t>Step 4 = Alignment with Anatomy</a:t>
            </a:r>
            <a:br>
              <a:rPr lang="en-US" dirty="0">
                <a:sym typeface="Arial" charset="0"/>
              </a:rPr>
            </a:br>
            <a:r>
              <a:rPr lang="en-US" dirty="0">
                <a:sym typeface="Arial" charset="0"/>
              </a:rPr>
              <a:t>Step 5 = Spatial Normalization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54267-A34C-9E42-B1D9-AC6AD6A86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2559050"/>
            <a:ext cx="9070975" cy="499745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457123" indent="-457123">
              <a:buFont typeface="Arial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sym typeface="Arial" charset="0"/>
              </a:rPr>
              <a:t>Step 3</a:t>
            </a:r>
            <a:r>
              <a:rPr lang="en-US" dirty="0">
                <a:sym typeface="Arial" charset="0"/>
              </a:rPr>
              <a:t>: Even more important for RS-FMRI, since the BOLD effect is smaller and more spatially diffused than in task-FMRI, so correcting for subject head motion is crucial</a:t>
            </a:r>
          </a:p>
          <a:p>
            <a:pPr marL="457123" indent="-457123">
              <a:buFont typeface="Arial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sym typeface="Arial" charset="0"/>
              </a:rPr>
              <a:t>Step 4</a:t>
            </a:r>
            <a:r>
              <a:rPr lang="en-US" dirty="0">
                <a:sym typeface="Arial" charset="0"/>
              </a:rPr>
              <a:t>: Needed for step 5, and for assigning RS-FMRI results to brain regions</a:t>
            </a:r>
          </a:p>
          <a:p>
            <a:pPr marL="457123" indent="-457123">
              <a:buFont typeface="Arial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sym typeface="Arial" charset="0"/>
              </a:rPr>
              <a:t>Step 5</a:t>
            </a:r>
            <a:r>
              <a:rPr lang="en-US" dirty="0">
                <a:sym typeface="Arial" charset="0"/>
              </a:rPr>
              <a:t>: Needed for group studies</a:t>
            </a:r>
          </a:p>
          <a:p>
            <a:pPr marL="457123" indent="-457123">
              <a:buFont typeface="Arial"/>
              <a:buChar char="•"/>
              <a:defRPr/>
            </a:pPr>
            <a:endParaRPr lang="en-US" dirty="0">
              <a:sym typeface="Arial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8A854-B163-CC40-8CF4-27A6C7E4D9D7}"/>
              </a:ext>
            </a:extLst>
          </p:cNvPr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sym typeface="Arial" charset="0"/>
              </a:rPr>
              <a:t>Step 6 = Extract Tissue Based Regressors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612FA-A184-5C4C-84D0-5FB2E3023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1763713"/>
            <a:ext cx="9409112" cy="5792787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455613" indent="-455613">
              <a:buFontTx/>
              <a:buChar char="•"/>
            </a:pPr>
            <a:r>
              <a:rPr lang="en-US" altLang="en-US"/>
              <a:t>The purpose of tissue based regressors is to extract fluctuations that are </a:t>
            </a:r>
            <a:r>
              <a:rPr lang="en-US" altLang="en-US" b="1" i="1"/>
              <a:t>not</a:t>
            </a:r>
            <a:r>
              <a:rPr lang="en-US" altLang="en-US"/>
              <a:t> BOLD signal</a:t>
            </a:r>
          </a:p>
          <a:p>
            <a:pPr marL="455613" indent="-455613">
              <a:buFontTx/>
              <a:buChar char="•"/>
            </a:pPr>
            <a:r>
              <a:rPr lang="en-US" altLang="en-US"/>
              <a:t>So we can regress them out of the data at step 8</a:t>
            </a:r>
          </a:p>
          <a:p>
            <a:pPr marL="455613" indent="-455613">
              <a:buFontTx/>
              <a:buChar char="•"/>
            </a:pPr>
            <a:r>
              <a:rPr lang="en-US" altLang="en-US"/>
              <a:t>Common choices include:</a:t>
            </a:r>
          </a:p>
          <a:p>
            <a:pPr marL="989013" lvl="2" indent="-455613">
              <a:buFont typeface="Courier New" panose="02070309020205020404" pitchFamily="49" charset="0"/>
              <a:buChar char="o"/>
            </a:pPr>
            <a:r>
              <a:rPr lang="en-US" altLang="en-US" sz="2800"/>
              <a:t>Average white matter (WM) signal time series</a:t>
            </a:r>
          </a:p>
          <a:p>
            <a:pPr marL="989013" lvl="2" indent="-455613">
              <a:buFont typeface="Courier New" panose="02070309020205020404" pitchFamily="49" charset="0"/>
              <a:buChar char="o"/>
            </a:pPr>
            <a:r>
              <a:rPr lang="en-US" altLang="en-US" sz="2800"/>
              <a:t>Several principal components of </a:t>
            </a:r>
            <a:r>
              <a:rPr lang="en-US" altLang="en-US" sz="2800" i="1"/>
              <a:t>all</a:t>
            </a:r>
            <a:r>
              <a:rPr lang="en-US" altLang="en-US" sz="2800"/>
              <a:t> WM time series (CompCor method)</a:t>
            </a:r>
          </a:p>
          <a:p>
            <a:pPr marL="989013" lvl="2" indent="-455613">
              <a:buFont typeface="Courier New" panose="02070309020205020404" pitchFamily="49" charset="0"/>
              <a:buChar char="o"/>
            </a:pPr>
            <a:r>
              <a:rPr lang="en-US" altLang="en-US" sz="2800"/>
              <a:t>Average global brain signal time series (GS)   </a:t>
            </a:r>
            <a:r>
              <a:rPr lang="en-US" altLang="en-US" sz="3200" b="1">
                <a:solidFill>
                  <a:srgbClr val="800000"/>
                </a:solidFill>
                <a:sym typeface="Wingdings" pitchFamily="2" charset="2"/>
              </a:rPr>
              <a:t></a:t>
            </a:r>
            <a:endParaRPr lang="en-US" altLang="en-US" sz="3200" b="1">
              <a:solidFill>
                <a:srgbClr val="800000"/>
              </a:solidFill>
            </a:endParaRPr>
          </a:p>
          <a:p>
            <a:pPr marL="989013" lvl="2" indent="-455613">
              <a:buFont typeface="Courier New" panose="02070309020205020404" pitchFamily="49" charset="0"/>
              <a:buChar char="o"/>
            </a:pPr>
            <a:r>
              <a:rPr lang="en-US" altLang="en-US" sz="2800"/>
              <a:t>Average signal from CSF in ventricles</a:t>
            </a:r>
          </a:p>
          <a:p>
            <a:pPr marL="455613" indent="-455613">
              <a:buFontTx/>
              <a:buChar char="•"/>
            </a:pPr>
            <a:r>
              <a:rPr lang="en-US" altLang="en-US"/>
              <a:t>Less common (only in AFNI): </a:t>
            </a:r>
            <a:r>
              <a:rPr lang="en-US" altLang="en-US" b="1">
                <a:solidFill>
                  <a:srgbClr val="000000"/>
                </a:solidFill>
              </a:rPr>
              <a:t>ANATicor …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B401B-3D19-F644-B16A-500BAEBD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" y="96838"/>
            <a:ext cx="9753600" cy="166687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altLang="en-US" b="1"/>
              <a:t>ANATicor</a:t>
            </a:r>
            <a:r>
              <a:rPr lang="en-US" altLang="en-US"/>
              <a:t> – Tissue Based </a:t>
            </a:r>
            <a:r>
              <a:rPr lang="en-US" altLang="en-US" i="1"/>
              <a:t>per voxel</a:t>
            </a:r>
            <a:endParaRPr lang="en-US" altLang="en-US"/>
          </a:p>
        </p:txBody>
      </p:sp>
      <p:pic>
        <p:nvPicPr>
          <p:cNvPr id="59394" name="Picture 3" descr="Anaticor.png">
            <a:extLst>
              <a:ext uri="{FF2B5EF4-FFF2-40B4-BE49-F238E27FC236}">
                <a16:creationId xmlns:a16="http://schemas.microsoft.com/office/drawing/2014/main" id="{457163E4-8299-B941-8445-42C3AA3BF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1416050"/>
            <a:ext cx="573405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Box 4">
            <a:extLst>
              <a:ext uri="{FF2B5EF4-FFF2-40B4-BE49-F238E27FC236}">
                <a16:creationId xmlns:a16="http://schemas.microsoft.com/office/drawing/2014/main" id="{41E1EC39-BFD9-2441-A9AE-7B02E0DA2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3" y="1492250"/>
            <a:ext cx="3033712" cy="1384300"/>
          </a:xfrm>
          <a:prstGeom prst="rect">
            <a:avLst/>
          </a:prstGeom>
          <a:solidFill>
            <a:srgbClr val="FFFF00"/>
          </a:solidFill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/>
              <a:t>Eroded WM</a:t>
            </a:r>
          </a:p>
          <a:p>
            <a:pPr eaLnBrk="1" hangingPunct="1"/>
            <a:r>
              <a:rPr lang="en-US" altLang="en-US"/>
              <a:t>mask (WMe)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F6926B0-2995-8140-8B5C-8E30895C7E63}"/>
              </a:ext>
            </a:extLst>
          </p:cNvPr>
          <p:cNvCxnSpPr>
            <a:stCxn id="59395" idx="1"/>
          </p:cNvCxnSpPr>
          <p:nvPr/>
        </p:nvCxnSpPr>
        <p:spPr bwMode="auto">
          <a:xfrm flipH="1" flipV="1">
            <a:off x="6226175" y="2178050"/>
            <a:ext cx="661988" cy="635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9397" name="TextBox 7">
            <a:extLst>
              <a:ext uri="{FF2B5EF4-FFF2-40B4-BE49-F238E27FC236}">
                <a16:creationId xmlns:a16="http://schemas.microsoft.com/office/drawing/2014/main" id="{405DEB8B-4005-C840-AE9E-6DD257B55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4350" y="3930650"/>
            <a:ext cx="3082925" cy="2678113"/>
          </a:xfrm>
          <a:prstGeom prst="rect">
            <a:avLst/>
          </a:prstGeom>
          <a:solidFill>
            <a:srgbClr val="FFFF00"/>
          </a:solidFill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/>
              <a:t>Average over</a:t>
            </a:r>
          </a:p>
          <a:p>
            <a:pPr eaLnBrk="1" hangingPunct="1"/>
            <a:r>
              <a:rPr lang="en-US" altLang="en-US"/>
              <a:t>WMe voxels</a:t>
            </a:r>
          </a:p>
          <a:p>
            <a:pPr eaLnBrk="1" hangingPunct="1"/>
            <a:r>
              <a:rPr lang="en-US" altLang="en-US"/>
              <a:t>inside 25mm</a:t>
            </a:r>
          </a:p>
          <a:p>
            <a:pPr eaLnBrk="1" hangingPunct="1"/>
            <a:r>
              <a:rPr lang="en-US" altLang="en-US"/>
              <a:t>radius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05A30B9-92ED-D944-B7EC-56466B893544}"/>
              </a:ext>
            </a:extLst>
          </p:cNvPr>
          <p:cNvCxnSpPr>
            <a:stCxn id="59397" idx="1"/>
          </p:cNvCxnSpPr>
          <p:nvPr/>
        </p:nvCxnSpPr>
        <p:spPr bwMode="auto">
          <a:xfrm flipH="1" flipV="1">
            <a:off x="3794125" y="4692650"/>
            <a:ext cx="3070225" cy="57626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Donut 5">
            <a:extLst>
              <a:ext uri="{FF2B5EF4-FFF2-40B4-BE49-F238E27FC236}">
                <a16:creationId xmlns:a16="http://schemas.microsoft.com/office/drawing/2014/main" id="{5F92839B-DA60-A040-9490-588231AB9DBE}"/>
              </a:ext>
            </a:extLst>
          </p:cNvPr>
          <p:cNvSpPr/>
          <p:nvPr/>
        </p:nvSpPr>
        <p:spPr bwMode="auto">
          <a:xfrm>
            <a:off x="2063750" y="1644650"/>
            <a:ext cx="4800600" cy="4800600"/>
          </a:xfrm>
          <a:prstGeom prst="donut">
            <a:avLst>
              <a:gd name="adj" fmla="val 47749"/>
            </a:avLst>
          </a:prstGeom>
          <a:solidFill>
            <a:srgbClr val="FFFF00">
              <a:alpha val="30000"/>
            </a:srgbClr>
          </a:solidFill>
          <a:ln w="9525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Gill Sans" charset="0"/>
              <a:ea typeface="ヒラギノ角ゴ ProN W3" charset="0"/>
              <a:sym typeface="Gill Sans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6E0E9AE-FBEA-4546-8D1B-C9D4B8A3D8E3}"/>
              </a:ext>
            </a:extLst>
          </p:cNvPr>
          <p:cNvCxnSpPr/>
          <p:nvPr/>
        </p:nvCxnSpPr>
        <p:spPr bwMode="auto">
          <a:xfrm flipH="1" flipV="1">
            <a:off x="4502150" y="4083050"/>
            <a:ext cx="2384425" cy="118586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36E8F-EB87-0A48-9C6F-1A8D31598615}"/>
              </a:ext>
            </a:extLst>
          </p:cNvPr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sym typeface="Arial" charset="0"/>
              </a:rPr>
              <a:t>Step 7 = Spatial Blurring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652D7-9A74-654B-AE4D-13A6287E4E12}"/>
              </a:ext>
            </a:extLst>
          </p:cNvPr>
          <p:cNvSpPr>
            <a:spLocks noGrp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457123" indent="-457123">
              <a:buFont typeface="Arial"/>
              <a:buChar char="•"/>
              <a:defRPr/>
            </a:pPr>
            <a:r>
              <a:rPr lang="en-US" dirty="0">
                <a:sym typeface="Arial" charset="0"/>
              </a:rPr>
              <a:t>Important for RS-FMRI since the BOLD signal fluctuations are small</a:t>
            </a:r>
          </a:p>
          <a:p>
            <a:pPr marL="457123" indent="-457123">
              <a:buFont typeface="Arial"/>
              <a:buChar char="•"/>
              <a:defRPr/>
            </a:pPr>
            <a:r>
              <a:rPr lang="en-US" dirty="0">
                <a:sym typeface="Arial" charset="0"/>
              </a:rPr>
              <a:t>So averaging locally will tend to cancel noise and add up coherent signals</a:t>
            </a:r>
          </a:p>
          <a:p>
            <a:pPr marL="457123" indent="-457123">
              <a:buFont typeface="Arial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sym typeface="Arial" charset="0"/>
              </a:rPr>
              <a:t>Important</a:t>
            </a:r>
            <a:r>
              <a:rPr lang="en-US" dirty="0">
                <a:sym typeface="Arial" charset="0"/>
              </a:rPr>
              <a:t>: blur </a:t>
            </a:r>
            <a:r>
              <a:rPr lang="en-US" b="1" i="1" dirty="0">
                <a:sym typeface="Arial" charset="0"/>
              </a:rPr>
              <a:t>after</a:t>
            </a:r>
            <a:r>
              <a:rPr lang="en-US" dirty="0">
                <a:sym typeface="Arial" charset="0"/>
              </a:rPr>
              <a:t> tissue based signal extraction</a:t>
            </a:r>
          </a:p>
          <a:p>
            <a:pPr marL="457123" indent="-457123">
              <a:buFont typeface="Arial"/>
              <a:buChar char="•"/>
              <a:defRPr/>
            </a:pPr>
            <a:r>
              <a:rPr lang="en-US" i="1" dirty="0">
                <a:sym typeface="Arial" charset="0"/>
              </a:rPr>
              <a:t>Otherwise</a:t>
            </a:r>
            <a:r>
              <a:rPr lang="en-US" dirty="0">
                <a:sym typeface="Arial" charset="0"/>
              </a:rPr>
              <a:t>, will get unintended signals in WM and CSF that were blurred in from nearby GM (gray matter)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A3BED85-A2C2-6349-A42A-95058A459B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98425"/>
            <a:ext cx="9067800" cy="8128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sym typeface="Arial" charset="0"/>
              </a:rPr>
              <a:t>Resting state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C840B94-93D6-514C-B2B9-5BA29B0264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3213" y="936625"/>
            <a:ext cx="9512300" cy="5556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rIns="0" numCol="1" anchor="t" anchorCtr="0" compatLnSpc="1">
            <a:prstTxWarp prst="textNoShape">
              <a:avLst/>
            </a:prstTxWarp>
          </a:bodyPr>
          <a:lstStyle/>
          <a:p>
            <a:pPr marL="315860" lvl="1" indent="0" eaLnBrk="1" hangingPunct="1">
              <a:spcBef>
                <a:spcPct val="0"/>
              </a:spcBef>
              <a:tabLst>
                <a:tab pos="1447556" algn="l"/>
                <a:tab pos="2361802" algn="l"/>
                <a:tab pos="3276048" algn="l"/>
                <a:tab pos="4190294" algn="l"/>
                <a:tab pos="5104540" algn="l"/>
                <a:tab pos="6018785" algn="l"/>
                <a:tab pos="6933032" algn="l"/>
                <a:tab pos="7847278" algn="l"/>
                <a:tab pos="8761524" algn="l"/>
                <a:tab pos="9675770" algn="l"/>
                <a:tab pos="10590016" algn="l"/>
                <a:tab pos="1447556" algn="l"/>
                <a:tab pos="2361802" algn="l"/>
                <a:tab pos="3276048" algn="l"/>
                <a:tab pos="4190294" algn="l"/>
                <a:tab pos="5104540" algn="l"/>
                <a:tab pos="6018785" algn="l"/>
                <a:tab pos="6933032" algn="l"/>
                <a:tab pos="7847278" algn="l"/>
                <a:tab pos="8761524" algn="l"/>
                <a:tab pos="9675770" algn="l"/>
                <a:tab pos="10590016" algn="l"/>
                <a:tab pos="1447556" algn="l"/>
                <a:tab pos="2361802" algn="l"/>
                <a:tab pos="3276048" algn="l"/>
                <a:tab pos="4190294" algn="l"/>
                <a:tab pos="5104540" algn="l"/>
                <a:tab pos="6018785" algn="l"/>
                <a:tab pos="6933032" algn="l"/>
                <a:tab pos="7847278" algn="l"/>
                <a:tab pos="8761524" algn="l"/>
                <a:tab pos="9675770" algn="l"/>
              </a:tabLst>
              <a:defRPr/>
            </a:pPr>
            <a:r>
              <a:rPr lang="en-US" dirty="0">
                <a:sym typeface="Arial" charset="0"/>
              </a:rPr>
              <a:t>BOLD signal fluctuations </a:t>
            </a:r>
            <a:r>
              <a:rPr lang="en-US" dirty="0">
                <a:solidFill>
                  <a:srgbClr val="FF5308"/>
                </a:solidFill>
                <a:latin typeface="Arial Bold" charset="0"/>
                <a:cs typeface="Arial Bold" charset="0"/>
                <a:sym typeface="Arial Bold" charset="0"/>
              </a:rPr>
              <a:t>during undirected</a:t>
            </a:r>
            <a:r>
              <a:rPr lang="en-US" dirty="0">
                <a:sym typeface="Arial" charset="0"/>
              </a:rPr>
              <a:t> brain activity</a:t>
            </a:r>
          </a:p>
        </p:txBody>
      </p:sp>
      <p:grpSp>
        <p:nvGrpSpPr>
          <p:cNvPr id="34819" name="Group 3">
            <a:extLst>
              <a:ext uri="{FF2B5EF4-FFF2-40B4-BE49-F238E27FC236}">
                <a16:creationId xmlns:a16="http://schemas.microsoft.com/office/drawing/2014/main" id="{C8FBCBA6-F84C-254A-97A2-524F47A5E5F6}"/>
              </a:ext>
            </a:extLst>
          </p:cNvPr>
          <p:cNvGrpSpPr>
            <a:grpSpLocks/>
          </p:cNvGrpSpPr>
          <p:nvPr/>
        </p:nvGrpSpPr>
        <p:grpSpPr bwMode="auto">
          <a:xfrm>
            <a:off x="0" y="1644650"/>
            <a:ext cx="10071100" cy="5372100"/>
            <a:chOff x="-446" y="1644650"/>
            <a:chExt cx="10071557" cy="5371360"/>
          </a:xfrm>
        </p:grpSpPr>
        <p:pic>
          <p:nvPicPr>
            <p:cNvPr id="34820" name="Picture 21">
              <a:extLst>
                <a:ext uri="{FF2B5EF4-FFF2-40B4-BE49-F238E27FC236}">
                  <a16:creationId xmlns:a16="http://schemas.microsoft.com/office/drawing/2014/main" id="{4F596B0A-9B86-1549-A5D6-52493B8D2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4" t="13683" r="1637" b="3468"/>
            <a:stretch>
              <a:fillRect/>
            </a:stretch>
          </p:blipFill>
          <p:spPr bwMode="auto">
            <a:xfrm>
              <a:off x="6678176" y="1706430"/>
              <a:ext cx="3392935" cy="240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1" name="Picture 23">
              <a:extLst>
                <a:ext uri="{FF2B5EF4-FFF2-40B4-BE49-F238E27FC236}">
                  <a16:creationId xmlns:a16="http://schemas.microsoft.com/office/drawing/2014/main" id="{0C472C49-64AC-0F42-906E-5C69059DC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1" t="12852" r="2065" b="2979"/>
            <a:stretch>
              <a:fillRect/>
            </a:stretch>
          </p:blipFill>
          <p:spPr bwMode="auto">
            <a:xfrm>
              <a:off x="-446" y="2278944"/>
              <a:ext cx="3414458" cy="2440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2" name="Picture 20">
              <a:extLst>
                <a:ext uri="{FF2B5EF4-FFF2-40B4-BE49-F238E27FC236}">
                  <a16:creationId xmlns:a16="http://schemas.microsoft.com/office/drawing/2014/main" id="{FEE67D31-99C7-4443-AEF5-999C6ADE6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1" t="6189" r="19997" b="8273"/>
            <a:stretch>
              <a:fillRect/>
            </a:stretch>
          </p:blipFill>
          <p:spPr bwMode="auto">
            <a:xfrm>
              <a:off x="2944376" y="1644650"/>
              <a:ext cx="4419600" cy="537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23" name="Group 2">
              <a:extLst>
                <a:ext uri="{FF2B5EF4-FFF2-40B4-BE49-F238E27FC236}">
                  <a16:creationId xmlns:a16="http://schemas.microsoft.com/office/drawing/2014/main" id="{A29588D2-DED7-364A-A69E-42499BF82F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600" y="5123511"/>
              <a:ext cx="2045536" cy="1125871"/>
              <a:chOff x="2048974" y="5411901"/>
              <a:chExt cx="2045536" cy="1125871"/>
            </a:xfrm>
          </p:grpSpPr>
          <p:sp>
            <p:nvSpPr>
              <p:cNvPr id="34827" name="AutoShape 11">
                <a:extLst>
                  <a:ext uri="{FF2B5EF4-FFF2-40B4-BE49-F238E27FC236}">
                    <a16:creationId xmlns:a16="http://schemas.microsoft.com/office/drawing/2014/main" id="{643AE8AF-CF14-CA40-8B34-7029E03C64BF}"/>
                  </a:ext>
                </a:extLst>
              </p:cNvPr>
              <p:cNvSpPr>
                <a:spLocks/>
              </p:cNvSpPr>
              <p:nvPr/>
            </p:nvSpPr>
            <p:spPr bwMode="auto">
              <a:xfrm rot="2656101">
                <a:off x="3501846" y="6182172"/>
                <a:ext cx="355660" cy="355600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2147483647 w 21600"/>
                  <a:gd name="T15" fmla="*/ 2147483647 h 21600"/>
                  <a:gd name="T16" fmla="*/ 2147483647 w 21600"/>
                  <a:gd name="T17" fmla="*/ 2147483647 h 21600"/>
                  <a:gd name="T18" fmla="*/ 2147483647 w 21600"/>
                  <a:gd name="T19" fmla="*/ 2147483647 h 21600"/>
                  <a:gd name="T20" fmla="*/ 2147483647 w 21600"/>
                  <a:gd name="T21" fmla="*/ 2147483647 h 21600"/>
                  <a:gd name="T22" fmla="*/ 2147483647 w 21600"/>
                  <a:gd name="T23" fmla="*/ 2147483647 h 21600"/>
                  <a:gd name="T24" fmla="*/ 2147483647 w 21600"/>
                  <a:gd name="T25" fmla="*/ 2147483647 h 21600"/>
                  <a:gd name="T26" fmla="*/ 2147483647 w 21600"/>
                  <a:gd name="T27" fmla="*/ 2147483647 h 21600"/>
                  <a:gd name="T28" fmla="*/ 2147483647 w 21600"/>
                  <a:gd name="T29" fmla="*/ 2147483647 h 21600"/>
                  <a:gd name="T30" fmla="*/ 2147483647 w 21600"/>
                  <a:gd name="T31" fmla="*/ 2147483647 h 21600"/>
                  <a:gd name="T32" fmla="*/ 2147483647 w 21600"/>
                  <a:gd name="T33" fmla="*/ 2147483647 h 21600"/>
                  <a:gd name="T34" fmla="*/ 2147483647 w 21600"/>
                  <a:gd name="T35" fmla="*/ 2147483647 h 21600"/>
                  <a:gd name="T36" fmla="*/ 2147483647 w 21600"/>
                  <a:gd name="T37" fmla="*/ 2147483647 h 21600"/>
                  <a:gd name="T38" fmla="*/ 2147483647 w 21600"/>
                  <a:gd name="T39" fmla="*/ 2147483647 h 21600"/>
                  <a:gd name="T40" fmla="*/ 2147483647 w 21600"/>
                  <a:gd name="T41" fmla="*/ 2147483647 h 21600"/>
                  <a:gd name="T42" fmla="*/ 2147483647 w 21600"/>
                  <a:gd name="T43" fmla="*/ 2147483647 h 21600"/>
                  <a:gd name="T44" fmla="*/ 2147483647 w 21600"/>
                  <a:gd name="T45" fmla="*/ 2147483647 h 21600"/>
                  <a:gd name="T46" fmla="*/ 2147483647 w 21600"/>
                  <a:gd name="T47" fmla="*/ 2147483647 h 21600"/>
                  <a:gd name="T48" fmla="*/ 2147483647 w 21600"/>
                  <a:gd name="T49" fmla="*/ 2147483647 h 21600"/>
                  <a:gd name="T50" fmla="*/ 2147483647 w 21600"/>
                  <a:gd name="T51" fmla="*/ 2147483647 h 21600"/>
                  <a:gd name="T52" fmla="*/ 2147483647 w 21600"/>
                  <a:gd name="T53" fmla="*/ 2147483647 h 21600"/>
                  <a:gd name="T54" fmla="*/ 2147483647 w 21600"/>
                  <a:gd name="T55" fmla="*/ 2147483647 h 21600"/>
                  <a:gd name="T56" fmla="*/ 2147483647 w 21600"/>
                  <a:gd name="T57" fmla="*/ 2147483647 h 21600"/>
                  <a:gd name="T58" fmla="*/ 2147483647 w 21600"/>
                  <a:gd name="T59" fmla="*/ 2147483647 h 21600"/>
                  <a:gd name="T60" fmla="*/ 0 w 21600"/>
                  <a:gd name="T61" fmla="*/ 2147483647 h 21600"/>
                  <a:gd name="T62" fmla="*/ 2147483647 w 21600"/>
                  <a:gd name="T63" fmla="*/ 2147483647 h 21600"/>
                  <a:gd name="T64" fmla="*/ 2147483647 w 21600"/>
                  <a:gd name="T65" fmla="*/ 2147483647 h 21600"/>
                  <a:gd name="T66" fmla="*/ 2147483647 w 21600"/>
                  <a:gd name="T67" fmla="*/ 2147483647 h 21600"/>
                  <a:gd name="T68" fmla="*/ 2147483647 w 21600"/>
                  <a:gd name="T69" fmla="*/ 2147483647 h 21600"/>
                  <a:gd name="T70" fmla="*/ 2147483647 w 21600"/>
                  <a:gd name="T71" fmla="*/ 2147483647 h 21600"/>
                  <a:gd name="T72" fmla="*/ 2147483647 w 21600"/>
                  <a:gd name="T73" fmla="*/ 2147483647 h 21600"/>
                  <a:gd name="T74" fmla="*/ 2147483647 w 21600"/>
                  <a:gd name="T75" fmla="*/ 2147483647 h 21600"/>
                  <a:gd name="T76" fmla="*/ 2147483647 w 21600"/>
                  <a:gd name="T77" fmla="*/ 2147483647 h 21600"/>
                  <a:gd name="T78" fmla="*/ 2147483647 w 21600"/>
                  <a:gd name="T79" fmla="*/ 2147483647 h 21600"/>
                  <a:gd name="T80" fmla="*/ 2147483647 w 21600"/>
                  <a:gd name="T81" fmla="*/ 0 h 21600"/>
                  <a:gd name="T82" fmla="*/ 2147483647 w 21600"/>
                  <a:gd name="T83" fmla="*/ 0 h 2160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1645" y="5466"/>
                    </a:lnTo>
                    <a:lnTo>
                      <a:pt x="14137" y="529"/>
                    </a:lnTo>
                    <a:lnTo>
                      <a:pt x="13252" y="5989"/>
                    </a:lnTo>
                    <a:lnTo>
                      <a:pt x="17148" y="2063"/>
                    </a:lnTo>
                    <a:lnTo>
                      <a:pt x="14618" y="6982"/>
                    </a:lnTo>
                    <a:lnTo>
                      <a:pt x="19537" y="4452"/>
                    </a:lnTo>
                    <a:lnTo>
                      <a:pt x="15611" y="8348"/>
                    </a:lnTo>
                    <a:lnTo>
                      <a:pt x="21071" y="7463"/>
                    </a:lnTo>
                    <a:lnTo>
                      <a:pt x="16134" y="9955"/>
                    </a:lnTo>
                    <a:lnTo>
                      <a:pt x="21600" y="10800"/>
                    </a:lnTo>
                    <a:lnTo>
                      <a:pt x="16134" y="11645"/>
                    </a:lnTo>
                    <a:lnTo>
                      <a:pt x="21071" y="14137"/>
                    </a:lnTo>
                    <a:lnTo>
                      <a:pt x="15611" y="13252"/>
                    </a:lnTo>
                    <a:lnTo>
                      <a:pt x="19537" y="17148"/>
                    </a:lnTo>
                    <a:lnTo>
                      <a:pt x="14618" y="14618"/>
                    </a:lnTo>
                    <a:lnTo>
                      <a:pt x="17148" y="19537"/>
                    </a:lnTo>
                    <a:lnTo>
                      <a:pt x="13252" y="15611"/>
                    </a:lnTo>
                    <a:lnTo>
                      <a:pt x="14137" y="21071"/>
                    </a:lnTo>
                    <a:lnTo>
                      <a:pt x="11645" y="16134"/>
                    </a:lnTo>
                    <a:lnTo>
                      <a:pt x="10800" y="21600"/>
                    </a:lnTo>
                    <a:lnTo>
                      <a:pt x="9955" y="16134"/>
                    </a:lnTo>
                    <a:lnTo>
                      <a:pt x="7463" y="21071"/>
                    </a:lnTo>
                    <a:lnTo>
                      <a:pt x="8348" y="15611"/>
                    </a:lnTo>
                    <a:lnTo>
                      <a:pt x="4452" y="19537"/>
                    </a:lnTo>
                    <a:lnTo>
                      <a:pt x="6982" y="14618"/>
                    </a:lnTo>
                    <a:lnTo>
                      <a:pt x="2063" y="17148"/>
                    </a:lnTo>
                    <a:lnTo>
                      <a:pt x="5989" y="13252"/>
                    </a:lnTo>
                    <a:lnTo>
                      <a:pt x="529" y="14137"/>
                    </a:lnTo>
                    <a:lnTo>
                      <a:pt x="5466" y="11645"/>
                    </a:lnTo>
                    <a:lnTo>
                      <a:pt x="0" y="10800"/>
                    </a:lnTo>
                    <a:lnTo>
                      <a:pt x="5466" y="9955"/>
                    </a:lnTo>
                    <a:lnTo>
                      <a:pt x="529" y="7463"/>
                    </a:lnTo>
                    <a:lnTo>
                      <a:pt x="5989" y="8348"/>
                    </a:lnTo>
                    <a:lnTo>
                      <a:pt x="2063" y="4452"/>
                    </a:lnTo>
                    <a:lnTo>
                      <a:pt x="6982" y="6982"/>
                    </a:lnTo>
                    <a:lnTo>
                      <a:pt x="4452" y="2063"/>
                    </a:lnTo>
                    <a:lnTo>
                      <a:pt x="8348" y="5989"/>
                    </a:lnTo>
                    <a:lnTo>
                      <a:pt x="7463" y="529"/>
                    </a:lnTo>
                    <a:lnTo>
                      <a:pt x="9955" y="5466"/>
                    </a:lnTo>
                    <a:lnTo>
                      <a:pt x="10800" y="0"/>
                    </a:lnTo>
                    <a:close/>
                    <a:moveTo>
                      <a:pt x="10800" y="0"/>
                    </a:move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34828" name="Picture 12">
                <a:extLst>
                  <a:ext uri="{FF2B5EF4-FFF2-40B4-BE49-F238E27FC236}">
                    <a16:creationId xmlns:a16="http://schemas.microsoft.com/office/drawing/2014/main" id="{5374B120-2538-F142-9010-836890D0D3F9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656101">
                <a:off x="2048974" y="5411901"/>
                <a:ext cx="2045536" cy="354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4824" name="Group 1">
              <a:extLst>
                <a:ext uri="{FF2B5EF4-FFF2-40B4-BE49-F238E27FC236}">
                  <a16:creationId xmlns:a16="http://schemas.microsoft.com/office/drawing/2014/main" id="{A75576BD-A267-DD47-BD9E-ADE2D650C1F7}"/>
                </a:ext>
              </a:extLst>
            </p:cNvPr>
            <p:cNvGrpSpPr>
              <a:grpSpLocks/>
            </p:cNvGrpSpPr>
            <p:nvPr/>
          </p:nvGrpSpPr>
          <p:grpSpPr bwMode="auto">
            <a:xfrm rot="-1676817">
              <a:off x="6141581" y="4516945"/>
              <a:ext cx="2258646" cy="1017588"/>
              <a:chOff x="5336474" y="4110038"/>
              <a:chExt cx="2258646" cy="1017588"/>
            </a:xfrm>
          </p:grpSpPr>
          <p:sp>
            <p:nvSpPr>
              <p:cNvPr id="34825" name="AutoShape 16">
                <a:extLst>
                  <a:ext uri="{FF2B5EF4-FFF2-40B4-BE49-F238E27FC236}">
                    <a16:creationId xmlns:a16="http://schemas.microsoft.com/office/drawing/2014/main" id="{5D2BED94-7C52-964D-A6A1-F8DECE8AF37A}"/>
                  </a:ext>
                </a:extLst>
              </p:cNvPr>
              <p:cNvSpPr>
                <a:spLocks/>
              </p:cNvSpPr>
              <p:nvPr/>
            </p:nvSpPr>
            <p:spPr bwMode="auto">
              <a:xfrm rot="-1171273">
                <a:off x="5336474" y="4772026"/>
                <a:ext cx="355792" cy="355600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2147483647 w 21600"/>
                  <a:gd name="T15" fmla="*/ 2147483647 h 21600"/>
                  <a:gd name="T16" fmla="*/ 2147483647 w 21600"/>
                  <a:gd name="T17" fmla="*/ 2147483647 h 21600"/>
                  <a:gd name="T18" fmla="*/ 2147483647 w 21600"/>
                  <a:gd name="T19" fmla="*/ 2147483647 h 21600"/>
                  <a:gd name="T20" fmla="*/ 2147483647 w 21600"/>
                  <a:gd name="T21" fmla="*/ 2147483647 h 21600"/>
                  <a:gd name="T22" fmla="*/ 2147483647 w 21600"/>
                  <a:gd name="T23" fmla="*/ 2147483647 h 21600"/>
                  <a:gd name="T24" fmla="*/ 2147483647 w 21600"/>
                  <a:gd name="T25" fmla="*/ 2147483647 h 21600"/>
                  <a:gd name="T26" fmla="*/ 2147483647 w 21600"/>
                  <a:gd name="T27" fmla="*/ 2147483647 h 21600"/>
                  <a:gd name="T28" fmla="*/ 2147483647 w 21600"/>
                  <a:gd name="T29" fmla="*/ 2147483647 h 21600"/>
                  <a:gd name="T30" fmla="*/ 2147483647 w 21600"/>
                  <a:gd name="T31" fmla="*/ 2147483647 h 21600"/>
                  <a:gd name="T32" fmla="*/ 2147483647 w 21600"/>
                  <a:gd name="T33" fmla="*/ 2147483647 h 21600"/>
                  <a:gd name="T34" fmla="*/ 2147483647 w 21600"/>
                  <a:gd name="T35" fmla="*/ 2147483647 h 21600"/>
                  <a:gd name="T36" fmla="*/ 2147483647 w 21600"/>
                  <a:gd name="T37" fmla="*/ 2147483647 h 21600"/>
                  <a:gd name="T38" fmla="*/ 2147483647 w 21600"/>
                  <a:gd name="T39" fmla="*/ 2147483647 h 21600"/>
                  <a:gd name="T40" fmla="*/ 2147483647 w 21600"/>
                  <a:gd name="T41" fmla="*/ 2147483647 h 21600"/>
                  <a:gd name="T42" fmla="*/ 2147483647 w 21600"/>
                  <a:gd name="T43" fmla="*/ 2147483647 h 21600"/>
                  <a:gd name="T44" fmla="*/ 2147483647 w 21600"/>
                  <a:gd name="T45" fmla="*/ 2147483647 h 21600"/>
                  <a:gd name="T46" fmla="*/ 2147483647 w 21600"/>
                  <a:gd name="T47" fmla="*/ 2147483647 h 21600"/>
                  <a:gd name="T48" fmla="*/ 2147483647 w 21600"/>
                  <a:gd name="T49" fmla="*/ 2147483647 h 21600"/>
                  <a:gd name="T50" fmla="*/ 2147483647 w 21600"/>
                  <a:gd name="T51" fmla="*/ 2147483647 h 21600"/>
                  <a:gd name="T52" fmla="*/ 2147483647 w 21600"/>
                  <a:gd name="T53" fmla="*/ 2147483647 h 21600"/>
                  <a:gd name="T54" fmla="*/ 2147483647 w 21600"/>
                  <a:gd name="T55" fmla="*/ 2147483647 h 21600"/>
                  <a:gd name="T56" fmla="*/ 2147483647 w 21600"/>
                  <a:gd name="T57" fmla="*/ 2147483647 h 21600"/>
                  <a:gd name="T58" fmla="*/ 2147483647 w 21600"/>
                  <a:gd name="T59" fmla="*/ 2147483647 h 21600"/>
                  <a:gd name="T60" fmla="*/ 0 w 21600"/>
                  <a:gd name="T61" fmla="*/ 2147483647 h 21600"/>
                  <a:gd name="T62" fmla="*/ 2147483647 w 21600"/>
                  <a:gd name="T63" fmla="*/ 2147483647 h 21600"/>
                  <a:gd name="T64" fmla="*/ 2147483647 w 21600"/>
                  <a:gd name="T65" fmla="*/ 2147483647 h 21600"/>
                  <a:gd name="T66" fmla="*/ 2147483647 w 21600"/>
                  <a:gd name="T67" fmla="*/ 2147483647 h 21600"/>
                  <a:gd name="T68" fmla="*/ 2147483647 w 21600"/>
                  <a:gd name="T69" fmla="*/ 2147483647 h 21600"/>
                  <a:gd name="T70" fmla="*/ 2147483647 w 21600"/>
                  <a:gd name="T71" fmla="*/ 2147483647 h 21600"/>
                  <a:gd name="T72" fmla="*/ 2147483647 w 21600"/>
                  <a:gd name="T73" fmla="*/ 2147483647 h 21600"/>
                  <a:gd name="T74" fmla="*/ 2147483647 w 21600"/>
                  <a:gd name="T75" fmla="*/ 2147483647 h 21600"/>
                  <a:gd name="T76" fmla="*/ 2147483647 w 21600"/>
                  <a:gd name="T77" fmla="*/ 2147483647 h 21600"/>
                  <a:gd name="T78" fmla="*/ 2147483647 w 21600"/>
                  <a:gd name="T79" fmla="*/ 2147483647 h 21600"/>
                  <a:gd name="T80" fmla="*/ 2147483647 w 21600"/>
                  <a:gd name="T81" fmla="*/ 0 h 21600"/>
                  <a:gd name="T82" fmla="*/ 2147483647 w 21600"/>
                  <a:gd name="T83" fmla="*/ 0 h 2160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1645" y="5466"/>
                    </a:lnTo>
                    <a:lnTo>
                      <a:pt x="14137" y="529"/>
                    </a:lnTo>
                    <a:lnTo>
                      <a:pt x="13252" y="5989"/>
                    </a:lnTo>
                    <a:lnTo>
                      <a:pt x="17148" y="2063"/>
                    </a:lnTo>
                    <a:lnTo>
                      <a:pt x="14618" y="6982"/>
                    </a:lnTo>
                    <a:lnTo>
                      <a:pt x="19537" y="4452"/>
                    </a:lnTo>
                    <a:lnTo>
                      <a:pt x="15611" y="8348"/>
                    </a:lnTo>
                    <a:lnTo>
                      <a:pt x="21071" y="7463"/>
                    </a:lnTo>
                    <a:lnTo>
                      <a:pt x="16134" y="9955"/>
                    </a:lnTo>
                    <a:lnTo>
                      <a:pt x="21600" y="10800"/>
                    </a:lnTo>
                    <a:lnTo>
                      <a:pt x="16134" y="11645"/>
                    </a:lnTo>
                    <a:lnTo>
                      <a:pt x="21071" y="14137"/>
                    </a:lnTo>
                    <a:lnTo>
                      <a:pt x="15611" y="13252"/>
                    </a:lnTo>
                    <a:lnTo>
                      <a:pt x="19537" y="17148"/>
                    </a:lnTo>
                    <a:lnTo>
                      <a:pt x="14618" y="14618"/>
                    </a:lnTo>
                    <a:lnTo>
                      <a:pt x="17148" y="19537"/>
                    </a:lnTo>
                    <a:lnTo>
                      <a:pt x="13252" y="15611"/>
                    </a:lnTo>
                    <a:lnTo>
                      <a:pt x="14137" y="21071"/>
                    </a:lnTo>
                    <a:lnTo>
                      <a:pt x="11645" y="16134"/>
                    </a:lnTo>
                    <a:lnTo>
                      <a:pt x="10800" y="21600"/>
                    </a:lnTo>
                    <a:lnTo>
                      <a:pt x="9955" y="16134"/>
                    </a:lnTo>
                    <a:lnTo>
                      <a:pt x="7463" y="21071"/>
                    </a:lnTo>
                    <a:lnTo>
                      <a:pt x="8348" y="15611"/>
                    </a:lnTo>
                    <a:lnTo>
                      <a:pt x="4452" y="19537"/>
                    </a:lnTo>
                    <a:lnTo>
                      <a:pt x="6982" y="14618"/>
                    </a:lnTo>
                    <a:lnTo>
                      <a:pt x="2063" y="17148"/>
                    </a:lnTo>
                    <a:lnTo>
                      <a:pt x="5989" y="13252"/>
                    </a:lnTo>
                    <a:lnTo>
                      <a:pt x="529" y="14137"/>
                    </a:lnTo>
                    <a:lnTo>
                      <a:pt x="5466" y="11645"/>
                    </a:lnTo>
                    <a:lnTo>
                      <a:pt x="0" y="10800"/>
                    </a:lnTo>
                    <a:lnTo>
                      <a:pt x="5466" y="9955"/>
                    </a:lnTo>
                    <a:lnTo>
                      <a:pt x="529" y="7463"/>
                    </a:lnTo>
                    <a:lnTo>
                      <a:pt x="5989" y="8348"/>
                    </a:lnTo>
                    <a:lnTo>
                      <a:pt x="2063" y="4452"/>
                    </a:lnTo>
                    <a:lnTo>
                      <a:pt x="6982" y="6982"/>
                    </a:lnTo>
                    <a:lnTo>
                      <a:pt x="4452" y="2063"/>
                    </a:lnTo>
                    <a:lnTo>
                      <a:pt x="8348" y="5989"/>
                    </a:lnTo>
                    <a:lnTo>
                      <a:pt x="7463" y="529"/>
                    </a:lnTo>
                    <a:lnTo>
                      <a:pt x="9955" y="5466"/>
                    </a:lnTo>
                    <a:lnTo>
                      <a:pt x="10800" y="0"/>
                    </a:lnTo>
                    <a:close/>
                    <a:moveTo>
                      <a:pt x="10800" y="0"/>
                    </a:move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34826" name="Picture 17">
                <a:extLst>
                  <a:ext uri="{FF2B5EF4-FFF2-40B4-BE49-F238E27FC236}">
                    <a16:creationId xmlns:a16="http://schemas.microsoft.com/office/drawing/2014/main" id="{8E7824D9-68DC-274B-880A-2861242B9A97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171273">
                <a:off x="5371418" y="4110038"/>
                <a:ext cx="2223702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id="{F6E56A1B-F3CC-CF44-ABEF-0936388AA8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1838" y="53975"/>
            <a:ext cx="8561387" cy="7715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Effects of Blurring on Correlation</a:t>
            </a:r>
          </a:p>
        </p:txBody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2C941E7C-2FCF-CF48-864C-349E73142B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140450"/>
            <a:ext cx="10071100" cy="12477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185355" indent="-185355" eaLnBrk="1" hangingPunct="1">
              <a:buFont typeface="Times" charset="0"/>
              <a:buChar char="•"/>
              <a:defRPr/>
            </a:pPr>
            <a:r>
              <a:rPr lang="en-US" sz="2800" dirty="0">
                <a:cs typeface="+mn-cs"/>
              </a:rPr>
              <a:t> Is this a pure vascular/cardiac effect being progressively smeared? Or real neural correlations seen via BOLD? Or some of both?</a:t>
            </a:r>
          </a:p>
        </p:txBody>
      </p:sp>
      <p:grpSp>
        <p:nvGrpSpPr>
          <p:cNvPr id="61443" name="Group 1">
            <a:extLst>
              <a:ext uri="{FF2B5EF4-FFF2-40B4-BE49-F238E27FC236}">
                <a16:creationId xmlns:a16="http://schemas.microsoft.com/office/drawing/2014/main" id="{9F599D38-2D4E-8F4A-8CA9-0BC41BE25105}"/>
              </a:ext>
            </a:extLst>
          </p:cNvPr>
          <p:cNvGrpSpPr>
            <a:grpSpLocks/>
          </p:cNvGrpSpPr>
          <p:nvPr/>
        </p:nvGrpSpPr>
        <p:grpSpPr bwMode="auto">
          <a:xfrm>
            <a:off x="158750" y="882650"/>
            <a:ext cx="9753600" cy="5257800"/>
            <a:chOff x="590979" y="827369"/>
            <a:chExt cx="8808716" cy="4388717"/>
          </a:xfrm>
        </p:grpSpPr>
        <p:pic>
          <p:nvPicPr>
            <p:cNvPr id="61444" name="Picture 4" descr="ic0">
              <a:extLst>
                <a:ext uri="{FF2B5EF4-FFF2-40B4-BE49-F238E27FC236}">
                  <a16:creationId xmlns:a16="http://schemas.microsoft.com/office/drawing/2014/main" id="{91157079-0F0E-FE42-80D9-117DB724F7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973" y="827369"/>
              <a:ext cx="2164587" cy="2165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45" name="Picture 5" descr="ic1">
              <a:extLst>
                <a:ext uri="{FF2B5EF4-FFF2-40B4-BE49-F238E27FC236}">
                  <a16:creationId xmlns:a16="http://schemas.microsoft.com/office/drawing/2014/main" id="{A610635B-2333-AF40-8F8F-1174A56E55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9769" y="827369"/>
              <a:ext cx="2164587" cy="2165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46" name="Picture 6" descr="ic2">
              <a:extLst>
                <a:ext uri="{FF2B5EF4-FFF2-40B4-BE49-F238E27FC236}">
                  <a16:creationId xmlns:a16="http://schemas.microsoft.com/office/drawing/2014/main" id="{5F813223-A0CE-2045-A7AE-55231D5E67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564" y="827369"/>
              <a:ext cx="2164587" cy="2165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47" name="Picture 7" descr="ic3">
              <a:extLst>
                <a:ext uri="{FF2B5EF4-FFF2-40B4-BE49-F238E27FC236}">
                  <a16:creationId xmlns:a16="http://schemas.microsoft.com/office/drawing/2014/main" id="{AFC1BEFF-28DF-1A4D-BB77-8CC89412B3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5108" y="827369"/>
              <a:ext cx="2164587" cy="2165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48" name="Picture 8" descr="ic4">
              <a:extLst>
                <a:ext uri="{FF2B5EF4-FFF2-40B4-BE49-F238E27FC236}">
                  <a16:creationId xmlns:a16="http://schemas.microsoft.com/office/drawing/2014/main" id="{F2DCAB83-72B9-404D-AE3B-9BDA012BF5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979" y="3050589"/>
              <a:ext cx="2164587" cy="2165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49" name="Picture 9" descr="ic5">
              <a:extLst>
                <a:ext uri="{FF2B5EF4-FFF2-40B4-BE49-F238E27FC236}">
                  <a16:creationId xmlns:a16="http://schemas.microsoft.com/office/drawing/2014/main" id="{9012A6EF-D4D4-AF40-AA50-C3C1243574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026" y="3050589"/>
              <a:ext cx="2164587" cy="2165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50" name="Picture 10" descr="ic6">
              <a:extLst>
                <a:ext uri="{FF2B5EF4-FFF2-40B4-BE49-F238E27FC236}">
                  <a16:creationId xmlns:a16="http://schemas.microsoft.com/office/drawing/2014/main" id="{E708FD33-D67E-EE4E-B6FE-7EEDE3A8A9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822" y="3050589"/>
              <a:ext cx="2164587" cy="2165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51" name="Picture 11" descr="ic7">
              <a:extLst>
                <a:ext uri="{FF2B5EF4-FFF2-40B4-BE49-F238E27FC236}">
                  <a16:creationId xmlns:a16="http://schemas.microsoft.com/office/drawing/2014/main" id="{4F6D6EF9-1AED-9940-8FC1-043C24AD59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4617" y="3050589"/>
              <a:ext cx="2164587" cy="2165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1740" name="Text Box 12">
              <a:extLst>
                <a:ext uri="{FF2B5EF4-FFF2-40B4-BE49-F238E27FC236}">
                  <a16:creationId xmlns:a16="http://schemas.microsoft.com/office/drawing/2014/main" id="{30A7104D-433B-B24C-997C-A346143E68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353" y="877723"/>
              <a:ext cx="570617" cy="308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B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sz="2000">
                  <a:solidFill>
                    <a:srgbClr val="FFFF01"/>
                  </a:solidFill>
                  <a:latin typeface="Helvetica" charset="0"/>
                  <a:ea typeface="ＭＳ Ｐゴシック" charset="0"/>
                  <a:cs typeface="ＭＳ Ｐゴシック" charset="0"/>
                  <a:sym typeface="Gill Sans" charset="0"/>
                </a:rPr>
                <a:t>0mm</a:t>
              </a:r>
            </a:p>
          </p:txBody>
        </p:sp>
        <p:sp>
          <p:nvSpPr>
            <p:cNvPr id="201741" name="Text Box 13">
              <a:extLst>
                <a:ext uri="{FF2B5EF4-FFF2-40B4-BE49-F238E27FC236}">
                  <a16:creationId xmlns:a16="http://schemas.microsoft.com/office/drawing/2014/main" id="{AFD540D3-A8DE-2842-A8B1-ED4DE998D7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0363" y="877723"/>
              <a:ext cx="569183" cy="308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B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sz="2000">
                  <a:solidFill>
                    <a:srgbClr val="FFFF01"/>
                  </a:solidFill>
                  <a:latin typeface="Helvetica" charset="0"/>
                  <a:ea typeface="ＭＳ Ｐゴシック" charset="0"/>
                  <a:cs typeface="ＭＳ Ｐゴシック" charset="0"/>
                  <a:sym typeface="Gill Sans" charset="0"/>
                </a:rPr>
                <a:t>1mm</a:t>
              </a:r>
            </a:p>
          </p:txBody>
        </p:sp>
        <p:sp>
          <p:nvSpPr>
            <p:cNvPr id="201742" name="Text Box 14">
              <a:extLst>
                <a:ext uri="{FF2B5EF4-FFF2-40B4-BE49-F238E27FC236}">
                  <a16:creationId xmlns:a16="http://schemas.microsoft.com/office/drawing/2014/main" id="{E43B9CCE-0D9F-3745-8C50-A28A261201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2613" y="877723"/>
              <a:ext cx="569183" cy="308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B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sz="2000">
                  <a:solidFill>
                    <a:srgbClr val="FFFF01"/>
                  </a:solidFill>
                  <a:latin typeface="Helvetica" charset="0"/>
                  <a:ea typeface="ＭＳ Ｐゴシック" charset="0"/>
                  <a:cs typeface="ＭＳ Ｐゴシック" charset="0"/>
                  <a:sym typeface="Gill Sans" charset="0"/>
                </a:rPr>
                <a:t>2mm</a:t>
              </a:r>
            </a:p>
          </p:txBody>
        </p:sp>
        <p:sp>
          <p:nvSpPr>
            <p:cNvPr id="201743" name="Text Box 15">
              <a:extLst>
                <a:ext uri="{FF2B5EF4-FFF2-40B4-BE49-F238E27FC236}">
                  <a16:creationId xmlns:a16="http://schemas.microsoft.com/office/drawing/2014/main" id="{0C313E41-6CD8-5440-80B9-549276405E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864" y="877723"/>
              <a:ext cx="569183" cy="308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B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sz="2000">
                  <a:solidFill>
                    <a:srgbClr val="FFFF01"/>
                  </a:solidFill>
                  <a:latin typeface="Helvetica" charset="0"/>
                  <a:ea typeface="ＭＳ Ｐゴシック" charset="0"/>
                  <a:cs typeface="ＭＳ Ｐゴシック" charset="0"/>
                  <a:sym typeface="Gill Sans" charset="0"/>
                </a:rPr>
                <a:t>3mm</a:t>
              </a:r>
            </a:p>
          </p:txBody>
        </p:sp>
        <p:sp>
          <p:nvSpPr>
            <p:cNvPr id="201744" name="Text Box 16">
              <a:extLst>
                <a:ext uri="{FF2B5EF4-FFF2-40B4-BE49-F238E27FC236}">
                  <a16:creationId xmlns:a16="http://schemas.microsoft.com/office/drawing/2014/main" id="{67BDCB27-D06C-794F-89DD-20BE8FC76F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9725" y="3061480"/>
              <a:ext cx="570617" cy="307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B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sz="2000">
                  <a:solidFill>
                    <a:srgbClr val="FFFF01"/>
                  </a:solidFill>
                  <a:latin typeface="Helvetica" charset="0"/>
                  <a:ea typeface="ＭＳ Ｐゴシック" charset="0"/>
                  <a:cs typeface="ＭＳ Ｐゴシック" charset="0"/>
                  <a:sym typeface="Gill Sans" charset="0"/>
                </a:rPr>
                <a:t>4mm</a:t>
              </a:r>
            </a:p>
          </p:txBody>
        </p:sp>
        <p:sp>
          <p:nvSpPr>
            <p:cNvPr id="201745" name="Text Box 17">
              <a:extLst>
                <a:ext uri="{FF2B5EF4-FFF2-40B4-BE49-F238E27FC236}">
                  <a16:creationId xmlns:a16="http://schemas.microsoft.com/office/drawing/2014/main" id="{4DD25CF5-4351-8C41-998F-28842D222F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1904" y="3061480"/>
              <a:ext cx="569183" cy="307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B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sz="2000">
                  <a:solidFill>
                    <a:srgbClr val="FFFF01"/>
                  </a:solidFill>
                  <a:latin typeface="Helvetica" charset="0"/>
                  <a:ea typeface="ＭＳ Ｐゴシック" charset="0"/>
                  <a:cs typeface="ＭＳ Ｐゴシック" charset="0"/>
                  <a:sym typeface="Gill Sans" charset="0"/>
                </a:rPr>
                <a:t>5mm</a:t>
              </a:r>
            </a:p>
          </p:txBody>
        </p:sp>
        <p:sp>
          <p:nvSpPr>
            <p:cNvPr id="201746" name="Text Box 18">
              <a:extLst>
                <a:ext uri="{FF2B5EF4-FFF2-40B4-BE49-F238E27FC236}">
                  <a16:creationId xmlns:a16="http://schemas.microsoft.com/office/drawing/2014/main" id="{19AA9251-3C0E-F34A-ABB9-3D07A4EDE3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4048" y="3061480"/>
              <a:ext cx="569183" cy="307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B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sz="2000">
                  <a:solidFill>
                    <a:srgbClr val="FFFF01"/>
                  </a:solidFill>
                  <a:latin typeface="Helvetica" charset="0"/>
                  <a:ea typeface="ＭＳ Ｐゴシック" charset="0"/>
                  <a:cs typeface="ＭＳ Ｐゴシック" charset="0"/>
                  <a:sym typeface="Gill Sans" charset="0"/>
                </a:rPr>
                <a:t>6mm</a:t>
              </a:r>
            </a:p>
          </p:txBody>
        </p:sp>
        <p:sp>
          <p:nvSpPr>
            <p:cNvPr id="201747" name="Text Box 19">
              <a:extLst>
                <a:ext uri="{FF2B5EF4-FFF2-40B4-BE49-F238E27FC236}">
                  <a16:creationId xmlns:a16="http://schemas.microsoft.com/office/drawing/2014/main" id="{101A2050-5FF9-2A4F-8E3E-4337E4684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1997" y="3061480"/>
              <a:ext cx="570617" cy="307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B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sz="2000">
                  <a:solidFill>
                    <a:srgbClr val="FFFF01"/>
                  </a:solidFill>
                  <a:latin typeface="Helvetica" charset="0"/>
                  <a:ea typeface="ＭＳ Ｐゴシック" charset="0"/>
                  <a:cs typeface="ＭＳ Ｐゴシック" charset="0"/>
                  <a:sym typeface="Gill Sans" charset="0"/>
                </a:rPr>
                <a:t>7mm</a:t>
              </a:r>
            </a:p>
          </p:txBody>
        </p:sp>
      </p:grp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844DA-E7B5-6B48-833E-51EA17CAE2FD}"/>
              </a:ext>
            </a:extLst>
          </p:cNvPr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sym typeface="Arial" charset="0"/>
              </a:rPr>
              <a:t>Step 8 = Nuisance Regression - 1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F0CC1-15D3-C14B-B442-8E8CE0579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1339850"/>
            <a:ext cx="9070975" cy="621665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455613" indent="-455613">
              <a:spcBef>
                <a:spcPts val="400"/>
              </a:spcBef>
              <a:buFontTx/>
              <a:buChar char="•"/>
            </a:pPr>
            <a:r>
              <a:rPr lang="en-US" altLang="en-US"/>
              <a:t>In task-FMRI, regression is to find the signal amplitudes of the task model components while at the same time removing the nuisance model components</a:t>
            </a:r>
          </a:p>
          <a:p>
            <a:pPr marL="989013" lvl="2" indent="-455613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n-US" altLang="en-US" sz="2800"/>
              <a:t>Nuisances: motion parameters, </a:t>
            </a:r>
            <a:r>
              <a:rPr lang="en-US" altLang="en-US" sz="2800" i="1"/>
              <a:t>motion parameter time derivatives</a:t>
            </a:r>
            <a:r>
              <a:rPr lang="en-US" altLang="en-US" sz="2800"/>
              <a:t>, WM signals, measured respiration signal, </a:t>
            </a:r>
            <a:r>
              <a:rPr lang="en-US" altLang="en-US" sz="2800" i="1"/>
              <a:t>etc</a:t>
            </a:r>
            <a:endParaRPr lang="en-US" altLang="en-US" sz="2800"/>
          </a:p>
          <a:p>
            <a:pPr marL="455613" indent="-455613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n-US" altLang="en-US"/>
              <a:t>In RS-FMRI, there are no task model components to estimate</a:t>
            </a:r>
          </a:p>
          <a:p>
            <a:pPr marL="455613" indent="-455613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n-US" altLang="en-US"/>
              <a:t>All we want is to remove the nuisance components and compute the </a:t>
            </a:r>
            <a:r>
              <a:rPr lang="en-US" altLang="en-US">
                <a:solidFill>
                  <a:srgbClr val="000000"/>
                </a:solidFill>
              </a:rPr>
              <a:t>residuals</a:t>
            </a:r>
            <a:r>
              <a:rPr lang="en-US" altLang="en-US"/>
              <a:t> – these residuals are the output, ready for correlations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9D7FD-CEE9-464D-A40C-080E55780140}"/>
              </a:ext>
            </a:extLst>
          </p:cNvPr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sym typeface="Arial" charset="0"/>
              </a:rPr>
              <a:t>Step 8 = Nuisance Regression - 2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0A25-A004-E840-82B2-6142B6DC0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50" y="1339850"/>
            <a:ext cx="9829800" cy="621665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457123" indent="-457123">
              <a:spcBef>
                <a:spcPts val="300"/>
              </a:spcBef>
              <a:buFont typeface="Arial"/>
              <a:buChar char="•"/>
              <a:defRPr/>
            </a:pPr>
            <a:r>
              <a:rPr lang="en-US" dirty="0">
                <a:sym typeface="Arial" charset="0"/>
              </a:rPr>
              <a:t>Another operation usually (but not always) used in RS-FMRI is called </a:t>
            </a:r>
            <a:r>
              <a:rPr lang="en-US" b="1" dirty="0" err="1">
                <a:solidFill>
                  <a:srgbClr val="000000"/>
                </a:solidFill>
                <a:sym typeface="Arial" charset="0"/>
              </a:rPr>
              <a:t>bandpassing</a:t>
            </a:r>
            <a:endParaRPr lang="en-US" b="1" dirty="0">
              <a:solidFill>
                <a:srgbClr val="000000"/>
              </a:solidFill>
              <a:sym typeface="Arial" charset="0"/>
            </a:endParaRPr>
          </a:p>
          <a:p>
            <a:pPr marL="457123" indent="-457123">
              <a:spcBef>
                <a:spcPts val="300"/>
              </a:spcBef>
              <a:buFont typeface="Arial"/>
              <a:buChar char="•"/>
              <a:defRPr/>
            </a:pPr>
            <a:r>
              <a:rPr lang="en-US" dirty="0">
                <a:sym typeface="Arial" charset="0"/>
              </a:rPr>
              <a:t>It involves removing all frequency components from the data </a:t>
            </a:r>
            <a:r>
              <a:rPr lang="en-US" b="1" i="1" dirty="0">
                <a:sym typeface="Arial" charset="0"/>
              </a:rPr>
              <a:t>except</a:t>
            </a:r>
            <a:r>
              <a:rPr lang="en-US" dirty="0">
                <a:sym typeface="Arial" charset="0"/>
              </a:rPr>
              <a:t> those in a specific band</a:t>
            </a:r>
          </a:p>
          <a:p>
            <a:pPr marL="457123" indent="-457123">
              <a:spcBef>
                <a:spcPts val="300"/>
              </a:spcBef>
              <a:buFont typeface="Arial"/>
              <a:buChar char="•"/>
              <a:defRPr/>
            </a:pPr>
            <a:r>
              <a:rPr lang="en-US" dirty="0">
                <a:sym typeface="Arial" charset="0"/>
              </a:rPr>
              <a:t>Frequency: units are Hertz (Hz)</a:t>
            </a:r>
          </a:p>
          <a:p>
            <a:pPr marL="990434" lvl="2" indent="-457123">
              <a:spcBef>
                <a:spcPts val="300"/>
              </a:spcBef>
              <a:buFont typeface="Courier New"/>
              <a:buChar char="o"/>
              <a:defRPr/>
            </a:pPr>
            <a:r>
              <a:rPr lang="en-US" sz="2600" dirty="0">
                <a:sym typeface="Arial" charset="0"/>
              </a:rPr>
              <a:t>1 Hz = 1 cycle per second</a:t>
            </a:r>
          </a:p>
          <a:p>
            <a:pPr marL="990434" lvl="2" indent="-457123">
              <a:spcBef>
                <a:spcPts val="300"/>
              </a:spcBef>
              <a:buFont typeface="Courier New"/>
              <a:buChar char="o"/>
              <a:defRPr/>
            </a:pPr>
            <a:r>
              <a:rPr lang="en-US" sz="2600" dirty="0">
                <a:sym typeface="Arial" charset="0"/>
              </a:rPr>
              <a:t>0.01 Hz = 0.01 cycle per second = 1 cycle in 100 seconds</a:t>
            </a:r>
          </a:p>
          <a:p>
            <a:pPr marL="990434" lvl="2" indent="-457123">
              <a:spcBef>
                <a:spcPts val="300"/>
              </a:spcBef>
              <a:buFont typeface="Courier New"/>
              <a:buChar char="o"/>
              <a:defRPr/>
            </a:pPr>
            <a:r>
              <a:rPr lang="en-US" sz="2600" dirty="0">
                <a:sym typeface="Arial" charset="0"/>
              </a:rPr>
              <a:t>100 Hz = 100 cycles per second = 1 cycle in 0.01 seconds</a:t>
            </a:r>
          </a:p>
          <a:p>
            <a:pPr marL="533310" lvl="1" indent="-457123">
              <a:spcBef>
                <a:spcPts val="300"/>
              </a:spcBef>
              <a:buFont typeface="Arial"/>
              <a:buChar char="•"/>
              <a:defRPr/>
            </a:pPr>
            <a:r>
              <a:rPr lang="en-US" dirty="0">
                <a:sym typeface="Arial" charset="0"/>
              </a:rPr>
              <a:t>In RS-FMRI, it is common to </a:t>
            </a:r>
            <a:r>
              <a:rPr lang="en-US" dirty="0" err="1">
                <a:sym typeface="Arial" charset="0"/>
              </a:rPr>
              <a:t>bandpass</a:t>
            </a:r>
            <a:r>
              <a:rPr lang="en-US" dirty="0">
                <a:sym typeface="Arial" charset="0"/>
              </a:rPr>
              <a:t> out all frequencies higher than 0.10 Hz and smaller than 0.01 Hz</a:t>
            </a:r>
          </a:p>
          <a:p>
            <a:pPr marL="990510" lvl="2" indent="-457123">
              <a:spcBef>
                <a:spcPts val="300"/>
              </a:spcBef>
              <a:buFont typeface="Arial"/>
              <a:buChar char="•"/>
              <a:defRPr/>
            </a:pPr>
            <a:r>
              <a:rPr lang="en-US" dirty="0">
                <a:sym typeface="Arial" charset="0"/>
              </a:rPr>
              <a:t>Keep only 10-100 second cycles; faster or slower = </a:t>
            </a:r>
            <a:r>
              <a:rPr lang="en-US" b="1" dirty="0">
                <a:solidFill>
                  <a:srgbClr val="000000"/>
                </a:solidFill>
                <a:sym typeface="Arial" charset="0"/>
              </a:rPr>
              <a:t>OUT</a:t>
            </a:r>
          </a:p>
          <a:p>
            <a:pPr marL="533310" lvl="1" indent="-457123">
              <a:spcBef>
                <a:spcPts val="300"/>
              </a:spcBef>
              <a:buFont typeface="Arial"/>
              <a:buChar char="•"/>
              <a:defRPr/>
            </a:pPr>
            <a:r>
              <a:rPr lang="en-US" dirty="0">
                <a:sym typeface="Arial" charset="0"/>
              </a:rPr>
              <a:t>The idea is that these do not contain BOLD, just noise, so should be removed before correlation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DC1F-1039-4E45-8E41-5BCAB8BD2BDC}"/>
              </a:ext>
            </a:extLst>
          </p:cNvPr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sym typeface="Arial" charset="0"/>
              </a:rPr>
              <a:t>Step 8 = Nuisance Regression - 3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6E06B-B338-F543-A889-FE8255125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50" y="1339850"/>
            <a:ext cx="9829800" cy="621665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455613" indent="-455613">
              <a:spcBef>
                <a:spcPts val="400"/>
              </a:spcBef>
              <a:buFontTx/>
              <a:buChar char="•"/>
            </a:pPr>
            <a:r>
              <a:rPr lang="en-US" altLang="en-US"/>
              <a:t>It is also common to censor out “</a:t>
            </a:r>
            <a:r>
              <a:rPr lang="en-US" altLang="ja-JP" b="1">
                <a:solidFill>
                  <a:srgbClr val="000000"/>
                </a:solidFill>
              </a:rPr>
              <a:t>bad</a:t>
            </a:r>
            <a:r>
              <a:rPr lang="en-US" altLang="en-US"/>
              <a:t>”</a:t>
            </a:r>
            <a:r>
              <a:rPr lang="en-US" altLang="ja-JP"/>
              <a:t> time points, so they aren</a:t>
            </a:r>
            <a:r>
              <a:rPr lang="en-US" altLang="en-US"/>
              <a:t>’</a:t>
            </a:r>
            <a:r>
              <a:rPr lang="en-US" altLang="ja-JP"/>
              <a:t>t used in the correlation</a:t>
            </a:r>
          </a:p>
          <a:p>
            <a:pPr marL="989013" lvl="2" indent="-455613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n-US" altLang="en-US" sz="2800"/>
              <a:t>“Bad” = too much motion, or that volume has too many “outlier” data points</a:t>
            </a:r>
          </a:p>
          <a:p>
            <a:pPr marL="455613" indent="-455613">
              <a:spcBef>
                <a:spcPts val="400"/>
              </a:spcBef>
              <a:buFontTx/>
              <a:buChar char="•"/>
            </a:pPr>
            <a:r>
              <a:rPr lang="en-US" altLang="en-US"/>
              <a:t>It is important to censor bad time points </a:t>
            </a:r>
            <a:r>
              <a:rPr lang="en-US" altLang="en-US" b="1" i="1"/>
              <a:t>before</a:t>
            </a:r>
            <a:r>
              <a:rPr lang="en-US" altLang="en-US"/>
              <a:t> the nuisance regression</a:t>
            </a:r>
          </a:p>
          <a:p>
            <a:pPr marL="989013" lvl="2" indent="-455613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n-US" altLang="en-US" sz="2800"/>
              <a:t>Otherwise, they will affect the regression results and contaminate residuals even at the un-censored times</a:t>
            </a:r>
          </a:p>
          <a:p>
            <a:pPr marL="531813" lvl="1" indent="-455613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3200"/>
              <a:t>In AFNI, nuisance regression, bandpassing, and censoring for RS-FMRI are all done in the same program: </a:t>
            </a:r>
            <a:r>
              <a:rPr lang="en-US" altLang="en-US" sz="3200" b="1">
                <a:solidFill>
                  <a:srgbClr val="000000"/>
                </a:solidFill>
              </a:rPr>
              <a:t>3dTproject</a:t>
            </a:r>
          </a:p>
          <a:p>
            <a:pPr marL="989013" lvl="2" indent="-455613">
              <a:spcBef>
                <a:spcPts val="400"/>
              </a:spcBef>
              <a:buFontTx/>
              <a:buChar char="•"/>
            </a:pPr>
            <a:r>
              <a:rPr lang="en-US" altLang="en-US" sz="2800">
                <a:solidFill>
                  <a:srgbClr val="666666"/>
                </a:solidFill>
              </a:rPr>
              <a:t>Which allows for voxel-specific regressors (</a:t>
            </a:r>
            <a:r>
              <a:rPr lang="en-US" altLang="en-US" sz="2800">
                <a:solidFill>
                  <a:schemeClr val="bg1"/>
                </a:solidFill>
              </a:rPr>
              <a:t>ANATicor</a:t>
            </a:r>
            <a:r>
              <a:rPr lang="en-US" altLang="en-US" sz="2800">
                <a:solidFill>
                  <a:srgbClr val="666666"/>
                </a:solidFill>
              </a:rPr>
              <a:t>)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EABDB-5D39-4A40-9216-4BD52035E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-31750"/>
            <a:ext cx="9070975" cy="166687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sym typeface="Arial" charset="0"/>
              </a:rPr>
              <a:t>Step 8 = Nuisance Regression - 4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24498-3274-284C-A507-1981DE97F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1263"/>
            <a:ext cx="9988550" cy="621665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455613" indent="-455613">
              <a:spcBef>
                <a:spcPts val="200"/>
              </a:spcBef>
              <a:buFontTx/>
              <a:buChar char="•"/>
            </a:pPr>
            <a:r>
              <a:rPr lang="en-US" altLang="en-US"/>
              <a:t>Some people did these 2 steps in sequence:</a:t>
            </a:r>
          </a:p>
          <a:p>
            <a:pPr marL="989013" lvl="2" indent="-455613">
              <a:spcBef>
                <a:spcPts val="200"/>
              </a:spcBef>
              <a:buFontTx/>
              <a:buChar char="•"/>
            </a:pPr>
            <a:r>
              <a:rPr lang="en-US" altLang="en-US">
                <a:solidFill>
                  <a:srgbClr val="666666"/>
                </a:solidFill>
              </a:rPr>
              <a:t>Bandpass the data</a:t>
            </a:r>
          </a:p>
          <a:p>
            <a:pPr marL="989013" lvl="2" indent="-455613">
              <a:spcBef>
                <a:spcPts val="200"/>
              </a:spcBef>
              <a:buFontTx/>
              <a:buChar char="•"/>
            </a:pPr>
            <a:r>
              <a:rPr lang="en-US" altLang="en-US">
                <a:solidFill>
                  <a:srgbClr val="666666"/>
                </a:solidFill>
              </a:rPr>
              <a:t>Regress other nuisance components from the bandpassed data</a:t>
            </a:r>
          </a:p>
          <a:p>
            <a:pPr marL="531813" lvl="1" indent="-45561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666666"/>
                </a:solidFill>
              </a:rPr>
              <a:t>Doing these operations in 2 steps (instead of one) is not just </a:t>
            </a:r>
            <a:r>
              <a:rPr lang="en-US" altLang="en-US" b="1" i="1">
                <a:solidFill>
                  <a:srgbClr val="666666"/>
                </a:solidFill>
              </a:rPr>
              <a:t>bad</a:t>
            </a:r>
            <a:r>
              <a:rPr lang="en-US" altLang="en-US">
                <a:solidFill>
                  <a:srgbClr val="666666"/>
                </a:solidFill>
              </a:rPr>
              <a:t>, it is </a:t>
            </a:r>
            <a:r>
              <a:rPr lang="en-US" altLang="en-US" b="1" i="1">
                <a:solidFill>
                  <a:srgbClr val="000000"/>
                </a:solidFill>
              </a:rPr>
              <a:t>WRONG</a:t>
            </a:r>
          </a:p>
          <a:p>
            <a:pPr marL="531813" lvl="1" indent="-45561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666666"/>
                </a:solidFill>
              </a:rPr>
              <a:t>Since the nuisance regressors will contain some of the unwanted frequency components, these unwanted components will “leak” back into the data at the second regression</a:t>
            </a:r>
          </a:p>
          <a:p>
            <a:pPr marL="989013" lvl="2" indent="-455613">
              <a:spcBef>
                <a:spcPts val="200"/>
              </a:spcBef>
              <a:buFontTx/>
              <a:buChar char="•"/>
            </a:pPr>
            <a:r>
              <a:rPr lang="en-US" altLang="en-US">
                <a:solidFill>
                  <a:srgbClr val="666666"/>
                </a:solidFill>
              </a:rPr>
              <a:t>If the nuisance regressors were bandpassed themselves, then the problem would not happen</a:t>
            </a:r>
          </a:p>
          <a:p>
            <a:pPr marL="531813" lvl="1" indent="-45561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666666"/>
                </a:solidFill>
              </a:rPr>
              <a:t>The same thing applies to bandpassing and censoring – they should be done together</a:t>
            </a:r>
          </a:p>
          <a:p>
            <a:pPr marL="531813" lvl="1" indent="-45561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666666"/>
                </a:solidFill>
              </a:rPr>
              <a:t>These reasons are why </a:t>
            </a:r>
            <a:r>
              <a:rPr lang="en-US" altLang="en-US" b="1">
                <a:solidFill>
                  <a:schemeClr val="bg1"/>
                </a:solidFill>
              </a:rPr>
              <a:t>3dTproject</a:t>
            </a:r>
            <a:r>
              <a:rPr lang="en-US" altLang="en-US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rgbClr val="666666"/>
                </a:solidFill>
              </a:rPr>
              <a:t>was written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6CE38-B00A-0646-9552-4A56F1491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550" y="349250"/>
            <a:ext cx="3852863" cy="6553200"/>
          </a:xfrm>
          <a:solidFill>
            <a:srgbClr val="FFFF00">
              <a:alpha val="30000"/>
            </a:srgbClr>
          </a:solidFill>
          <a:ln w="76200" cmpd="tri">
            <a:solidFill>
              <a:srgbClr val="FE494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u="none"/>
              <a:t>AFNI’s recommended RS-FMRI pre-processing steps</a:t>
            </a:r>
            <a:br>
              <a:rPr lang="en-US" altLang="en-US" u="none"/>
            </a:br>
            <a:br>
              <a:rPr lang="en-US" altLang="en-US" sz="1800" u="none"/>
            </a:br>
            <a:r>
              <a:rPr lang="en-US" altLang="en-US" sz="3600" u="none">
                <a:solidFill>
                  <a:srgbClr val="0000FF"/>
                </a:solidFill>
              </a:rPr>
              <a:t>HJ Jo </a:t>
            </a:r>
            <a:r>
              <a:rPr lang="en-US" altLang="en-US" sz="3600" i="1" u="none">
                <a:solidFill>
                  <a:srgbClr val="0000FF"/>
                </a:solidFill>
              </a:rPr>
              <a:t>et al</a:t>
            </a:r>
            <a:r>
              <a:rPr lang="en-US" altLang="en-US" sz="3600" u="none">
                <a:solidFill>
                  <a:srgbClr val="0000FF"/>
                </a:solidFill>
              </a:rPr>
              <a:t>, 2010 and 2013</a:t>
            </a:r>
            <a:br>
              <a:rPr lang="en-US" altLang="en-US" sz="1400" u="none">
                <a:solidFill>
                  <a:srgbClr val="0000FF"/>
                </a:solidFill>
              </a:rPr>
            </a:br>
            <a:br>
              <a:rPr lang="en-US" altLang="en-US" sz="1400" u="none">
                <a:solidFill>
                  <a:srgbClr val="0000FF"/>
                </a:solidFill>
              </a:rPr>
            </a:br>
            <a:r>
              <a:rPr lang="en-US" altLang="en-US" sz="3600" u="none">
                <a:solidFill>
                  <a:schemeClr val="bg1"/>
                </a:solidFill>
              </a:rPr>
              <a:t>Carried out using </a:t>
            </a:r>
            <a:r>
              <a:rPr lang="en-US" altLang="en-US" sz="3600" b="1" u="none">
                <a:solidFill>
                  <a:schemeClr val="bg1"/>
                </a:solidFill>
              </a:rPr>
              <a:t>afni_proc.py</a:t>
            </a:r>
            <a:endParaRPr lang="en-US" altLang="en-US" sz="3600" b="1" u="none">
              <a:solidFill>
                <a:srgbClr val="0000FF"/>
              </a:solidFill>
            </a:endParaRPr>
          </a:p>
        </p:txBody>
      </p:sp>
      <p:pic>
        <p:nvPicPr>
          <p:cNvPr id="67586" name="Picture 3" descr="RS-steps.tiff">
            <a:extLst>
              <a:ext uri="{FF2B5EF4-FFF2-40B4-BE49-F238E27FC236}">
                <a16:creationId xmlns:a16="http://schemas.microsoft.com/office/drawing/2014/main" id="{25273842-E82C-CF42-8840-ED56FDD01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0"/>
            <a:ext cx="5318125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ounded Rectangle 5">
            <a:extLst>
              <a:ext uri="{FF2B5EF4-FFF2-40B4-BE49-F238E27FC236}">
                <a16:creationId xmlns:a16="http://schemas.microsoft.com/office/drawing/2014/main" id="{B4C7B98A-D669-C642-9606-37896B228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6721475"/>
            <a:ext cx="2514600" cy="806450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rgbClr val="FE49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12" rIns="91425" bIns="45712"/>
          <a:lstStyle>
            <a:lvl1pPr defTabSz="912813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defTabSz="912813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defTabSz="912813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defTabSz="912813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defTabSz="912813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69FE6-C886-F44A-B8D6-A976B70F37C3}"/>
              </a:ext>
            </a:extLst>
          </p:cNvPr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Preprocess via </a:t>
            </a:r>
            <a:r>
              <a:rPr lang="en-US" dirty="0" err="1">
                <a:cs typeface="+mj-cs"/>
              </a:rPr>
              <a:t>afni_proc.py</a:t>
            </a:r>
            <a:endParaRPr lang="en-US" dirty="0"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0C1E2-7B2D-2346-906D-3D522F052B28}"/>
              </a:ext>
            </a:extLst>
          </p:cNvPr>
          <p:cNvSpPr>
            <a:spLocks noGrp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indent="0" eaLnBrk="1" hangingPunct="1">
              <a:spcBef>
                <a:spcPts val="625"/>
              </a:spcBef>
              <a:buFont typeface="Times" pitchFamily="2" charset="0"/>
              <a:buNone/>
            </a:pPr>
            <a:r>
              <a:rPr lang="en-US" altLang="en-US" sz="2600" b="1">
                <a:solidFill>
                  <a:srgbClr val="800000"/>
                </a:solidFill>
                <a:latin typeface="Courier New" panose="02070309020205020404" pitchFamily="49" charset="0"/>
              </a:rPr>
              <a:t>## Adapted from Example 9b in afni_proc.py –help</a:t>
            </a:r>
          </a:p>
          <a:p>
            <a:pPr marL="0" indent="0" eaLnBrk="1" hangingPunct="1">
              <a:spcBef>
                <a:spcPts val="625"/>
              </a:spcBef>
              <a:buFont typeface="Times" pitchFamily="2" charset="0"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afni_proc.py -subj_id s620                        \</a:t>
            </a:r>
          </a:p>
          <a:p>
            <a:pPr marL="0" indent="0" eaLnBrk="1" hangingPunct="1">
              <a:spcBef>
                <a:spcPts val="625"/>
              </a:spcBef>
              <a:buFont typeface="Times" pitchFamily="2" charset="0"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 -dsets s620_rest_r1+orig.HEAD                    \</a:t>
            </a:r>
          </a:p>
          <a:p>
            <a:pPr marL="0" indent="0" eaLnBrk="1" hangingPunct="1">
              <a:spcBef>
                <a:spcPts val="625"/>
              </a:spcBef>
              <a:buFont typeface="Times" pitchFamily="2" charset="0"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 -blocks despike tshift align tlrc volreg         \</a:t>
            </a:r>
          </a:p>
          <a:p>
            <a:pPr marL="0" indent="0" eaLnBrk="1" hangingPunct="1">
              <a:spcBef>
                <a:spcPts val="625"/>
              </a:spcBef>
              <a:buFont typeface="Times" pitchFamily="2" charset="0"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         blur mask regress                        \</a:t>
            </a:r>
          </a:p>
          <a:p>
            <a:pPr marL="0" indent="0" eaLnBrk="1" hangingPunct="1">
              <a:spcBef>
                <a:spcPts val="625"/>
              </a:spcBef>
              <a:buFont typeface="Times" pitchFamily="2" charset="0"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 -tcat_remove_first_trs 2                         \</a:t>
            </a:r>
          </a:p>
          <a:p>
            <a:pPr marL="0" indent="0" eaLnBrk="1" hangingPunct="1">
              <a:spcBef>
                <a:spcPts val="625"/>
              </a:spcBef>
              <a:buFont typeface="Times" pitchFamily="2" charset="0"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 -volreg_align_e2a                                \</a:t>
            </a:r>
          </a:p>
          <a:p>
            <a:pPr marL="0" indent="0" eaLnBrk="1" hangingPunct="1">
              <a:spcBef>
                <a:spcPts val="625"/>
              </a:spcBef>
              <a:buFont typeface="Times" pitchFamily="2" charset="0"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 -blur_size 6                                     \</a:t>
            </a:r>
          </a:p>
          <a:p>
            <a:pPr marL="0" indent="0" eaLnBrk="1" hangingPunct="1">
              <a:spcBef>
                <a:spcPts val="625"/>
              </a:spcBef>
              <a:buFont typeface="Times" pitchFamily="2" charset="0"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 -regress_anaticor_fast                           \</a:t>
            </a:r>
          </a:p>
          <a:p>
            <a:pPr marL="0" indent="0" eaLnBrk="1" hangingPunct="1">
              <a:spcBef>
                <a:spcPts val="625"/>
              </a:spcBef>
              <a:buFont typeface="Times" pitchFamily="2" charset="0"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 -regress_censor_motion 0.2                       \</a:t>
            </a:r>
          </a:p>
          <a:p>
            <a:pPr marL="0" indent="0" eaLnBrk="1" hangingPunct="1">
              <a:spcBef>
                <a:spcPts val="625"/>
              </a:spcBef>
              <a:buFont typeface="Times" pitchFamily="2" charset="0"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 -regress_censor_outliers 0.1                     \</a:t>
            </a:r>
          </a:p>
          <a:p>
            <a:pPr marL="0" indent="0" eaLnBrk="1" hangingPunct="1">
              <a:spcBef>
                <a:spcPts val="625"/>
              </a:spcBef>
              <a:buFont typeface="Times" pitchFamily="2" charset="0"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 -regress_bandpass 0.01 0.1                       \</a:t>
            </a:r>
          </a:p>
          <a:p>
            <a:pPr marL="0" indent="0" eaLnBrk="1" hangingPunct="1">
              <a:spcBef>
                <a:spcPts val="625"/>
              </a:spcBef>
              <a:buFont typeface="Times" pitchFamily="2" charset="0"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 -regress_apply_mot_types demean deriv            \</a:t>
            </a:r>
          </a:p>
          <a:p>
            <a:pPr marL="0" indent="0" eaLnBrk="1" hangingPunct="1">
              <a:spcBef>
                <a:spcPts val="625"/>
              </a:spcBef>
              <a:buFont typeface="Times" pitchFamily="2" charset="0"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 -regress_run_clustsim no  -regress_est_blur_errts</a:t>
            </a:r>
          </a:p>
          <a:p>
            <a:pPr marL="0" indent="0" eaLnBrk="1" hangingPunct="1">
              <a:spcBef>
                <a:spcPts val="625"/>
              </a:spcBef>
              <a:buFont typeface="Times" pitchFamily="2" charset="0"/>
              <a:buNone/>
            </a:pPr>
            <a:endParaRPr lang="en-US" altLang="en-US" sz="2200" b="1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28B69ED-7E54-C548-84B1-C69F27C495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96838"/>
            <a:ext cx="9067800" cy="86201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ym typeface="Arial" charset="0"/>
              </a:rPr>
              <a:t>Adjusting brain-wide nuisances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DA5F2A5-B2BC-0A47-80A7-BD8A65FE46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8750" y="958850"/>
            <a:ext cx="9677400" cy="63246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457123" indent="-457123" eaLnBrk="1" hangingPunct="1">
              <a:buFont typeface="Arial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Model noise effect on time series and project </a:t>
            </a:r>
          </a:p>
          <a:p>
            <a:pPr marL="876153" lvl="1" indent="-457123" eaLnBrk="1" hangingPunct="1">
              <a:spcBef>
                <a:spcPts val="699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Motion estimates</a:t>
            </a:r>
          </a:p>
          <a:p>
            <a:pPr marL="876153" lvl="1" indent="-457123" eaLnBrk="1" hangingPunct="1">
              <a:spcBef>
                <a:spcPts val="699"/>
              </a:spcBef>
              <a:buFont typeface="Arial"/>
              <a:buChar char="•"/>
              <a:defRPr/>
            </a:pPr>
            <a:r>
              <a:rPr lang="en-US" dirty="0" err="1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Retroicor</a:t>
            </a: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/RVT/</a:t>
            </a:r>
            <a:r>
              <a:rPr lang="en-US" dirty="0" err="1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etc</a:t>
            </a: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 requires simultaneous recordings of cardiac and respiratory cycles </a:t>
            </a:r>
          </a:p>
          <a:p>
            <a:pPr marL="419029" lvl="1" indent="0" eaLnBrk="1" hangingPunct="1">
              <a:spcBef>
                <a:spcPts val="699"/>
              </a:spcBef>
              <a:defRPr/>
            </a:pPr>
            <a:r>
              <a:rPr lang="en-US" sz="32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	</a:t>
            </a:r>
            <a:r>
              <a:rPr lang="en-US" sz="2400" dirty="0">
                <a:solidFill>
                  <a:srgbClr val="3366FF"/>
                </a:solidFill>
                <a:sym typeface="Arial" charset="0"/>
              </a:rPr>
              <a:t>(Glover 2002; </a:t>
            </a:r>
            <a:r>
              <a:rPr lang="de-DE" sz="2400" dirty="0">
                <a:solidFill>
                  <a:srgbClr val="3366FF"/>
                </a:solidFill>
                <a:sym typeface="Arial" charset="0"/>
              </a:rPr>
              <a:t>Birn 2006; Shmueli 2007; Chang 2009)</a:t>
            </a:r>
            <a:endParaRPr lang="en-US" sz="2400" dirty="0">
              <a:solidFill>
                <a:schemeClr val="bg1">
                  <a:lumMod val="65000"/>
                  <a:lumOff val="35000"/>
                </a:schemeClr>
              </a:solidFill>
              <a:sym typeface="Arial" charset="0"/>
            </a:endParaRPr>
          </a:p>
          <a:p>
            <a:pPr marL="876153" lvl="1" indent="-457123" eaLnBrk="1" hangingPunct="1">
              <a:spcBef>
                <a:spcPts val="699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Nuisance signals estimates from dataset</a:t>
            </a:r>
          </a:p>
          <a:p>
            <a:pPr marL="876153" lvl="1" indent="-457123" eaLnBrk="1" hangingPunct="1">
              <a:spcBef>
                <a:spcPts val="699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	Tissue-based nuisance regressors</a:t>
            </a:r>
          </a:p>
          <a:p>
            <a:pPr marL="419029" lvl="1" indent="0" eaLnBrk="1" hangingPunct="1">
              <a:spcBef>
                <a:spcPts val="699"/>
              </a:spcBef>
              <a:defRPr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	</a:t>
            </a:r>
            <a:r>
              <a:rPr lang="en-US" sz="2400" dirty="0">
                <a:solidFill>
                  <a:srgbClr val="3366FF"/>
                </a:solidFill>
                <a:sym typeface="Arial" charset="0"/>
              </a:rPr>
              <a:t>(Beckmann 2004; Fox 2009; </a:t>
            </a:r>
            <a:r>
              <a:rPr lang="de-DE" sz="2400" dirty="0" err="1">
                <a:solidFill>
                  <a:srgbClr val="3366FF"/>
                </a:solidFill>
                <a:sym typeface="Arial" charset="0"/>
              </a:rPr>
              <a:t>Behzadi</a:t>
            </a:r>
            <a:r>
              <a:rPr lang="de-DE" sz="2400" dirty="0">
                <a:solidFill>
                  <a:srgbClr val="3366FF"/>
                </a:solidFill>
                <a:sym typeface="Arial" charset="0"/>
              </a:rPr>
              <a:t> 2007; </a:t>
            </a:r>
            <a:r>
              <a:rPr lang="de-DE" sz="2400" dirty="0" err="1">
                <a:solidFill>
                  <a:srgbClr val="3366FF"/>
                </a:solidFill>
                <a:sym typeface="Arial" charset="0"/>
              </a:rPr>
              <a:t>Beall</a:t>
            </a:r>
            <a:r>
              <a:rPr lang="de-DE" sz="2400" dirty="0">
                <a:solidFill>
                  <a:srgbClr val="3366FF"/>
                </a:solidFill>
                <a:sym typeface="Arial" charset="0"/>
              </a:rPr>
              <a:t> 2007, 2010; </a:t>
            </a:r>
          </a:p>
          <a:p>
            <a:pPr marL="419029" lvl="1" indent="0" eaLnBrk="1" hangingPunct="1">
              <a:spcBef>
                <a:spcPts val="699"/>
              </a:spcBef>
              <a:defRPr/>
            </a:pPr>
            <a:r>
              <a:rPr lang="de-DE" sz="2400" dirty="0">
                <a:solidFill>
                  <a:srgbClr val="3366FF"/>
                </a:solidFill>
                <a:sym typeface="Arial" charset="0"/>
              </a:rPr>
              <a:t>	 </a:t>
            </a:r>
            <a:r>
              <a:rPr lang="en-US" sz="2400" dirty="0">
                <a:solidFill>
                  <a:srgbClr val="3366FF"/>
                </a:solidFill>
                <a:sym typeface="Arial" charset="0"/>
              </a:rPr>
              <a:t>Jo 2010, 2013; </a:t>
            </a:r>
            <a:r>
              <a:rPr lang="de-DE" sz="2400" dirty="0">
                <a:solidFill>
                  <a:srgbClr val="3366FF"/>
                </a:solidFill>
                <a:sym typeface="Arial" charset="0"/>
              </a:rPr>
              <a:t>Kundu 2012; Bright 2013; </a:t>
            </a:r>
            <a:r>
              <a:rPr lang="de-DE" sz="2400" dirty="0" err="1">
                <a:solidFill>
                  <a:srgbClr val="3366FF"/>
                </a:solidFill>
                <a:sym typeface="Arial" charset="0"/>
              </a:rPr>
              <a:t>Boubela</a:t>
            </a:r>
            <a:r>
              <a:rPr lang="de-DE" sz="2400" dirty="0">
                <a:solidFill>
                  <a:srgbClr val="3366FF"/>
                </a:solidFill>
                <a:sym typeface="Arial" charset="0"/>
              </a:rPr>
              <a:t> 2013)</a:t>
            </a:r>
            <a:endParaRPr lang="en-US" sz="2400" dirty="0">
              <a:solidFill>
                <a:schemeClr val="bg1">
                  <a:lumMod val="65000"/>
                  <a:lumOff val="35000"/>
                </a:schemeClr>
              </a:solidFill>
              <a:sym typeface="Arial" charset="0"/>
            </a:endParaRPr>
          </a:p>
          <a:p>
            <a:pPr marL="457123" indent="-457123" eaLnBrk="1" hangingPunct="1">
              <a:buFont typeface="Arial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Group level adjustments</a:t>
            </a:r>
          </a:p>
          <a:p>
            <a:pPr marL="876153" lvl="1" indent="-457123" eaLnBrk="1" hangingPunct="1">
              <a:spcBef>
                <a:spcPts val="699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Covariates for motion, </a:t>
            </a:r>
            <a:r>
              <a:rPr lang="en-US" dirty="0" err="1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brainwide</a:t>
            </a: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 levels of correlation </a:t>
            </a:r>
          </a:p>
          <a:p>
            <a:pPr marL="876153" lvl="2" indent="0" eaLnBrk="1" hangingPunct="1">
              <a:defRPr/>
            </a:pPr>
            <a:r>
              <a:rPr lang="en-US" dirty="0">
                <a:solidFill>
                  <a:srgbClr val="3366FF"/>
                </a:solidFill>
                <a:sym typeface="Arial" charset="0"/>
              </a:rPr>
              <a:t>(Van </a:t>
            </a:r>
            <a:r>
              <a:rPr lang="en-US" dirty="0" err="1">
                <a:solidFill>
                  <a:srgbClr val="3366FF"/>
                </a:solidFill>
                <a:sym typeface="Arial" charset="0"/>
              </a:rPr>
              <a:t>Dijk</a:t>
            </a:r>
            <a:r>
              <a:rPr lang="en-US" dirty="0">
                <a:solidFill>
                  <a:srgbClr val="3366FF"/>
                </a:solidFill>
                <a:sym typeface="Arial" charset="0"/>
              </a:rPr>
              <a:t> 2012; </a:t>
            </a:r>
            <a:r>
              <a:rPr lang="en-US" dirty="0" err="1">
                <a:solidFill>
                  <a:srgbClr val="3366FF"/>
                </a:solidFill>
                <a:sym typeface="Arial" charset="0"/>
              </a:rPr>
              <a:t>Satterthwaite</a:t>
            </a:r>
            <a:r>
              <a:rPr lang="en-US" dirty="0">
                <a:solidFill>
                  <a:srgbClr val="3366FF"/>
                </a:solidFill>
                <a:sym typeface="Arial" charset="0"/>
              </a:rPr>
              <a:t> 2012; Saad 2013; Yan 2013)</a:t>
            </a:r>
            <a:endParaRPr lang="en-US" sz="3200" dirty="0">
              <a:solidFill>
                <a:schemeClr val="bg1">
                  <a:lumMod val="65000"/>
                  <a:lumOff val="35000"/>
                </a:schemeClr>
              </a:solidFill>
              <a:sym typeface="Arial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5E444-106B-D849-83DA-1A1CDAE6C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96838"/>
            <a:ext cx="9070975" cy="116681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sym typeface="Arial" charset="0"/>
              </a:rPr>
              <a:t>AFNI </a:t>
            </a:r>
            <a:r>
              <a:rPr lang="en-US" dirty="0" err="1">
                <a:sym typeface="Arial" charset="0"/>
              </a:rPr>
              <a:t>Progams</a:t>
            </a:r>
            <a:r>
              <a:rPr lang="en-US" dirty="0">
                <a:sym typeface="Arial" charset="0"/>
              </a:rPr>
              <a:t> for Correlating - 1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07010-B1D2-4443-982B-1D65D5106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50" y="1187450"/>
            <a:ext cx="9912350" cy="61722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en-US" altLang="en-US" b="1">
                <a:solidFill>
                  <a:srgbClr val="000000"/>
                </a:solidFill>
              </a:rPr>
              <a:t>3dTcorr1D</a:t>
            </a:r>
            <a:r>
              <a:rPr lang="en-US" altLang="en-US">
                <a:solidFill>
                  <a:srgbClr val="000000"/>
                </a:solidFill>
              </a:rPr>
              <a:t> = correlate all time series in a dataset with time series in a text 1D file</a:t>
            </a:r>
          </a:p>
          <a:p>
            <a:pPr marL="457200" indent="-457200">
              <a:buFontTx/>
              <a:buChar char="•"/>
            </a:pPr>
            <a:r>
              <a:rPr lang="en-US" altLang="en-US" b="1">
                <a:solidFill>
                  <a:srgbClr val="000000"/>
                </a:solidFill>
              </a:rPr>
              <a:t>3dTcorrMap</a:t>
            </a:r>
            <a:r>
              <a:rPr lang="en-US" altLang="en-US">
                <a:solidFill>
                  <a:srgbClr val="000000"/>
                </a:solidFill>
              </a:rPr>
              <a:t> = correlate each voxel time series in the input with </a:t>
            </a:r>
            <a:r>
              <a:rPr lang="en-US" altLang="en-US" i="1">
                <a:solidFill>
                  <a:srgbClr val="000000"/>
                </a:solidFill>
              </a:rPr>
              <a:t>every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 i="1">
                <a:solidFill>
                  <a:srgbClr val="000000"/>
                </a:solidFill>
              </a:rPr>
              <a:t>other voxel</a:t>
            </a:r>
            <a:r>
              <a:rPr lang="en-US" altLang="en-US">
                <a:solidFill>
                  <a:srgbClr val="000000"/>
                </a:solidFill>
              </a:rPr>
              <a:t>, combine these correlations in some way (linear, nonlinear), save that combined correlation as a measure of how “connected” each voxel is with the rest of the brain</a:t>
            </a:r>
          </a:p>
          <a:p>
            <a:pPr marL="457200" indent="-457200">
              <a:buFontTx/>
              <a:buChar char="•"/>
            </a:pPr>
            <a:r>
              <a:rPr lang="en-US" altLang="en-US" b="1">
                <a:solidFill>
                  <a:srgbClr val="000000"/>
                </a:solidFill>
              </a:rPr>
              <a:t>3dAutoTcorrelate</a:t>
            </a:r>
            <a:r>
              <a:rPr lang="en-US" altLang="en-US">
                <a:solidFill>
                  <a:srgbClr val="000000"/>
                </a:solidFill>
              </a:rPr>
              <a:t> = correlate each voxel time series with </a:t>
            </a:r>
            <a:r>
              <a:rPr lang="en-US" altLang="en-US" i="1">
                <a:solidFill>
                  <a:srgbClr val="000000"/>
                </a:solidFill>
              </a:rPr>
              <a:t>every other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 i="1">
                <a:solidFill>
                  <a:srgbClr val="000000"/>
                </a:solidFill>
              </a:rPr>
              <a:t>voxel</a:t>
            </a:r>
            <a:r>
              <a:rPr lang="en-US" altLang="en-US">
                <a:solidFill>
                  <a:srgbClr val="000000"/>
                </a:solidFill>
              </a:rPr>
              <a:t>, and save all of these correlations</a:t>
            </a:r>
          </a:p>
          <a:p>
            <a:pPr marL="990600" lvl="2" indent="-457200"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Output dataset will be HUGE unless you are careful and use a gray matter only mask (</a:t>
            </a:r>
            <a:r>
              <a:rPr lang="en-US" altLang="en-US" sz="2800" i="1">
                <a:solidFill>
                  <a:srgbClr val="000000"/>
                </a:solidFill>
              </a:rPr>
              <a:t>e.g., </a:t>
            </a:r>
            <a:r>
              <a:rPr lang="en-US" altLang="en-US" sz="2800">
                <a:solidFill>
                  <a:srgbClr val="000000"/>
                </a:solidFill>
              </a:rPr>
              <a:t>program </a:t>
            </a:r>
            <a:r>
              <a:rPr lang="en-US" altLang="en-US" sz="2800" b="1">
                <a:solidFill>
                  <a:srgbClr val="000000"/>
                </a:solidFill>
              </a:rPr>
              <a:t>3dSeg</a:t>
            </a:r>
            <a:r>
              <a:rPr lang="en-US" altLang="en-US" sz="2800">
                <a:solidFill>
                  <a:srgbClr val="000000"/>
                </a:solidFill>
              </a:rPr>
              <a:t>)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662D3-8E1F-BF41-BA05-792546702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96838"/>
            <a:ext cx="9070975" cy="116681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sym typeface="Arial" charset="0"/>
              </a:rPr>
              <a:t>AFNI </a:t>
            </a:r>
            <a:r>
              <a:rPr lang="en-US" dirty="0" err="1">
                <a:sym typeface="Arial" charset="0"/>
              </a:rPr>
              <a:t>Progams</a:t>
            </a:r>
            <a:r>
              <a:rPr lang="en-US" dirty="0">
                <a:sym typeface="Arial" charset="0"/>
              </a:rPr>
              <a:t> for Correlating - 2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9AE77-B934-9741-9A50-2327B0A6C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50" y="1187450"/>
            <a:ext cx="9912350" cy="61722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en-US" altLang="en-US" b="1">
                <a:solidFill>
                  <a:srgbClr val="000000"/>
                </a:solidFill>
              </a:rPr>
              <a:t>AFNI </a:t>
            </a:r>
            <a:r>
              <a:rPr lang="en-US" altLang="en-US">
                <a:solidFill>
                  <a:srgbClr val="000000"/>
                </a:solidFill>
              </a:rPr>
              <a:t>GUI InstaCorr – single subject seed based correlation by pointing and clicking</a:t>
            </a:r>
          </a:p>
          <a:p>
            <a:pPr marL="990600" lvl="2" indent="-457200">
              <a:buFontTx/>
              <a:buChar char="•"/>
            </a:pPr>
            <a:r>
              <a:rPr lang="en-US" altLang="en-US" sz="3200">
                <a:solidFill>
                  <a:srgbClr val="000000"/>
                </a:solidFill>
              </a:rPr>
              <a:t>Subject of another talk</a:t>
            </a:r>
          </a:p>
          <a:p>
            <a:pPr marL="457200" indent="-457200">
              <a:buFontTx/>
              <a:buChar char="•"/>
            </a:pPr>
            <a:r>
              <a:rPr lang="en-US" altLang="en-US" b="1">
                <a:solidFill>
                  <a:srgbClr val="000000"/>
                </a:solidFill>
              </a:rPr>
              <a:t>3dGroupInCorr</a:t>
            </a:r>
            <a:r>
              <a:rPr lang="en-US" altLang="en-US">
                <a:solidFill>
                  <a:srgbClr val="000000"/>
                </a:solidFill>
              </a:rPr>
              <a:t> – group analysis of seed based correlations, also by pointing and clicking</a:t>
            </a:r>
          </a:p>
          <a:p>
            <a:pPr marL="990600" lvl="2" indent="-457200">
              <a:buFontTx/>
              <a:buChar char="•"/>
            </a:pPr>
            <a:r>
              <a:rPr lang="en-US" altLang="en-US" sz="3200">
                <a:solidFill>
                  <a:srgbClr val="000000"/>
                </a:solidFill>
              </a:rPr>
              <a:t>Also in the InstaCorr presentation</a:t>
            </a:r>
          </a:p>
          <a:p>
            <a:pPr marL="533400" lvl="1" indent="-457200"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00"/>
                </a:solidFill>
              </a:rPr>
              <a:t>AFNI</a:t>
            </a:r>
            <a:r>
              <a:rPr lang="en-US" altLang="en-US" sz="3200">
                <a:solidFill>
                  <a:srgbClr val="000000"/>
                </a:solidFill>
              </a:rPr>
              <a:t> does </a:t>
            </a:r>
            <a:r>
              <a:rPr lang="en-US" altLang="en-US" sz="3200" i="1">
                <a:solidFill>
                  <a:srgbClr val="000000"/>
                </a:solidFill>
              </a:rPr>
              <a:t>not</a:t>
            </a:r>
            <a:r>
              <a:rPr lang="en-US" altLang="en-US" sz="3200">
                <a:solidFill>
                  <a:srgbClr val="000000"/>
                </a:solidFill>
              </a:rPr>
              <a:t> contain a program for doing ICA for network parcellation or identification from RS-FMRI data</a:t>
            </a:r>
          </a:p>
          <a:p>
            <a:pPr marL="990600" lvl="2" indent="-457200">
              <a:buFontTx/>
              <a:buChar char="•"/>
            </a:pPr>
            <a:r>
              <a:rPr lang="en-US" altLang="en-US" sz="2800" b="1">
                <a:solidFill>
                  <a:srgbClr val="000000"/>
                </a:solidFill>
              </a:rPr>
              <a:t>GIFT </a:t>
            </a:r>
            <a:r>
              <a:rPr lang="en-US" altLang="en-US" sz="2800">
                <a:solidFill>
                  <a:srgbClr val="000000"/>
                </a:solidFill>
              </a:rPr>
              <a:t>software from Vince Calhoun lab, for example</a:t>
            </a:r>
          </a:p>
          <a:p>
            <a:pPr marL="990600" lvl="2" indent="-457200">
              <a:buFontTx/>
              <a:buChar char="•"/>
            </a:pPr>
            <a:r>
              <a:rPr lang="en-US" altLang="en-US" sz="2800" b="1">
                <a:solidFill>
                  <a:srgbClr val="000000"/>
                </a:solidFill>
              </a:rPr>
              <a:t>http://mialab.mrn.org/software/gift/ </a:t>
            </a:r>
          </a:p>
          <a:p>
            <a:pPr marL="457200" indent="-457200"/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BA5110F-FFC1-BB48-96C5-6075F74F14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98425"/>
            <a:ext cx="9067800" cy="8128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sym typeface="Arial" charset="0"/>
              </a:rPr>
              <a:t>Resting state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BD30EE7-06DB-B641-A02D-BDD0DD47C5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3213" y="936625"/>
            <a:ext cx="9512300" cy="5556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rIns="0" numCol="1" anchor="t" anchorCtr="0" compatLnSpc="1">
            <a:prstTxWarp prst="textNoShape">
              <a:avLst/>
            </a:prstTxWarp>
          </a:bodyPr>
          <a:lstStyle/>
          <a:p>
            <a:pPr marL="315860" lvl="1" indent="0" eaLnBrk="1" hangingPunct="1">
              <a:spcBef>
                <a:spcPct val="0"/>
              </a:spcBef>
              <a:tabLst>
                <a:tab pos="1447556" algn="l"/>
                <a:tab pos="2361802" algn="l"/>
                <a:tab pos="3276048" algn="l"/>
                <a:tab pos="4190294" algn="l"/>
                <a:tab pos="5104540" algn="l"/>
                <a:tab pos="6018785" algn="l"/>
                <a:tab pos="6933032" algn="l"/>
                <a:tab pos="7847278" algn="l"/>
                <a:tab pos="8761524" algn="l"/>
                <a:tab pos="9675770" algn="l"/>
                <a:tab pos="10590016" algn="l"/>
                <a:tab pos="1447556" algn="l"/>
                <a:tab pos="2361802" algn="l"/>
                <a:tab pos="3276048" algn="l"/>
                <a:tab pos="4190294" algn="l"/>
                <a:tab pos="5104540" algn="l"/>
                <a:tab pos="6018785" algn="l"/>
                <a:tab pos="6933032" algn="l"/>
                <a:tab pos="7847278" algn="l"/>
                <a:tab pos="8761524" algn="l"/>
                <a:tab pos="9675770" algn="l"/>
                <a:tab pos="10590016" algn="l"/>
                <a:tab pos="1447556" algn="l"/>
                <a:tab pos="2361802" algn="l"/>
                <a:tab pos="3276048" algn="l"/>
                <a:tab pos="4190294" algn="l"/>
                <a:tab pos="5104540" algn="l"/>
                <a:tab pos="6018785" algn="l"/>
                <a:tab pos="6933032" algn="l"/>
                <a:tab pos="7847278" algn="l"/>
                <a:tab pos="8761524" algn="l"/>
                <a:tab pos="9675770" algn="l"/>
              </a:tabLst>
              <a:defRPr/>
            </a:pPr>
            <a:r>
              <a:rPr lang="en-US" dirty="0">
                <a:sym typeface="Arial" charset="0"/>
              </a:rPr>
              <a:t>BOLD signal fluctuations </a:t>
            </a:r>
            <a:r>
              <a:rPr lang="en-US" dirty="0">
                <a:solidFill>
                  <a:srgbClr val="FF5308"/>
                </a:solidFill>
                <a:latin typeface="Arial Bold" charset="0"/>
                <a:cs typeface="Arial Bold" charset="0"/>
                <a:sym typeface="Arial Bold" charset="0"/>
              </a:rPr>
              <a:t>during undirected</a:t>
            </a:r>
            <a:r>
              <a:rPr lang="en-US" dirty="0">
                <a:sym typeface="Arial" charset="0"/>
              </a:rPr>
              <a:t> brain activity</a:t>
            </a:r>
          </a:p>
          <a:p>
            <a:pPr marL="315860" lvl="1" indent="0" eaLnBrk="1" hangingPunct="1">
              <a:spcBef>
                <a:spcPct val="0"/>
              </a:spcBef>
              <a:tabLst>
                <a:tab pos="1447556" algn="l"/>
                <a:tab pos="2361802" algn="l"/>
                <a:tab pos="3276048" algn="l"/>
                <a:tab pos="4190294" algn="l"/>
                <a:tab pos="5104540" algn="l"/>
                <a:tab pos="6018785" algn="l"/>
                <a:tab pos="6933032" algn="l"/>
                <a:tab pos="7847278" algn="l"/>
                <a:tab pos="8761524" algn="l"/>
                <a:tab pos="9675770" algn="l"/>
                <a:tab pos="10590016" algn="l"/>
                <a:tab pos="1447556" algn="l"/>
                <a:tab pos="2361802" algn="l"/>
                <a:tab pos="3276048" algn="l"/>
                <a:tab pos="4190294" algn="l"/>
                <a:tab pos="5104540" algn="l"/>
                <a:tab pos="6018785" algn="l"/>
                <a:tab pos="6933032" algn="l"/>
                <a:tab pos="7847278" algn="l"/>
                <a:tab pos="8761524" algn="l"/>
                <a:tab pos="9675770" algn="l"/>
                <a:tab pos="10590016" algn="l"/>
                <a:tab pos="1447556" algn="l"/>
                <a:tab pos="2361802" algn="l"/>
                <a:tab pos="3276048" algn="l"/>
                <a:tab pos="4190294" algn="l"/>
                <a:tab pos="5104540" algn="l"/>
                <a:tab pos="6018785" algn="l"/>
                <a:tab pos="6933032" algn="l"/>
                <a:tab pos="7847278" algn="l"/>
                <a:tab pos="8761524" algn="l"/>
                <a:tab pos="9675770" algn="l"/>
              </a:tabLst>
              <a:defRPr/>
            </a:pPr>
            <a:endParaRPr lang="en-US" dirty="0">
              <a:sym typeface="Arial" charset="0"/>
            </a:endParaRPr>
          </a:p>
          <a:p>
            <a:pPr marL="315860" lvl="1" indent="0" eaLnBrk="1" hangingPunct="1">
              <a:spcBef>
                <a:spcPct val="0"/>
              </a:spcBef>
              <a:tabLst>
                <a:tab pos="1447556" algn="l"/>
                <a:tab pos="2361802" algn="l"/>
                <a:tab pos="3276048" algn="l"/>
                <a:tab pos="4190294" algn="l"/>
                <a:tab pos="5104540" algn="l"/>
                <a:tab pos="6018785" algn="l"/>
                <a:tab pos="6933032" algn="l"/>
                <a:tab pos="7847278" algn="l"/>
                <a:tab pos="8761524" algn="l"/>
                <a:tab pos="9675770" algn="l"/>
                <a:tab pos="10590016" algn="l"/>
                <a:tab pos="1447556" algn="l"/>
                <a:tab pos="2361802" algn="l"/>
                <a:tab pos="3276048" algn="l"/>
                <a:tab pos="4190294" algn="l"/>
                <a:tab pos="5104540" algn="l"/>
                <a:tab pos="6018785" algn="l"/>
                <a:tab pos="6933032" algn="l"/>
                <a:tab pos="7847278" algn="l"/>
                <a:tab pos="8761524" algn="l"/>
                <a:tab pos="9675770" algn="l"/>
                <a:tab pos="10590016" algn="l"/>
                <a:tab pos="1447556" algn="l"/>
                <a:tab pos="2361802" algn="l"/>
                <a:tab pos="3276048" algn="l"/>
                <a:tab pos="4190294" algn="l"/>
                <a:tab pos="5104540" algn="l"/>
                <a:tab pos="6018785" algn="l"/>
                <a:tab pos="6933032" algn="l"/>
                <a:tab pos="7847278" algn="l"/>
                <a:tab pos="8761524" algn="l"/>
                <a:tab pos="9675770" algn="l"/>
              </a:tabLst>
              <a:defRPr/>
            </a:pPr>
            <a:r>
              <a:rPr lang="en-US" dirty="0">
                <a:sym typeface="Arial" charset="0"/>
              </a:rPr>
              <a:t>There is </a:t>
            </a:r>
            <a:r>
              <a:rPr lang="en-US" dirty="0">
                <a:solidFill>
                  <a:schemeClr val="accent1"/>
                </a:solidFill>
                <a:sym typeface="Arial" charset="0"/>
              </a:rPr>
              <a:t>no model for signal</a:t>
            </a:r>
            <a:r>
              <a:rPr lang="en-US" dirty="0">
                <a:sym typeface="Arial" charset="0"/>
              </a:rPr>
              <a:t>, such as expected response in task FMRI</a:t>
            </a:r>
          </a:p>
        </p:txBody>
      </p:sp>
      <p:pic>
        <p:nvPicPr>
          <p:cNvPr id="36867" name="Picture 4">
            <a:extLst>
              <a:ext uri="{FF2B5EF4-FFF2-40B4-BE49-F238E27FC236}">
                <a16:creationId xmlns:a16="http://schemas.microsoft.com/office/drawing/2014/main" id="{9D343E1A-C484-3B48-843E-1DBE55F38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" t="5885" b="11365"/>
          <a:stretch>
            <a:fillRect/>
          </a:stretch>
        </p:blipFill>
        <p:spPr bwMode="auto">
          <a:xfrm>
            <a:off x="984250" y="2940050"/>
            <a:ext cx="838993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A8AAD81-EE89-5F49-AEB3-AA6EFC977C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96838"/>
            <a:ext cx="9070975" cy="93821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ym typeface="Arial" charset="0"/>
              </a:rPr>
              <a:t>Tissue-based nuisance regressors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6DDF18-18B4-8447-B4E9-97DAACF501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3238" y="1263650"/>
            <a:ext cx="9070975" cy="601345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457123" indent="-457123" algn="ctr" eaLnBrk="1" hangingPunct="1">
              <a:buClr>
                <a:schemeClr val="bg1"/>
              </a:buClr>
              <a:buFont typeface="Arial"/>
              <a:buChar char="•"/>
              <a:defRPr/>
            </a:pPr>
            <a:r>
              <a:rPr lang="en-US" b="1" dirty="0">
                <a:solidFill>
                  <a:srgbClr val="FF6600"/>
                </a:solidFill>
                <a:sym typeface="Arial" charset="0"/>
              </a:rPr>
              <a:t>Avoid Projecting Fluctuations of Interest</a:t>
            </a:r>
          </a:p>
          <a:p>
            <a:pPr marL="457123" indent="-457123" eaLnBrk="1" hangingPunct="1">
              <a:buFont typeface="Arial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OK to sample nuisance signals from regions whose fluctuations are not correlated with the </a:t>
            </a:r>
            <a:r>
              <a:rPr lang="en-US" i="1" dirty="0">
                <a:solidFill>
                  <a:schemeClr val="bg1">
                    <a:lumMod val="65000"/>
                    <a:lumOff val="35000"/>
                  </a:schemeClr>
                </a:solidFill>
                <a:latin typeface="Arial Italic" charset="0"/>
                <a:cs typeface="Arial Italic" charset="0"/>
                <a:sym typeface="Arial Italic" charset="0"/>
              </a:rPr>
              <a:t>fluctuations of interest</a:t>
            </a:r>
            <a:r>
              <a:rPr lang="en-US" i="1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 </a:t>
            </a: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in the regions of interest</a:t>
            </a:r>
          </a:p>
          <a:p>
            <a:pPr marL="457123" indent="-457123" eaLnBrk="1" hangingPunct="1">
              <a:buFont typeface="Arial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Should not project time series containing aggregates of fluctuations of interest, even if they contain contribution from noise</a:t>
            </a:r>
          </a:p>
          <a:p>
            <a:pPr marL="990434" lvl="2" indent="-457123" eaLnBrk="1" hangingPunct="1">
              <a:buFont typeface="Arial"/>
              <a:buChar char="•"/>
              <a:defRPr/>
            </a:pP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Sagittal sinus voxels might allow sampling of aliased heart rate, HOWEVER they also exhibit BOLD fluctuations of interest from the regions being modeled </a:t>
            </a:r>
            <a:r>
              <a:rPr lang="en-US" dirty="0">
                <a:solidFill>
                  <a:srgbClr val="3366FF"/>
                </a:solidFill>
                <a:sym typeface="Arial" charset="0"/>
              </a:rPr>
              <a:t>(Jo, 2010)</a:t>
            </a:r>
            <a:endParaRPr lang="en-US" sz="4000" dirty="0">
              <a:solidFill>
                <a:srgbClr val="3366FF"/>
              </a:solidFill>
              <a:sym typeface="Arial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C42C8498-D1C1-0C4F-95B7-8FE86BC36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96838"/>
            <a:ext cx="9070975" cy="70961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ym typeface="Arial" charset="0"/>
              </a:rPr>
              <a:t>And why not?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433A199-6782-EE47-8BA2-D6BB23912F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4825" y="1111250"/>
            <a:ext cx="9067800" cy="41910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457123" indent="-457123" eaLnBrk="1" hangingPunct="1">
              <a:buFont typeface="Arial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Because you will end up </a:t>
            </a:r>
            <a:r>
              <a:rPr lang="en-US" b="1" dirty="0">
                <a:solidFill>
                  <a:srgbClr val="FF6600"/>
                </a:solidFill>
                <a:sym typeface="Arial" charset="0"/>
              </a:rPr>
              <a:t>differentially biasing </a:t>
            </a: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the correlation matrices of your groups, and considerably distorting group differences</a:t>
            </a:r>
          </a:p>
          <a:p>
            <a:pPr marL="457123" indent="-457123" eaLnBrk="1" hangingPunct="1">
              <a:buFont typeface="Arial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Best explained with </a:t>
            </a:r>
            <a:r>
              <a:rPr lang="en-US" dirty="0" err="1">
                <a:solidFill>
                  <a:schemeClr val="bg1"/>
                </a:solidFill>
                <a:sym typeface="Arial" charset="0"/>
              </a:rPr>
              <a:t>GSReg</a:t>
            </a: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 (using the </a:t>
            </a:r>
            <a:r>
              <a:rPr lang="en-US" dirty="0">
                <a:solidFill>
                  <a:srgbClr val="000000"/>
                </a:solidFill>
                <a:sym typeface="Arial" charset="0"/>
              </a:rPr>
              <a:t>G</a:t>
            </a: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lobal </a:t>
            </a:r>
            <a:r>
              <a:rPr lang="en-US" dirty="0">
                <a:solidFill>
                  <a:srgbClr val="000000"/>
                </a:solidFill>
                <a:sym typeface="Arial" charset="0"/>
              </a:rPr>
              <a:t>S</a:t>
            </a: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ignal as a nuisance </a:t>
            </a:r>
            <a:r>
              <a:rPr lang="en-US" dirty="0">
                <a:solidFill>
                  <a:srgbClr val="000000"/>
                </a:solidFill>
                <a:sym typeface="Arial" charset="0"/>
              </a:rPr>
              <a:t>Reg</a:t>
            </a: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ressor) because math is straight forward.</a:t>
            </a:r>
          </a:p>
          <a:p>
            <a:pPr marL="876153" lvl="1" indent="-457123" eaLnBrk="1" hangingPunct="1">
              <a:spcBef>
                <a:spcPts val="699"/>
              </a:spcBef>
              <a:buFont typeface="Arial"/>
              <a:buChar char="•"/>
              <a:defRPr/>
            </a:pPr>
            <a:r>
              <a:rPr lang="en-US" sz="32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What follows applies whether or not noise exists or differs between groups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>
            <a:extLst>
              <a:ext uri="{FF2B5EF4-FFF2-40B4-BE49-F238E27FC236}">
                <a16:creationId xmlns:a16="http://schemas.microsoft.com/office/drawing/2014/main" id="{F53FADB3-B95B-2145-8E02-6BD7EFE34F8F}"/>
              </a:ext>
            </a:extLst>
          </p:cNvPr>
          <p:cNvSpPr>
            <a:spLocks/>
          </p:cNvSpPr>
          <p:nvPr/>
        </p:nvSpPr>
        <p:spPr bwMode="auto">
          <a:xfrm>
            <a:off x="25400" y="2120900"/>
            <a:ext cx="10045700" cy="35814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B1073FB-3643-234A-9F20-92BFC73EB4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0"/>
            <a:ext cx="9070975" cy="7493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sym typeface="Arial" charset="0"/>
              </a:rPr>
              <a:t>Why not GSReg ?</a:t>
            </a:r>
          </a:p>
        </p:txBody>
      </p:sp>
      <p:grpSp>
        <p:nvGrpSpPr>
          <p:cNvPr id="73731" name="Group 1">
            <a:extLst>
              <a:ext uri="{FF2B5EF4-FFF2-40B4-BE49-F238E27FC236}">
                <a16:creationId xmlns:a16="http://schemas.microsoft.com/office/drawing/2014/main" id="{14F45E4C-8D5A-5147-9497-09C7D650F3C4}"/>
              </a:ext>
            </a:extLst>
          </p:cNvPr>
          <p:cNvGrpSpPr>
            <a:grpSpLocks/>
          </p:cNvGrpSpPr>
          <p:nvPr/>
        </p:nvGrpSpPr>
        <p:grpSpPr bwMode="auto">
          <a:xfrm>
            <a:off x="74613" y="806450"/>
            <a:ext cx="9925050" cy="3975100"/>
            <a:chOff x="74613" y="946150"/>
            <a:chExt cx="9925050" cy="3975100"/>
          </a:xfrm>
        </p:grpSpPr>
        <p:grpSp>
          <p:nvGrpSpPr>
            <p:cNvPr id="73733" name="Group 7">
              <a:extLst>
                <a:ext uri="{FF2B5EF4-FFF2-40B4-BE49-F238E27FC236}">
                  <a16:creationId xmlns:a16="http://schemas.microsoft.com/office/drawing/2014/main" id="{BE0C2FCC-C1B8-7741-9B92-B8CC8E682D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613" y="1406525"/>
              <a:ext cx="9925050" cy="3514725"/>
              <a:chOff x="0" y="0"/>
              <a:chExt cx="6252" cy="2213"/>
            </a:xfrm>
          </p:grpSpPr>
          <p:pic>
            <p:nvPicPr>
              <p:cNvPr id="73737" name="Picture 4">
                <a:extLst>
                  <a:ext uri="{FF2B5EF4-FFF2-40B4-BE49-F238E27FC236}">
                    <a16:creationId xmlns:a16="http://schemas.microsoft.com/office/drawing/2014/main" id="{90D1E094-0483-8A47-A664-D4D7750E87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00" t="14799" r="8199" b="8000"/>
              <a:stretch>
                <a:fillRect/>
              </a:stretch>
            </p:blipFill>
            <p:spPr bwMode="auto">
              <a:xfrm>
                <a:off x="4088" y="0"/>
                <a:ext cx="2164" cy="2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738" name="Picture 5">
                <a:extLst>
                  <a:ext uri="{FF2B5EF4-FFF2-40B4-BE49-F238E27FC236}">
                    <a16:creationId xmlns:a16="http://schemas.microsoft.com/office/drawing/2014/main" id="{716EFF37-C3A2-2E41-BBF5-B31FF33A3A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00" t="15599" r="18199" b="5400"/>
              <a:stretch>
                <a:fillRect/>
              </a:stretch>
            </p:blipFill>
            <p:spPr bwMode="auto">
              <a:xfrm>
                <a:off x="2124" y="16"/>
                <a:ext cx="1886" cy="2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739" name="Picture 6">
                <a:extLst>
                  <a:ext uri="{FF2B5EF4-FFF2-40B4-BE49-F238E27FC236}">
                    <a16:creationId xmlns:a16="http://schemas.microsoft.com/office/drawing/2014/main" id="{1BB0F394-6F44-DE40-B2E6-7EDB7EC39B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99" t="15399" r="17400" b="5600"/>
              <a:stretch>
                <a:fillRect/>
              </a:stretch>
            </p:blipFill>
            <p:spPr bwMode="auto">
              <a:xfrm>
                <a:off x="0" y="11"/>
                <a:ext cx="2080" cy="2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8680" name="Rectangle 8">
              <a:extLst>
                <a:ext uri="{FF2B5EF4-FFF2-40B4-BE49-F238E27FC236}">
                  <a16:creationId xmlns:a16="http://schemas.microsoft.com/office/drawing/2014/main" id="{88BD1992-91E1-4A42-818E-5B4D1C14A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713" y="946150"/>
              <a:ext cx="201930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>
                <a:defRPr/>
              </a:pPr>
              <a:r>
                <a:rPr lang="en-US" sz="2400" b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Original (</a:t>
              </a:r>
              <a:r>
                <a:rPr lang="en-US" sz="2400" b="1" i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R</a:t>
              </a:r>
              <a:r>
                <a:rPr lang="en-US" sz="2400" b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</a:t>
              </a:r>
            </a:p>
          </p:txBody>
        </p:sp>
        <p:sp>
          <p:nvSpPr>
            <p:cNvPr id="28681" name="Rectangle 9">
              <a:extLst>
                <a:ext uri="{FF2B5EF4-FFF2-40B4-BE49-F238E27FC236}">
                  <a16:creationId xmlns:a16="http://schemas.microsoft.com/office/drawing/2014/main" id="{9E6E4625-EBFF-2549-8E95-45678D248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075" y="946150"/>
              <a:ext cx="241300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>
                <a:defRPr/>
              </a:pPr>
              <a:r>
                <a:rPr lang="en-US" sz="2400" b="1">
                  <a:solidFill>
                    <a:schemeClr val="bg1">
                      <a:lumMod val="65000"/>
                      <a:lumOff val="35000"/>
                    </a:schemeClr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After GSReg (</a:t>
              </a:r>
              <a:r>
                <a:rPr lang="en-US" sz="2400" b="1" i="1">
                  <a:solidFill>
                    <a:schemeClr val="bg1">
                      <a:lumMod val="65000"/>
                      <a:lumOff val="35000"/>
                    </a:schemeClr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</a:t>
              </a:r>
              <a:r>
                <a:rPr lang="en-US" sz="2400" b="1">
                  <a:solidFill>
                    <a:schemeClr val="bg1">
                      <a:lumMod val="65000"/>
                      <a:lumOff val="35000"/>
                    </a:schemeClr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</a:t>
              </a:r>
            </a:p>
          </p:txBody>
        </p:sp>
        <p:sp>
          <p:nvSpPr>
            <p:cNvPr id="28682" name="Rectangle 10">
              <a:extLst>
                <a:ext uri="{FF2B5EF4-FFF2-40B4-BE49-F238E27FC236}">
                  <a16:creationId xmlns:a16="http://schemas.microsoft.com/office/drawing/2014/main" id="{F9F6E19D-34C8-3E4A-BDCE-31ABD199F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4438" y="946150"/>
              <a:ext cx="88900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>
                <a:defRPr/>
              </a:pPr>
              <a:r>
                <a:rPr lang="en-US" sz="2400" b="1" i="1">
                  <a:solidFill>
                    <a:schemeClr val="bg1">
                      <a:lumMod val="65000"/>
                      <a:lumOff val="35000"/>
                    </a:schemeClr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 - R</a:t>
              </a:r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CC1D9243-CE99-7A43-8DD8-E68C87BD2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4814888"/>
            <a:ext cx="9067800" cy="330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38093" tIns="38093" rIns="38093" bIns="38093"/>
          <a:lstStyle>
            <a:lvl1pPr algn="l" rtl="0" fontAlgn="base">
              <a:spcBef>
                <a:spcPts val="800"/>
              </a:spcBef>
              <a:spcAft>
                <a:spcPct val="0"/>
              </a:spcAft>
              <a:defRPr sz="320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19100" algn="l" rtl="0" fontAlgn="base">
              <a:spcBef>
                <a:spcPts val="700"/>
              </a:spcBef>
              <a:spcAft>
                <a:spcPct val="0"/>
              </a:spcAft>
              <a:defRPr sz="280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876300" algn="l" rtl="0" fontAlgn="base">
              <a:spcBef>
                <a:spcPts val="600"/>
              </a:spcBef>
              <a:spcAft>
                <a:spcPct val="0"/>
              </a:spcAft>
              <a:defRPr sz="240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333500" algn="l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790700" algn="l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247900" algn="l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CCFFFF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705100" algn="l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CCFFFF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162300" algn="l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CCFFFF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619500" algn="l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CCFFFF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342842" indent="-342842" algn="ctr">
              <a:defRPr/>
            </a:pPr>
            <a:r>
              <a:rPr lang="en-US" dirty="0"/>
              <a:t>Bias </a:t>
            </a:r>
            <a:r>
              <a:rPr lang="en-US" dirty="0">
                <a:solidFill>
                  <a:srgbClr val="FF0000"/>
                </a:solidFill>
              </a:rPr>
              <a:t>will vary </a:t>
            </a:r>
            <a:r>
              <a:rPr lang="en-US" dirty="0"/>
              <a:t>by region pair</a:t>
            </a:r>
          </a:p>
          <a:p>
            <a:pPr marL="342842" indent="-342842" algn="ctr">
              <a:defRPr/>
            </a:pPr>
            <a:r>
              <a:rPr lang="en-US" dirty="0"/>
              <a:t>AND will be</a:t>
            </a:r>
          </a:p>
          <a:p>
            <a:pPr marL="342842" indent="-342842" algn="ctr">
              <a:defRPr/>
            </a:pPr>
            <a:r>
              <a:rPr lang="en-US" dirty="0">
                <a:solidFill>
                  <a:srgbClr val="FF0000"/>
                </a:solidFill>
              </a:rPr>
              <a:t>Entirely dependent on </a:t>
            </a:r>
            <a:r>
              <a:rPr lang="en-US" b="1" i="1" dirty="0">
                <a:solidFill>
                  <a:srgbClr val="FF0000"/>
                </a:solidFill>
              </a:rPr>
              <a:t>true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covariance matrix </a:t>
            </a:r>
            <a:r>
              <a:rPr lang="en-US" b="1" i="1" dirty="0">
                <a:solidFill>
                  <a:srgbClr val="FF0000"/>
                </a:solidFill>
              </a:rPr>
              <a:t>P</a:t>
            </a:r>
          </a:p>
          <a:p>
            <a:pPr marL="342842" indent="-342842" algn="ctr">
              <a:defRPr/>
            </a:pPr>
            <a:r>
              <a:rPr lang="en-US" dirty="0"/>
              <a:t>(therefore your grouping variable)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>
            <a:extLst>
              <a:ext uri="{FF2B5EF4-FFF2-40B4-BE49-F238E27FC236}">
                <a16:creationId xmlns:a16="http://schemas.microsoft.com/office/drawing/2014/main" id="{8B681BE9-CF2E-3C42-BFBC-8273E5361B5B}"/>
              </a:ext>
            </a:extLst>
          </p:cNvPr>
          <p:cNvSpPr>
            <a:spLocks/>
          </p:cNvSpPr>
          <p:nvPr/>
        </p:nvSpPr>
        <p:spPr bwMode="auto">
          <a:xfrm>
            <a:off x="25400" y="2120900"/>
            <a:ext cx="10045700" cy="35814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C277705-E9D6-6748-B635-035D9352A9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0"/>
            <a:ext cx="9070975" cy="7493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ym typeface="Arial" charset="0"/>
              </a:rPr>
              <a:t>Why not GSReg ?</a:t>
            </a:r>
          </a:p>
        </p:txBody>
      </p:sp>
      <p:grpSp>
        <p:nvGrpSpPr>
          <p:cNvPr id="74755" name="Group 1">
            <a:extLst>
              <a:ext uri="{FF2B5EF4-FFF2-40B4-BE49-F238E27FC236}">
                <a16:creationId xmlns:a16="http://schemas.microsoft.com/office/drawing/2014/main" id="{FB5DBAC7-7AC4-7F49-A860-C668CB6295D8}"/>
              </a:ext>
            </a:extLst>
          </p:cNvPr>
          <p:cNvGrpSpPr>
            <a:grpSpLocks/>
          </p:cNvGrpSpPr>
          <p:nvPr/>
        </p:nvGrpSpPr>
        <p:grpSpPr bwMode="auto">
          <a:xfrm>
            <a:off x="74613" y="806450"/>
            <a:ext cx="9925050" cy="3975100"/>
            <a:chOff x="74613" y="946150"/>
            <a:chExt cx="9925050" cy="3975100"/>
          </a:xfrm>
        </p:grpSpPr>
        <p:grpSp>
          <p:nvGrpSpPr>
            <p:cNvPr id="74760" name="Group 7">
              <a:extLst>
                <a:ext uri="{FF2B5EF4-FFF2-40B4-BE49-F238E27FC236}">
                  <a16:creationId xmlns:a16="http://schemas.microsoft.com/office/drawing/2014/main" id="{BE00453F-0D7E-5F48-8574-CB1B6B733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613" y="1406525"/>
              <a:ext cx="9925050" cy="3514725"/>
              <a:chOff x="0" y="0"/>
              <a:chExt cx="6252" cy="2213"/>
            </a:xfrm>
          </p:grpSpPr>
          <p:pic>
            <p:nvPicPr>
              <p:cNvPr id="74764" name="Picture 4">
                <a:extLst>
                  <a:ext uri="{FF2B5EF4-FFF2-40B4-BE49-F238E27FC236}">
                    <a16:creationId xmlns:a16="http://schemas.microsoft.com/office/drawing/2014/main" id="{A20D0053-BD15-9349-96A4-D10545158D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00" t="14799" r="8199" b="8000"/>
              <a:stretch>
                <a:fillRect/>
              </a:stretch>
            </p:blipFill>
            <p:spPr bwMode="auto">
              <a:xfrm>
                <a:off x="4088" y="0"/>
                <a:ext cx="2164" cy="2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765" name="Picture 5">
                <a:extLst>
                  <a:ext uri="{FF2B5EF4-FFF2-40B4-BE49-F238E27FC236}">
                    <a16:creationId xmlns:a16="http://schemas.microsoft.com/office/drawing/2014/main" id="{383A0C8E-FECB-7C47-98CE-51C46D7AAC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00" t="15599" r="18199" b="5400"/>
              <a:stretch>
                <a:fillRect/>
              </a:stretch>
            </p:blipFill>
            <p:spPr bwMode="auto">
              <a:xfrm>
                <a:off x="2124" y="16"/>
                <a:ext cx="1886" cy="2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766" name="Picture 6">
                <a:extLst>
                  <a:ext uri="{FF2B5EF4-FFF2-40B4-BE49-F238E27FC236}">
                    <a16:creationId xmlns:a16="http://schemas.microsoft.com/office/drawing/2014/main" id="{ADDFFC4F-B25F-324B-B5AC-C9D5EF58BA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99" t="15399" r="17400" b="5600"/>
              <a:stretch>
                <a:fillRect/>
              </a:stretch>
            </p:blipFill>
            <p:spPr bwMode="auto">
              <a:xfrm>
                <a:off x="0" y="11"/>
                <a:ext cx="2080" cy="2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8680" name="Rectangle 8">
              <a:extLst>
                <a:ext uri="{FF2B5EF4-FFF2-40B4-BE49-F238E27FC236}">
                  <a16:creationId xmlns:a16="http://schemas.microsoft.com/office/drawing/2014/main" id="{55E7838A-E9BE-6B45-8D6E-21C6310D4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713" y="946150"/>
              <a:ext cx="201930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>
                <a:defRPr/>
              </a:pPr>
              <a:r>
                <a:rPr lang="en-US" sz="2400" b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Original (</a:t>
              </a:r>
              <a:r>
                <a:rPr lang="en-US" sz="2400" b="1" i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R</a:t>
              </a:r>
              <a:r>
                <a:rPr lang="en-US" sz="2400" b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</a:t>
              </a:r>
            </a:p>
          </p:txBody>
        </p:sp>
        <p:sp>
          <p:nvSpPr>
            <p:cNvPr id="28681" name="Rectangle 9">
              <a:extLst>
                <a:ext uri="{FF2B5EF4-FFF2-40B4-BE49-F238E27FC236}">
                  <a16:creationId xmlns:a16="http://schemas.microsoft.com/office/drawing/2014/main" id="{4F34B42B-F3B3-4D4E-B44B-7CA881F83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075" y="946150"/>
              <a:ext cx="241300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>
                <a:defRPr/>
              </a:pPr>
              <a:r>
                <a:rPr lang="en-US" sz="2400" b="1">
                  <a:solidFill>
                    <a:schemeClr val="bg1">
                      <a:lumMod val="65000"/>
                      <a:lumOff val="35000"/>
                    </a:schemeClr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After GSReg (</a:t>
              </a:r>
              <a:r>
                <a:rPr lang="en-US" sz="2400" b="1" i="1">
                  <a:solidFill>
                    <a:schemeClr val="bg1">
                      <a:lumMod val="65000"/>
                      <a:lumOff val="35000"/>
                    </a:schemeClr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</a:t>
              </a:r>
              <a:r>
                <a:rPr lang="en-US" sz="2400" b="1">
                  <a:solidFill>
                    <a:schemeClr val="bg1">
                      <a:lumMod val="65000"/>
                      <a:lumOff val="35000"/>
                    </a:schemeClr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</a:t>
              </a:r>
            </a:p>
          </p:txBody>
        </p:sp>
        <p:sp>
          <p:nvSpPr>
            <p:cNvPr id="28682" name="Rectangle 10">
              <a:extLst>
                <a:ext uri="{FF2B5EF4-FFF2-40B4-BE49-F238E27FC236}">
                  <a16:creationId xmlns:a16="http://schemas.microsoft.com/office/drawing/2014/main" id="{7BBC05EA-077B-C54E-9906-FE3414414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4438" y="946150"/>
              <a:ext cx="88900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>
                <a:defRPr/>
              </a:pPr>
              <a:r>
                <a:rPr lang="en-US" sz="2400" b="1" i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 - R</a:t>
              </a:r>
            </a:p>
          </p:txBody>
        </p:sp>
      </p:grpSp>
      <p:grpSp>
        <p:nvGrpSpPr>
          <p:cNvPr id="74756" name="Group 1">
            <a:extLst>
              <a:ext uri="{FF2B5EF4-FFF2-40B4-BE49-F238E27FC236}">
                <a16:creationId xmlns:a16="http://schemas.microsoft.com/office/drawing/2014/main" id="{93DF4CAD-74BF-6144-842F-B244BFBE0FC9}"/>
              </a:ext>
            </a:extLst>
          </p:cNvPr>
          <p:cNvGrpSpPr>
            <a:grpSpLocks/>
          </p:cNvGrpSpPr>
          <p:nvPr/>
        </p:nvGrpSpPr>
        <p:grpSpPr bwMode="auto">
          <a:xfrm>
            <a:off x="0" y="4692650"/>
            <a:ext cx="10071100" cy="1935163"/>
            <a:chOff x="0" y="4692650"/>
            <a:chExt cx="10071100" cy="1935163"/>
          </a:xfrm>
        </p:grpSpPr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5A6E7905-FB24-424C-B6E4-2B62C2A101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550" y="4692650"/>
              <a:ext cx="9067800" cy="715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lIns="38100" tIns="38100" rIns="38100" bIns="38100"/>
            <a:lstStyle>
              <a:lvl1pPr algn="l" rtl="0" fontAlgn="base">
                <a:spcBef>
                  <a:spcPts val="800"/>
                </a:spcBef>
                <a:spcAft>
                  <a:spcPct val="0"/>
                </a:spcAft>
                <a:defRPr sz="320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  <a:sym typeface="Arial" charset="0"/>
                </a:defRPr>
              </a:lvl1pPr>
              <a:lvl2pPr marL="419100" algn="l" rtl="0" fontAlgn="base">
                <a:spcBef>
                  <a:spcPts val="700"/>
                </a:spcBef>
                <a:spcAft>
                  <a:spcPct val="0"/>
                </a:spcAft>
                <a:defRPr sz="280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  <a:sym typeface="Arial" charset="0"/>
                </a:defRPr>
              </a:lvl2pPr>
              <a:lvl3pPr marL="876300" algn="l" rtl="0" fontAlgn="base">
                <a:spcBef>
                  <a:spcPts val="600"/>
                </a:spcBef>
                <a:spcAft>
                  <a:spcPct val="0"/>
                </a:spcAft>
                <a:defRPr sz="240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  <a:sym typeface="Arial" charset="0"/>
                </a:defRPr>
              </a:lvl3pPr>
              <a:lvl4pPr marL="1333500" algn="l" rtl="0" fontAlgn="base"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  <a:sym typeface="Arial" charset="0"/>
                </a:defRPr>
              </a:lvl4pPr>
              <a:lvl5pPr marL="1790700" algn="l" rtl="0" fontAlgn="base"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  <a:sym typeface="Arial" charset="0"/>
                </a:defRPr>
              </a:lvl5pPr>
              <a:lvl6pPr marL="2247900" algn="l" rtl="0" fontAlgn="base"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rgbClr val="CCFFFF"/>
                  </a:solidFill>
                  <a:latin typeface="+mn-lt"/>
                  <a:ea typeface="+mn-ea"/>
                  <a:cs typeface="+mn-cs"/>
                  <a:sym typeface="Arial" charset="0"/>
                </a:defRPr>
              </a:lvl6pPr>
              <a:lvl7pPr marL="2705100" algn="l" rtl="0" fontAlgn="base"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rgbClr val="CCFFFF"/>
                  </a:solidFill>
                  <a:latin typeface="+mn-lt"/>
                  <a:ea typeface="+mn-ea"/>
                  <a:cs typeface="+mn-cs"/>
                  <a:sym typeface="Arial" charset="0"/>
                </a:defRPr>
              </a:lvl7pPr>
              <a:lvl8pPr marL="3162300" algn="l" rtl="0" fontAlgn="base"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rgbClr val="CCFFFF"/>
                  </a:solidFill>
                  <a:latin typeface="+mn-lt"/>
                  <a:ea typeface="+mn-ea"/>
                  <a:cs typeface="+mn-cs"/>
                  <a:sym typeface="Arial" charset="0"/>
                </a:defRPr>
              </a:lvl8pPr>
              <a:lvl9pPr marL="3619500" algn="l" rtl="0" fontAlgn="base"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rgbClr val="CCFFFF"/>
                  </a:solidFill>
                  <a:latin typeface="+mn-lt"/>
                  <a:ea typeface="+mn-ea"/>
                  <a:cs typeface="+mn-cs"/>
                  <a:sym typeface="Arial" charset="0"/>
                </a:defRPr>
              </a:lvl9pPr>
            </a:lstStyle>
            <a:p>
              <a:pPr marL="342842" indent="-342842" algn="ctr">
                <a:defRPr/>
              </a:pPr>
              <a:r>
                <a:rPr lang="en-US" dirty="0"/>
                <a:t>For any FMRI time series (not just simulations)</a:t>
              </a:r>
            </a:p>
          </p:txBody>
        </p:sp>
        <p:pic>
          <p:nvPicPr>
            <p:cNvPr id="74758" name="Picture 2">
              <a:extLst>
                <a:ext uri="{FF2B5EF4-FFF2-40B4-BE49-F238E27FC236}">
                  <a16:creationId xmlns:a16="http://schemas.microsoft.com/office/drawing/2014/main" id="{89D12C21-9C3F-004D-A11F-664E9220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83"/>
            <a:stretch>
              <a:fillRect/>
            </a:stretch>
          </p:blipFill>
          <p:spPr bwMode="auto">
            <a:xfrm>
              <a:off x="0" y="5375275"/>
              <a:ext cx="10071100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3">
              <a:extLst>
                <a:ext uri="{FF2B5EF4-FFF2-40B4-BE49-F238E27FC236}">
                  <a16:creationId xmlns:a16="http://schemas.microsoft.com/office/drawing/2014/main" id="{E28533EB-FC37-784B-9C03-ABBA4E6960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550" y="5911850"/>
              <a:ext cx="9067800" cy="715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lIns="38100" tIns="38100" rIns="38100" bIns="38100"/>
            <a:lstStyle>
              <a:lvl1pPr algn="l" rtl="0" fontAlgn="base">
                <a:spcBef>
                  <a:spcPts val="800"/>
                </a:spcBef>
                <a:spcAft>
                  <a:spcPct val="0"/>
                </a:spcAft>
                <a:defRPr sz="320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  <a:sym typeface="Arial" charset="0"/>
                </a:defRPr>
              </a:lvl1pPr>
              <a:lvl2pPr marL="419100" algn="l" rtl="0" fontAlgn="base">
                <a:spcBef>
                  <a:spcPts val="700"/>
                </a:spcBef>
                <a:spcAft>
                  <a:spcPct val="0"/>
                </a:spcAft>
                <a:defRPr sz="280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  <a:sym typeface="Arial" charset="0"/>
                </a:defRPr>
              </a:lvl2pPr>
              <a:lvl3pPr marL="876300" algn="l" rtl="0" fontAlgn="base">
                <a:spcBef>
                  <a:spcPts val="600"/>
                </a:spcBef>
                <a:spcAft>
                  <a:spcPct val="0"/>
                </a:spcAft>
                <a:defRPr sz="240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  <a:sym typeface="Arial" charset="0"/>
                </a:defRPr>
              </a:lvl3pPr>
              <a:lvl4pPr marL="1333500" algn="l" rtl="0" fontAlgn="base"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  <a:sym typeface="Arial" charset="0"/>
                </a:defRPr>
              </a:lvl4pPr>
              <a:lvl5pPr marL="1790700" algn="l" rtl="0" fontAlgn="base"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  <a:sym typeface="Arial" charset="0"/>
                </a:defRPr>
              </a:lvl5pPr>
              <a:lvl6pPr marL="2247900" algn="l" rtl="0" fontAlgn="base"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rgbClr val="CCFFFF"/>
                  </a:solidFill>
                  <a:latin typeface="+mn-lt"/>
                  <a:ea typeface="+mn-ea"/>
                  <a:cs typeface="+mn-cs"/>
                  <a:sym typeface="Arial" charset="0"/>
                </a:defRPr>
              </a:lvl6pPr>
              <a:lvl7pPr marL="2705100" algn="l" rtl="0" fontAlgn="base"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rgbClr val="CCFFFF"/>
                  </a:solidFill>
                  <a:latin typeface="+mn-lt"/>
                  <a:ea typeface="+mn-ea"/>
                  <a:cs typeface="+mn-cs"/>
                  <a:sym typeface="Arial" charset="0"/>
                </a:defRPr>
              </a:lvl7pPr>
              <a:lvl8pPr marL="3162300" algn="l" rtl="0" fontAlgn="base"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rgbClr val="CCFFFF"/>
                  </a:solidFill>
                  <a:latin typeface="+mn-lt"/>
                  <a:ea typeface="+mn-ea"/>
                  <a:cs typeface="+mn-cs"/>
                  <a:sym typeface="Arial" charset="0"/>
                </a:defRPr>
              </a:lvl8pPr>
              <a:lvl9pPr marL="3619500" algn="l" rtl="0" fontAlgn="base"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rgbClr val="CCFFFF"/>
                  </a:solidFill>
                  <a:latin typeface="+mn-lt"/>
                  <a:ea typeface="+mn-ea"/>
                  <a:cs typeface="+mn-cs"/>
                  <a:sym typeface="Arial" charset="0"/>
                </a:defRPr>
              </a:lvl9pPr>
            </a:lstStyle>
            <a:p>
              <a:pPr marL="342842" indent="-342842" algn="ctr">
                <a:defRPr/>
              </a:pPr>
              <a:r>
                <a:rPr lang="en-US" b="1" i="1" dirty="0"/>
                <a:t>S-R </a:t>
              </a:r>
              <a:r>
                <a:rPr lang="en-US" dirty="0"/>
                <a:t>is constant for group with same </a:t>
              </a:r>
              <a:r>
                <a:rPr lang="en-US" dirty="0" err="1"/>
                <a:t>cov</a:t>
              </a:r>
              <a:r>
                <a:rPr lang="en-US" dirty="0"/>
                <a:t>. matrix </a:t>
              </a:r>
              <a:r>
                <a:rPr lang="en-US" b="1" i="1" dirty="0"/>
                <a:t>P</a:t>
              </a:r>
            </a:p>
            <a:p>
              <a:pPr marL="342842" indent="-342842" algn="ctr">
                <a:defRPr/>
              </a:pPr>
              <a:r>
                <a:rPr lang="en-US" sz="2400" b="1" dirty="0"/>
                <a:t>(</a:t>
              </a:r>
              <a:r>
                <a:rPr lang="en-US" sz="2400" b="1" i="1" dirty="0"/>
                <a:t>Q </a:t>
              </a:r>
              <a:r>
                <a:rPr lang="en-US" sz="2400" b="1" dirty="0"/>
                <a:t>is also a sole function of</a:t>
              </a:r>
              <a:r>
                <a:rPr lang="en-US" sz="2400" b="1" i="1" dirty="0"/>
                <a:t> P</a:t>
              </a:r>
              <a:r>
                <a:rPr lang="en-US" sz="2400" b="1" dirty="0"/>
                <a:t>)</a:t>
              </a:r>
              <a:r>
                <a:rPr lang="en-US" b="1" i="1" dirty="0"/>
                <a:t>	</a:t>
              </a:r>
              <a:r>
                <a:rPr lang="en-US" sz="2400" b="1" dirty="0">
                  <a:solidFill>
                    <a:srgbClr val="3366FF"/>
                  </a:solidFill>
                </a:rPr>
                <a:t>(Saad, 2013)</a:t>
              </a:r>
            </a:p>
          </p:txBody>
        </p:sp>
      </p:grp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FDBAA097-BC55-3F43-88AE-37B05FA9FA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-107950"/>
            <a:ext cx="9070975" cy="109061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ym typeface="Arial" charset="0"/>
              </a:rPr>
              <a:t>Are biased estimates useful?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D6E4D9F-964E-9A40-9AB0-AF6B9EE632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776288"/>
            <a:ext cx="9220200" cy="467836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342842" indent="-342842" eaLnBrk="1" hangingPunct="1">
              <a:defRPr/>
            </a:pP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Region pair dependent </a:t>
            </a:r>
            <a:r>
              <a:rPr lang="en-US" sz="2800" dirty="0">
                <a:solidFill>
                  <a:srgbClr val="008000"/>
                </a:solidFill>
                <a:sym typeface="Arial" charset="0"/>
              </a:rPr>
              <a:t>biasing is OK </a:t>
            </a: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if:</a:t>
            </a:r>
          </a:p>
          <a:p>
            <a:pPr marL="742825" lvl="1" indent="-323796" eaLnBrk="1" hangingPunct="1">
              <a:spcBef>
                <a:spcPts val="699"/>
              </a:spcBef>
              <a:defRPr/>
            </a:pP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Not interpreting correlations between regions as those between the sampled BOLD signals and by extension neuronal signals</a:t>
            </a:r>
          </a:p>
          <a:p>
            <a:pPr marL="1599931" lvl="3" indent="-266656" eaLnBrk="1" hangingPunct="1">
              <a:defRPr/>
            </a:pPr>
            <a:r>
              <a:rPr lang="en-US" sz="18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Not just about interpretability of negative correlations </a:t>
            </a:r>
            <a:r>
              <a:rPr lang="en-US" sz="1800" dirty="0">
                <a:solidFill>
                  <a:srgbClr val="0000FF"/>
                </a:solidFill>
                <a:sym typeface="Arial" charset="0"/>
              </a:rPr>
              <a:t>(Murphy, 2008; </a:t>
            </a:r>
            <a:r>
              <a:rPr lang="en-US" sz="1800" dirty="0" err="1">
                <a:solidFill>
                  <a:srgbClr val="0000FF"/>
                </a:solidFill>
                <a:sym typeface="Arial" charset="0"/>
              </a:rPr>
              <a:t>Weissenbacher</a:t>
            </a:r>
            <a:r>
              <a:rPr lang="en-US" sz="1800" dirty="0">
                <a:solidFill>
                  <a:srgbClr val="0000FF"/>
                </a:solidFill>
                <a:sym typeface="Arial" charset="0"/>
              </a:rPr>
              <a:t>, 2009; Cole, 2010)</a:t>
            </a:r>
          </a:p>
          <a:p>
            <a:pPr marL="1599931" lvl="3" indent="-266656" eaLnBrk="1" hangingPunct="1">
              <a:defRPr/>
            </a:pPr>
            <a:r>
              <a:rPr lang="en-US" sz="18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Two strongly correlated regions after GSReg DOES NOT imply regions were strongly correlated before GSReg</a:t>
            </a:r>
            <a:endParaRPr lang="en-US" sz="2400" dirty="0">
              <a:solidFill>
                <a:schemeClr val="bg1">
                  <a:lumMod val="65000"/>
                  <a:lumOff val="35000"/>
                </a:schemeClr>
              </a:solidFill>
              <a:sym typeface="Arial" charset="0"/>
            </a:endParaRPr>
          </a:p>
          <a:p>
            <a:pPr marL="742825" lvl="1" indent="-323796" eaLnBrk="1" hangingPunct="1">
              <a:spcBef>
                <a:spcPts val="699"/>
              </a:spcBef>
              <a:defRPr/>
            </a:pP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Using correlations after GSReg as some feature space for </a:t>
            </a:r>
            <a:r>
              <a:rPr lang="en-US" sz="2400" dirty="0" err="1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parcellation</a:t>
            </a: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, classification, </a:t>
            </a:r>
            <a:r>
              <a:rPr lang="en-US" sz="2400" dirty="0" err="1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etc</a:t>
            </a:r>
            <a:endParaRPr lang="en-US" sz="2400" dirty="0">
              <a:solidFill>
                <a:schemeClr val="bg1">
                  <a:lumMod val="65000"/>
                  <a:lumOff val="35000"/>
                </a:schemeClr>
              </a:solidFill>
              <a:sym typeface="Arial" charset="0"/>
            </a:endParaRPr>
          </a:p>
          <a:p>
            <a:pPr marL="742825" lvl="1" indent="-323796" eaLnBrk="1" hangingPunct="1">
              <a:spcBef>
                <a:spcPts val="699"/>
              </a:spcBef>
              <a:defRPr/>
            </a:pPr>
            <a:endParaRPr lang="en-US" sz="2500" dirty="0">
              <a:solidFill>
                <a:schemeClr val="bg1">
                  <a:lumMod val="65000"/>
                  <a:lumOff val="35000"/>
                </a:schemeClr>
              </a:solidFill>
              <a:sym typeface="Arial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C9ADC83-46D0-9645-BE77-24B8B57F9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-107950"/>
            <a:ext cx="9070975" cy="109061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ym typeface="Arial" charset="0"/>
              </a:rPr>
              <a:t>Are biased estimates useful?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F1F976-8127-8F42-A101-751D96E5E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776288"/>
            <a:ext cx="9220200" cy="467836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342842" indent="-342842" eaLnBrk="1" hangingPunct="1">
              <a:defRPr/>
            </a:pP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Region pair dependent </a:t>
            </a:r>
            <a:r>
              <a:rPr lang="en-US" sz="2800" dirty="0">
                <a:solidFill>
                  <a:srgbClr val="008000"/>
                </a:solidFill>
                <a:sym typeface="Arial" charset="0"/>
              </a:rPr>
              <a:t>biasing is OK </a:t>
            </a: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if:</a:t>
            </a:r>
          </a:p>
          <a:p>
            <a:pPr marL="742825" lvl="1" indent="-323796" eaLnBrk="1" hangingPunct="1">
              <a:spcBef>
                <a:spcPts val="699"/>
              </a:spcBef>
              <a:defRPr/>
            </a:pP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Not interpreting correlations between regions as those between the sampled BOLD signals and by extension neuronal signals</a:t>
            </a:r>
          </a:p>
          <a:p>
            <a:pPr marL="1599931" lvl="3" indent="-266656" eaLnBrk="1" hangingPunct="1">
              <a:defRPr/>
            </a:pPr>
            <a:r>
              <a:rPr lang="en-US" sz="18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Not just about interpretability of negative correlations </a:t>
            </a:r>
            <a:r>
              <a:rPr lang="en-US" sz="1800" dirty="0">
                <a:solidFill>
                  <a:srgbClr val="0000FF"/>
                </a:solidFill>
                <a:sym typeface="Arial" charset="0"/>
              </a:rPr>
              <a:t>(Murphy, 2008; </a:t>
            </a:r>
            <a:r>
              <a:rPr lang="en-US" sz="1800" dirty="0" err="1">
                <a:solidFill>
                  <a:srgbClr val="0000FF"/>
                </a:solidFill>
                <a:sym typeface="Arial" charset="0"/>
              </a:rPr>
              <a:t>Weissenbacher</a:t>
            </a:r>
            <a:r>
              <a:rPr lang="en-US" sz="1800" dirty="0">
                <a:solidFill>
                  <a:srgbClr val="0000FF"/>
                </a:solidFill>
                <a:sym typeface="Arial" charset="0"/>
              </a:rPr>
              <a:t>, 2009; Cole, 2010)</a:t>
            </a:r>
          </a:p>
          <a:p>
            <a:pPr marL="1599931" lvl="3" indent="-266656" eaLnBrk="1" hangingPunct="1">
              <a:defRPr/>
            </a:pPr>
            <a:r>
              <a:rPr lang="en-US" sz="18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Two strongly correlated regions after GSReg DOES NOT imply regions were strongly correlated before GSReg</a:t>
            </a:r>
            <a:endParaRPr lang="en-US" sz="2400" dirty="0">
              <a:solidFill>
                <a:schemeClr val="bg1">
                  <a:lumMod val="65000"/>
                  <a:lumOff val="35000"/>
                </a:schemeClr>
              </a:solidFill>
              <a:sym typeface="Arial" charset="0"/>
            </a:endParaRPr>
          </a:p>
          <a:p>
            <a:pPr marL="742825" lvl="1" indent="-323796" eaLnBrk="1" hangingPunct="1">
              <a:spcBef>
                <a:spcPts val="699"/>
              </a:spcBef>
              <a:defRPr/>
            </a:pP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Using correlations after GSReg as some feature space for </a:t>
            </a:r>
            <a:r>
              <a:rPr lang="en-US" sz="2400" dirty="0" err="1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parcellation</a:t>
            </a: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, classification, </a:t>
            </a:r>
            <a:r>
              <a:rPr lang="en-US" sz="2400" dirty="0" err="1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etc</a:t>
            </a:r>
            <a:endParaRPr lang="en-US" sz="2400" dirty="0">
              <a:solidFill>
                <a:schemeClr val="bg1">
                  <a:lumMod val="65000"/>
                  <a:lumOff val="35000"/>
                </a:schemeClr>
              </a:solidFill>
              <a:sym typeface="Arial" charset="0"/>
            </a:endParaRPr>
          </a:p>
          <a:p>
            <a:pPr marL="323796" indent="-323796" eaLnBrk="1" hangingPunct="1">
              <a:defRPr/>
            </a:pP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Region pair dependent </a:t>
            </a:r>
            <a:r>
              <a:rPr lang="en-US" sz="2800" dirty="0">
                <a:solidFill>
                  <a:srgbClr val="FF0000"/>
                </a:solidFill>
                <a:sym typeface="Arial" charset="0"/>
              </a:rPr>
              <a:t>biasing is problematic </a:t>
            </a: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if:</a:t>
            </a:r>
          </a:p>
          <a:p>
            <a:pPr marL="323796" indent="-323796" eaLnBrk="1" hangingPunct="1">
              <a:defRPr/>
            </a:pP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	</a:t>
            </a:r>
            <a:r>
              <a:rPr lang="en-US" sz="2400" b="1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Comparing two groups </a:t>
            </a: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with possibly different signal covariance structures</a:t>
            </a:r>
          </a:p>
          <a:p>
            <a:pPr marL="742825" lvl="1" indent="-323796" eaLnBrk="1" hangingPunct="1">
              <a:spcBef>
                <a:spcPts val="699"/>
              </a:spcBef>
              <a:defRPr/>
            </a:pPr>
            <a:endParaRPr lang="en-US" sz="2500" dirty="0">
              <a:solidFill>
                <a:schemeClr val="bg1">
                  <a:lumMod val="65000"/>
                  <a:lumOff val="35000"/>
                </a:schemeClr>
              </a:solidFill>
              <a:sym typeface="Arial" charset="0"/>
            </a:endParaRPr>
          </a:p>
        </p:txBody>
      </p:sp>
      <p:pic>
        <p:nvPicPr>
          <p:cNvPr id="76803" name="Picture 4">
            <a:extLst>
              <a:ext uri="{FF2B5EF4-FFF2-40B4-BE49-F238E27FC236}">
                <a16:creationId xmlns:a16="http://schemas.microsoft.com/office/drawing/2014/main" id="{6119911F-A91C-254D-A0BA-53CBB18CD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3"/>
          <a:stretch>
            <a:fillRect/>
          </a:stretch>
        </p:blipFill>
        <p:spPr bwMode="auto">
          <a:xfrm>
            <a:off x="0" y="5359400"/>
            <a:ext cx="100711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18984F3C-06A0-1241-B7B9-B3751C11C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5911850"/>
            <a:ext cx="90678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38093" tIns="38093" rIns="38093" bIns="38093"/>
          <a:lstStyle>
            <a:lvl1pPr algn="l" rtl="0" fontAlgn="base">
              <a:spcBef>
                <a:spcPts val="800"/>
              </a:spcBef>
              <a:spcAft>
                <a:spcPct val="0"/>
              </a:spcAft>
              <a:defRPr sz="320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19100" algn="l" rtl="0" fontAlgn="base">
              <a:spcBef>
                <a:spcPts val="700"/>
              </a:spcBef>
              <a:spcAft>
                <a:spcPct val="0"/>
              </a:spcAft>
              <a:defRPr sz="280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876300" algn="l" rtl="0" fontAlgn="base">
              <a:spcBef>
                <a:spcPts val="600"/>
              </a:spcBef>
              <a:spcAft>
                <a:spcPct val="0"/>
              </a:spcAft>
              <a:defRPr sz="240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333500" algn="l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790700" algn="l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247900" algn="l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CCFFFF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705100" algn="l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CCFFFF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162300" algn="l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CCFFFF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619500" algn="l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CCFFFF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342842" indent="-342842" algn="ctr">
              <a:defRPr/>
            </a:pPr>
            <a:r>
              <a:rPr lang="en-US" sz="2800" b="1" i="1" dirty="0"/>
              <a:t>S-R </a:t>
            </a:r>
            <a:r>
              <a:rPr lang="en-US" sz="2800" dirty="0"/>
              <a:t>is constant for group with same </a:t>
            </a:r>
            <a:r>
              <a:rPr lang="en-US" sz="2800" dirty="0" err="1"/>
              <a:t>cov</a:t>
            </a:r>
            <a:r>
              <a:rPr lang="en-US" sz="2800" dirty="0"/>
              <a:t>. matrix </a:t>
            </a:r>
            <a:r>
              <a:rPr lang="en-US" sz="2800" b="1" i="1" dirty="0"/>
              <a:t>P</a:t>
            </a:r>
          </a:p>
          <a:p>
            <a:pPr marL="342842" indent="-342842" algn="ctr"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S-R</a:t>
            </a:r>
            <a:r>
              <a:rPr lang="en-US" sz="2800" dirty="0">
                <a:solidFill>
                  <a:srgbClr val="FF0000"/>
                </a:solidFill>
              </a:rPr>
              <a:t> will differ between groups with different </a:t>
            </a:r>
            <a:r>
              <a:rPr lang="en-US" sz="2800" b="1" i="1" dirty="0">
                <a:solidFill>
                  <a:srgbClr val="FF0000"/>
                </a:solidFill>
              </a:rPr>
              <a:t>P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50C2B0BE-B6FF-3F4E-BD10-13688E2E23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0"/>
            <a:ext cx="9067800" cy="88265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ym typeface="Arial" charset="0"/>
              </a:rPr>
              <a:t>An illustrative model</a:t>
            </a:r>
          </a:p>
        </p:txBody>
      </p:sp>
      <p:grpSp>
        <p:nvGrpSpPr>
          <p:cNvPr id="77826" name="Group 57">
            <a:extLst>
              <a:ext uri="{FF2B5EF4-FFF2-40B4-BE49-F238E27FC236}">
                <a16:creationId xmlns:a16="http://schemas.microsoft.com/office/drawing/2014/main" id="{5F308B30-FDDA-734B-8D45-8356BA985CF5}"/>
              </a:ext>
            </a:extLst>
          </p:cNvPr>
          <p:cNvGrpSpPr>
            <a:grpSpLocks/>
          </p:cNvGrpSpPr>
          <p:nvPr/>
        </p:nvGrpSpPr>
        <p:grpSpPr bwMode="auto">
          <a:xfrm>
            <a:off x="3092450" y="1573213"/>
            <a:ext cx="627063" cy="931862"/>
            <a:chOff x="4006330" y="659410"/>
            <a:chExt cx="737026" cy="1096772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673D678C-120C-C744-8490-00E76A7CB4A9}"/>
                </a:ext>
              </a:extLst>
            </p:cNvPr>
            <p:cNvSpPr/>
            <p:nvPr/>
          </p:nvSpPr>
          <p:spPr>
            <a:xfrm>
              <a:off x="4051200" y="659410"/>
              <a:ext cx="651344" cy="109677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n-ea"/>
                  <a:sym typeface="Gill Sans" charset="0"/>
                </a:rPr>
                <a:t>4</a:t>
              </a:r>
              <a:endParaRPr lang="en-US" sz="59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sym typeface="Gill Sans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B75A6CC-DD22-4443-B998-637DDEFD8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6330" y="835043"/>
              <a:ext cx="737026" cy="7380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white"/>
                </a:solidFill>
                <a:latin typeface="Calibri"/>
                <a:ea typeface="+mn-ea"/>
                <a:sym typeface="Gill Sans" charset="0"/>
              </a:endParaRPr>
            </a:p>
          </p:txBody>
        </p:sp>
      </p:grpSp>
      <p:grpSp>
        <p:nvGrpSpPr>
          <p:cNvPr id="77827" name="Group 58">
            <a:extLst>
              <a:ext uri="{FF2B5EF4-FFF2-40B4-BE49-F238E27FC236}">
                <a16:creationId xmlns:a16="http://schemas.microsoft.com/office/drawing/2014/main" id="{9B443D09-1F99-0548-B6AE-88BB63189664}"/>
              </a:ext>
            </a:extLst>
          </p:cNvPr>
          <p:cNvGrpSpPr>
            <a:grpSpLocks/>
          </p:cNvGrpSpPr>
          <p:nvPr/>
        </p:nvGrpSpPr>
        <p:grpSpPr bwMode="auto">
          <a:xfrm>
            <a:off x="3694113" y="2614613"/>
            <a:ext cx="558800" cy="931862"/>
            <a:chOff x="4714590" y="1800898"/>
            <a:chExt cx="657419" cy="109866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14ACFDD5-EB37-A14D-90C5-7B146B9B4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4590" y="2018010"/>
              <a:ext cx="627536" cy="62700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white"/>
                </a:solidFill>
                <a:latin typeface="Calibri"/>
                <a:ea typeface="+mn-ea"/>
                <a:sym typeface="Gill Sans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7146D0B4-BD9A-4D48-8828-06373AB09923}"/>
                </a:ext>
              </a:extLst>
            </p:cNvPr>
            <p:cNvSpPr/>
            <p:nvPr/>
          </p:nvSpPr>
          <p:spPr>
            <a:xfrm>
              <a:off x="4719688" y="1800898"/>
              <a:ext cx="652321" cy="10986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n-ea"/>
                  <a:sym typeface="Gill Sans" charset="0"/>
                </a:rPr>
                <a:t>5</a:t>
              </a:r>
              <a:endParaRPr lang="en-US" sz="59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sym typeface="Gill Sans" charset="0"/>
              </a:endParaRPr>
            </a:p>
          </p:txBody>
        </p:sp>
      </p:grpSp>
      <p:grpSp>
        <p:nvGrpSpPr>
          <p:cNvPr id="77828" name="Group 59">
            <a:extLst>
              <a:ext uri="{FF2B5EF4-FFF2-40B4-BE49-F238E27FC236}">
                <a16:creationId xmlns:a16="http://schemas.microsoft.com/office/drawing/2014/main" id="{03A96939-9F43-2544-BB15-FAD636C766F2}"/>
              </a:ext>
            </a:extLst>
          </p:cNvPr>
          <p:cNvGrpSpPr>
            <a:grpSpLocks/>
          </p:cNvGrpSpPr>
          <p:nvPr/>
        </p:nvGrpSpPr>
        <p:grpSpPr bwMode="auto">
          <a:xfrm>
            <a:off x="1819275" y="2170113"/>
            <a:ext cx="865188" cy="931862"/>
            <a:chOff x="2506361" y="1278785"/>
            <a:chExt cx="1018324" cy="1096771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95BA842-4630-9B48-A3E6-A3FFCA63E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6361" y="1295600"/>
              <a:ext cx="1018324" cy="10463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white"/>
                </a:solidFill>
                <a:latin typeface="Calibri"/>
                <a:ea typeface="+mn-ea"/>
                <a:sym typeface="Gill Sans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5BC372B-12CD-7E47-AD9B-C6D941049B81}"/>
                </a:ext>
              </a:extLst>
            </p:cNvPr>
            <p:cNvSpPr/>
            <p:nvPr/>
          </p:nvSpPr>
          <p:spPr>
            <a:xfrm>
              <a:off x="2662062" y="1278785"/>
              <a:ext cx="652249" cy="109677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n-ea"/>
                  <a:sym typeface="Gill Sans" charset="0"/>
                </a:rPr>
                <a:t>3</a:t>
              </a:r>
            </a:p>
          </p:txBody>
        </p:sp>
      </p:grpSp>
      <p:grpSp>
        <p:nvGrpSpPr>
          <p:cNvPr id="77829" name="Group 60">
            <a:extLst>
              <a:ext uri="{FF2B5EF4-FFF2-40B4-BE49-F238E27FC236}">
                <a16:creationId xmlns:a16="http://schemas.microsoft.com/office/drawing/2014/main" id="{AA505033-2CF4-5D4A-A2DC-0EB3B14EC1F9}"/>
              </a:ext>
            </a:extLst>
          </p:cNvPr>
          <p:cNvGrpSpPr>
            <a:grpSpLocks/>
          </p:cNvGrpSpPr>
          <p:nvPr/>
        </p:nvGrpSpPr>
        <p:grpSpPr bwMode="auto">
          <a:xfrm>
            <a:off x="3009900" y="3265488"/>
            <a:ext cx="723900" cy="931862"/>
            <a:chOff x="3909023" y="2567279"/>
            <a:chExt cx="851647" cy="1098659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C5B85BE7-3AE7-7747-8D90-2B3C2A8CD25D}"/>
                </a:ext>
              </a:extLst>
            </p:cNvPr>
            <p:cNvSpPr/>
            <p:nvPr/>
          </p:nvSpPr>
          <p:spPr>
            <a:xfrm>
              <a:off x="3997519" y="2567279"/>
              <a:ext cx="651957" cy="109865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n-ea"/>
                  <a:sym typeface="Gill Sans" charset="0"/>
                </a:rPr>
                <a:t>1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C5B025B-F9C1-DB4C-94F7-7B8B4BCA7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9023" y="2658989"/>
              <a:ext cx="851647" cy="85347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white"/>
                </a:solidFill>
                <a:latin typeface="Calibri"/>
                <a:ea typeface="+mn-ea"/>
                <a:sym typeface="Gill Sans" charset="0"/>
              </a:endParaRPr>
            </a:p>
          </p:txBody>
        </p:sp>
      </p:grpSp>
      <p:sp>
        <p:nvSpPr>
          <p:cNvPr id="62" name="Donut 61">
            <a:extLst>
              <a:ext uri="{FF2B5EF4-FFF2-40B4-BE49-F238E27FC236}">
                <a16:creationId xmlns:a16="http://schemas.microsoft.com/office/drawing/2014/main" id="{4D5CCA96-E348-084A-BFD0-FF839AC31213}"/>
              </a:ext>
            </a:extLst>
          </p:cNvPr>
          <p:cNvSpPr>
            <a:spLocks/>
          </p:cNvSpPr>
          <p:nvPr/>
        </p:nvSpPr>
        <p:spPr bwMode="auto">
          <a:xfrm>
            <a:off x="1377950" y="1339850"/>
            <a:ext cx="3305175" cy="3082925"/>
          </a:xfrm>
          <a:custGeom>
            <a:avLst/>
            <a:gdLst>
              <a:gd name="T0" fmla="*/ 0 w 3305175"/>
              <a:gd name="T1" fmla="*/ 1541463 h 3082925"/>
              <a:gd name="T2" fmla="*/ 1652588 w 3305175"/>
              <a:gd name="T3" fmla="*/ 0 h 3082925"/>
              <a:gd name="T4" fmla="*/ 3305176 w 3305175"/>
              <a:gd name="T5" fmla="*/ 1541463 h 3082925"/>
              <a:gd name="T6" fmla="*/ 1652588 w 3305175"/>
              <a:gd name="T7" fmla="*/ 3082926 h 3082925"/>
              <a:gd name="T8" fmla="*/ 0 w 3305175"/>
              <a:gd name="T9" fmla="*/ 1541463 h 3082925"/>
              <a:gd name="T10" fmla="*/ 204460 w 3305175"/>
              <a:gd name="T11" fmla="*/ 1541463 h 3082925"/>
              <a:gd name="T12" fmla="*/ 1652588 w 3305175"/>
              <a:gd name="T13" fmla="*/ 2878466 h 3082925"/>
              <a:gd name="T14" fmla="*/ 3100716 w 3305175"/>
              <a:gd name="T15" fmla="*/ 1541463 h 3082925"/>
              <a:gd name="T16" fmla="*/ 1652588 w 3305175"/>
              <a:gd name="T17" fmla="*/ 204460 h 3082925"/>
              <a:gd name="T18" fmla="*/ 204460 w 3305175"/>
              <a:gd name="T19" fmla="*/ 1541463 h 30829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05175" h="3082925">
                <a:moveTo>
                  <a:pt x="0" y="1541463"/>
                </a:moveTo>
                <a:cubicBezTo>
                  <a:pt x="0" y="690136"/>
                  <a:pt x="739889" y="0"/>
                  <a:pt x="1652588" y="0"/>
                </a:cubicBezTo>
                <a:cubicBezTo>
                  <a:pt x="2565287" y="0"/>
                  <a:pt x="3305176" y="690136"/>
                  <a:pt x="3305176" y="1541463"/>
                </a:cubicBezTo>
                <a:cubicBezTo>
                  <a:pt x="3305176" y="2392790"/>
                  <a:pt x="2565287" y="3082926"/>
                  <a:pt x="1652588" y="3082926"/>
                </a:cubicBezTo>
                <a:cubicBezTo>
                  <a:pt x="739889" y="3082926"/>
                  <a:pt x="0" y="2392790"/>
                  <a:pt x="0" y="1541463"/>
                </a:cubicBezTo>
                <a:close/>
                <a:moveTo>
                  <a:pt x="204460" y="1541463"/>
                </a:moveTo>
                <a:cubicBezTo>
                  <a:pt x="204460" y="2279869"/>
                  <a:pt x="852809" y="2878466"/>
                  <a:pt x="1652588" y="2878466"/>
                </a:cubicBezTo>
                <a:cubicBezTo>
                  <a:pt x="2452367" y="2878466"/>
                  <a:pt x="3100716" y="2279869"/>
                  <a:pt x="3100716" y="1541463"/>
                </a:cubicBezTo>
                <a:cubicBezTo>
                  <a:pt x="3100716" y="803057"/>
                  <a:pt x="2452367" y="204460"/>
                  <a:pt x="1652588" y="204460"/>
                </a:cubicBezTo>
                <a:cubicBezTo>
                  <a:pt x="852809" y="204460"/>
                  <a:pt x="204460" y="803057"/>
                  <a:pt x="204460" y="1541463"/>
                </a:cubicBezTo>
                <a:close/>
              </a:path>
            </a:pathLst>
          </a:custGeom>
          <a:solidFill>
            <a:srgbClr val="BFBFBF"/>
          </a:solidFill>
          <a:ln w="9525" cap="flat" cmpd="sng">
            <a:solidFill>
              <a:schemeClr val="bg1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91425" tIns="45712" rIns="91425" bIns="45712"/>
          <a:lstStyle/>
          <a:p>
            <a:endParaRPr lang="en-US"/>
          </a:p>
        </p:txBody>
      </p:sp>
      <p:grpSp>
        <p:nvGrpSpPr>
          <p:cNvPr id="77831" name="Group 62">
            <a:extLst>
              <a:ext uri="{FF2B5EF4-FFF2-40B4-BE49-F238E27FC236}">
                <a16:creationId xmlns:a16="http://schemas.microsoft.com/office/drawing/2014/main" id="{0978290F-6A8D-7F4A-BDD1-1E193056C64F}"/>
              </a:ext>
            </a:extLst>
          </p:cNvPr>
          <p:cNvGrpSpPr>
            <a:grpSpLocks/>
          </p:cNvGrpSpPr>
          <p:nvPr/>
        </p:nvGrpSpPr>
        <p:grpSpPr bwMode="auto">
          <a:xfrm rot="-318670">
            <a:off x="2709863" y="2682875"/>
            <a:ext cx="965200" cy="350838"/>
            <a:chOff x="3578784" y="1834440"/>
            <a:chExt cx="1032853" cy="413213"/>
          </a:xfrm>
        </p:grpSpPr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FBA4916C-9A75-5A4D-A5C7-AB5BDD26A82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3269903">
              <a:off x="3965618" y="1601545"/>
              <a:ext cx="243066" cy="102945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946B9E6B-8365-FA47-9288-5479D5F83C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3269903">
              <a:off x="3963012" y="1430399"/>
              <a:ext cx="243066" cy="102945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 type="arrow" w="med" len="med"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7832" name="Group 63">
            <a:extLst>
              <a:ext uri="{FF2B5EF4-FFF2-40B4-BE49-F238E27FC236}">
                <a16:creationId xmlns:a16="http://schemas.microsoft.com/office/drawing/2014/main" id="{16E94791-DCAD-7245-A648-85B2E1907921}"/>
              </a:ext>
            </a:extLst>
          </p:cNvPr>
          <p:cNvGrpSpPr>
            <a:grpSpLocks/>
          </p:cNvGrpSpPr>
          <p:nvPr/>
        </p:nvGrpSpPr>
        <p:grpSpPr bwMode="auto">
          <a:xfrm rot="887532">
            <a:off x="3581400" y="2339975"/>
            <a:ext cx="328613" cy="422275"/>
            <a:chOff x="3439792" y="2325730"/>
            <a:chExt cx="414911" cy="533238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21B27732-0447-EF4D-B4B9-628797238E3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38999" y="2459201"/>
              <a:ext cx="314691" cy="398926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605CEEC0-564B-1B41-922C-46D349951BA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29581" y="2323317"/>
              <a:ext cx="314690" cy="398926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 type="arrow" w="med" len="med"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7833" name="Group 64">
            <a:extLst>
              <a:ext uri="{FF2B5EF4-FFF2-40B4-BE49-F238E27FC236}">
                <a16:creationId xmlns:a16="http://schemas.microsoft.com/office/drawing/2014/main" id="{40D9AED0-8B21-0347-B1CD-96B2A961DF0F}"/>
              </a:ext>
            </a:extLst>
          </p:cNvPr>
          <p:cNvGrpSpPr>
            <a:grpSpLocks/>
          </p:cNvGrpSpPr>
          <p:nvPr/>
        </p:nvGrpSpPr>
        <p:grpSpPr bwMode="auto">
          <a:xfrm rot="-4457403">
            <a:off x="2703513" y="2046287"/>
            <a:ext cx="330200" cy="422275"/>
            <a:chOff x="3439792" y="2325730"/>
            <a:chExt cx="414911" cy="533238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B2DF5689-E09D-8043-9F60-E9CC46F44E7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45046" y="2448187"/>
              <a:ext cx="315173" cy="398927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208CC994-B897-CB4A-8BFE-59D8B17A39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41175" y="2325221"/>
              <a:ext cx="315173" cy="398927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 type="arrow" w="med" len="med"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5FCB2AF-7C12-C048-8EE4-F2E6713D76C1}"/>
              </a:ext>
            </a:extLst>
          </p:cNvPr>
          <p:cNvCxnSpPr>
            <a:cxnSpLocks noChangeShapeType="1"/>
          </p:cNvCxnSpPr>
          <p:nvPr/>
        </p:nvCxnSpPr>
        <p:spPr bwMode="auto">
          <a:xfrm rot="8428671">
            <a:off x="2716213" y="3470275"/>
            <a:ext cx="204787" cy="23177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876A991-7273-8B4B-BAA9-E410D67F2357}"/>
              </a:ext>
            </a:extLst>
          </p:cNvPr>
          <p:cNvCxnSpPr>
            <a:cxnSpLocks noChangeShapeType="1"/>
          </p:cNvCxnSpPr>
          <p:nvPr/>
        </p:nvCxnSpPr>
        <p:spPr bwMode="auto">
          <a:xfrm rot="8428671">
            <a:off x="2716213" y="3660775"/>
            <a:ext cx="204787" cy="23177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arrow" w="med" len="med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BBC39ACD-B51D-EC49-AB8A-17C859F6412B}"/>
              </a:ext>
            </a:extLst>
          </p:cNvPr>
          <p:cNvSpPr/>
          <p:nvPr/>
        </p:nvSpPr>
        <p:spPr>
          <a:xfrm>
            <a:off x="2123082" y="3016250"/>
            <a:ext cx="535648" cy="923330"/>
          </a:xfrm>
          <a:prstGeom prst="rect">
            <a:avLst/>
          </a:prstGeom>
          <a:noFill/>
        </p:spPr>
        <p:txBody>
          <a:bodyPr wrap="none" lIns="91425" tIns="45712" rIns="91425" bIns="45712">
            <a:spAutoFit/>
          </a:bodyPr>
          <a:lstStyle/>
          <a:p>
            <a:pPr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sym typeface="Gill Sans" charset="0"/>
              </a:rPr>
              <a:t>2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54E55435-8B5F-554F-A62D-8EFC7DF0E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3221038"/>
            <a:ext cx="598488" cy="5984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12" rIns="91425" bIns="45712" anchor="ctr"/>
          <a:lstStyle/>
          <a:p>
            <a:pPr defTabSz="50343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prstClr val="white"/>
              </a:solidFill>
              <a:latin typeface="Calibri"/>
              <a:ea typeface="+mn-ea"/>
              <a:sym typeface="Gill Sans" charset="0"/>
            </a:endParaRPr>
          </a:p>
        </p:txBody>
      </p:sp>
      <p:cxnSp>
        <p:nvCxnSpPr>
          <p:cNvPr id="68" name="Curved Connector 67">
            <a:extLst>
              <a:ext uri="{FF2B5EF4-FFF2-40B4-BE49-F238E27FC236}">
                <a16:creationId xmlns:a16="http://schemas.microsoft.com/office/drawing/2014/main" id="{1B0E64F5-1A7B-0B41-9A04-C98380E10083}"/>
              </a:ext>
            </a:extLst>
          </p:cNvPr>
          <p:cNvCxnSpPr>
            <a:cxnSpLocks noChangeShapeType="1"/>
            <a:endCxn id="86" idx="0"/>
          </p:cNvCxnSpPr>
          <p:nvPr/>
        </p:nvCxnSpPr>
        <p:spPr bwMode="auto">
          <a:xfrm rot="16200000" flipH="1">
            <a:off x="1946275" y="1887538"/>
            <a:ext cx="336550" cy="2286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Curved Connector 68">
            <a:extLst>
              <a:ext uri="{FF2B5EF4-FFF2-40B4-BE49-F238E27FC236}">
                <a16:creationId xmlns:a16="http://schemas.microsoft.com/office/drawing/2014/main" id="{021E85DC-40D8-104F-AE7C-F54E9EA5E5EA}"/>
              </a:ext>
            </a:extLst>
          </p:cNvPr>
          <p:cNvCxnSpPr>
            <a:cxnSpLocks noChangeShapeType="1"/>
            <a:endCxn id="90" idx="6"/>
          </p:cNvCxnSpPr>
          <p:nvPr/>
        </p:nvCxnSpPr>
        <p:spPr bwMode="auto">
          <a:xfrm rot="10800000" flipV="1">
            <a:off x="3719513" y="1833563"/>
            <a:ext cx="357187" cy="201612"/>
          </a:xfrm>
          <a:prstGeom prst="curvedConnector3">
            <a:avLst>
              <a:gd name="adj1" fmla="val 22125"/>
            </a:avLst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Curved Connector 69">
            <a:extLst>
              <a:ext uri="{FF2B5EF4-FFF2-40B4-BE49-F238E27FC236}">
                <a16:creationId xmlns:a16="http://schemas.microsoft.com/office/drawing/2014/main" id="{57F74151-B24F-4340-84D9-F8EC3897EA65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4206875" y="2749550"/>
            <a:ext cx="358775" cy="201613"/>
          </a:xfrm>
          <a:prstGeom prst="curvedConnector3">
            <a:avLst>
              <a:gd name="adj1" fmla="val 22125"/>
            </a:avLst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Curved Connector 70">
            <a:extLst>
              <a:ext uri="{FF2B5EF4-FFF2-40B4-BE49-F238E27FC236}">
                <a16:creationId xmlns:a16="http://schemas.microsoft.com/office/drawing/2014/main" id="{A2C35BC6-C77E-EE49-A174-D58F0B88A6AE}"/>
              </a:ext>
            </a:extLst>
          </p:cNvPr>
          <p:cNvCxnSpPr>
            <a:cxnSpLocks noChangeShapeType="1"/>
            <a:endCxn id="84" idx="6"/>
          </p:cNvCxnSpPr>
          <p:nvPr/>
        </p:nvCxnSpPr>
        <p:spPr bwMode="auto">
          <a:xfrm rot="10800000" flipV="1">
            <a:off x="3733800" y="3533775"/>
            <a:ext cx="630238" cy="17145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Curved Connector 71">
            <a:extLst>
              <a:ext uri="{FF2B5EF4-FFF2-40B4-BE49-F238E27FC236}">
                <a16:creationId xmlns:a16="http://schemas.microsoft.com/office/drawing/2014/main" id="{85A6A5D2-A1B9-B543-8342-E7AC741FC6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38288" y="3343275"/>
            <a:ext cx="536575" cy="74613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8C991240-F7E8-5442-8803-B95F089981EA}"/>
              </a:ext>
            </a:extLst>
          </p:cNvPr>
          <p:cNvSpPr/>
          <p:nvPr/>
        </p:nvSpPr>
        <p:spPr>
          <a:xfrm>
            <a:off x="1694485" y="1463174"/>
            <a:ext cx="2669885" cy="1960461"/>
          </a:xfrm>
          <a:prstGeom prst="rect">
            <a:avLst/>
          </a:prstGeom>
          <a:noFill/>
        </p:spPr>
        <p:txBody>
          <a:bodyPr spcFirstLastPara="1" wrap="none" lIns="91425" tIns="45712" rIns="91425" bIns="45712">
            <a:prstTxWarp prst="textArchUp">
              <a:avLst>
                <a:gd name="adj" fmla="val 11210636"/>
              </a:avLst>
            </a:prstTxWarp>
            <a:spAutoFit/>
          </a:bodyPr>
          <a:lstStyle/>
          <a:p>
            <a:pPr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sym typeface="Gill Sans" charset="0"/>
              </a:rPr>
              <a:t>background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B8ADDFE-2A1D-D04F-9875-C8AF10E087B5}"/>
              </a:ext>
            </a:extLst>
          </p:cNvPr>
          <p:cNvSpPr txBox="1"/>
          <p:nvPr/>
        </p:nvSpPr>
        <p:spPr>
          <a:xfrm rot="20394053">
            <a:off x="3643313" y="1879600"/>
            <a:ext cx="668337" cy="377825"/>
          </a:xfrm>
          <a:prstGeom prst="rect">
            <a:avLst/>
          </a:prstGeom>
          <a:noFill/>
        </p:spPr>
        <p:txBody>
          <a:bodyPr wrap="none" lIns="100687" tIns="50344" rIns="100687" bIns="50344">
            <a:spAutoFit/>
          </a:bodyPr>
          <a:lstStyle/>
          <a:p>
            <a:pPr algn="l"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0.36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548D943-F38C-E741-8188-09EC6482F1D8}"/>
              </a:ext>
            </a:extLst>
          </p:cNvPr>
          <p:cNvSpPr txBox="1"/>
          <p:nvPr/>
        </p:nvSpPr>
        <p:spPr>
          <a:xfrm rot="20348609">
            <a:off x="2555875" y="2200275"/>
            <a:ext cx="668338" cy="377825"/>
          </a:xfrm>
          <a:prstGeom prst="rect">
            <a:avLst/>
          </a:prstGeom>
          <a:noFill/>
        </p:spPr>
        <p:txBody>
          <a:bodyPr wrap="none" lIns="100687" tIns="50344" rIns="100687" bIns="50344">
            <a:spAutoFit/>
          </a:bodyPr>
          <a:lstStyle/>
          <a:p>
            <a:pPr algn="l"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0.66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86BAE78-6A84-0943-AA77-91ECE5C447FD}"/>
              </a:ext>
            </a:extLst>
          </p:cNvPr>
          <p:cNvSpPr txBox="1"/>
          <p:nvPr/>
        </p:nvSpPr>
        <p:spPr>
          <a:xfrm rot="20348609">
            <a:off x="2403475" y="1836738"/>
            <a:ext cx="668338" cy="377825"/>
          </a:xfrm>
          <a:prstGeom prst="rect">
            <a:avLst/>
          </a:prstGeom>
          <a:noFill/>
        </p:spPr>
        <p:txBody>
          <a:bodyPr wrap="none" lIns="100687" tIns="50344" rIns="100687" bIns="50344">
            <a:spAutoFit/>
          </a:bodyPr>
          <a:lstStyle/>
          <a:p>
            <a:pPr algn="l"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0.63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27AB65A-743B-F246-AB2D-B8F7A0048913}"/>
              </a:ext>
            </a:extLst>
          </p:cNvPr>
          <p:cNvSpPr txBox="1"/>
          <p:nvPr/>
        </p:nvSpPr>
        <p:spPr>
          <a:xfrm rot="3868099">
            <a:off x="3648869" y="2209006"/>
            <a:ext cx="668338" cy="377825"/>
          </a:xfrm>
          <a:prstGeom prst="rect">
            <a:avLst/>
          </a:prstGeom>
          <a:noFill/>
        </p:spPr>
        <p:txBody>
          <a:bodyPr wrap="none" lIns="100687" tIns="50344" rIns="100687" bIns="50344">
            <a:spAutoFit/>
          </a:bodyPr>
          <a:lstStyle/>
          <a:p>
            <a:pPr algn="l"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0.54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7B6CBB9-C791-0F4E-B274-92FA4D9B215B}"/>
              </a:ext>
            </a:extLst>
          </p:cNvPr>
          <p:cNvSpPr/>
          <p:nvPr/>
        </p:nvSpPr>
        <p:spPr>
          <a:xfrm rot="10800000">
            <a:off x="1740039" y="2343806"/>
            <a:ext cx="2669885" cy="1960461"/>
          </a:xfrm>
          <a:prstGeom prst="rect">
            <a:avLst/>
          </a:prstGeom>
          <a:noFill/>
        </p:spPr>
        <p:txBody>
          <a:bodyPr spcFirstLastPara="1" wrap="none" lIns="100687" tIns="50344" rIns="100687" bIns="50344">
            <a:prstTxWarp prst="textArchUp">
              <a:avLst>
                <a:gd name="adj" fmla="val 11210636"/>
              </a:avLst>
            </a:prstTxWarp>
            <a:spAutoFit/>
          </a:bodyPr>
          <a:lstStyle/>
          <a:p>
            <a:pPr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sym typeface="Gill Sans" charset="0"/>
              </a:rPr>
              <a:t>background</a:t>
            </a:r>
          </a:p>
        </p:txBody>
      </p:sp>
      <p:sp>
        <p:nvSpPr>
          <p:cNvPr id="77849" name="TextBox 2">
            <a:extLst>
              <a:ext uri="{FF2B5EF4-FFF2-40B4-BE49-F238E27FC236}">
                <a16:creationId xmlns:a16="http://schemas.microsoft.com/office/drawing/2014/main" id="{5356E9CF-5BE6-6642-B8B8-A1DE62CD4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25" y="806450"/>
            <a:ext cx="1906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3600"/>
              <a:t>Group </a:t>
            </a:r>
            <a:r>
              <a:rPr lang="en-US" altLang="en-US" sz="3600">
                <a:latin typeface="Lucida Grande" panose="020B0600040502020204" pitchFamily="34" charset="0"/>
              </a:rPr>
              <a:t>ψ</a:t>
            </a:r>
            <a:endParaRPr lang="en-US" altLang="en-US" sz="360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19A66433-46D5-4A48-B61D-D85CF7A2FEE6}"/>
              </a:ext>
            </a:extLst>
          </p:cNvPr>
          <p:cNvSpPr txBox="1"/>
          <p:nvPr/>
        </p:nvSpPr>
        <p:spPr>
          <a:xfrm>
            <a:off x="4022725" y="882650"/>
            <a:ext cx="5737225" cy="712788"/>
          </a:xfrm>
          <a:prstGeom prst="rect">
            <a:avLst/>
          </a:prstGeom>
          <a:noFill/>
        </p:spPr>
        <p:txBody>
          <a:bodyPr wrap="none" lIns="100687" tIns="50344" rIns="100687" bIns="50344">
            <a:spAutoFit/>
          </a:bodyPr>
          <a:lstStyle/>
          <a:p>
            <a:pPr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Observed signal from region 4</a:t>
            </a:r>
            <a:r>
              <a:rPr lang="en-US" sz="2000" b="1" i="1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:</a:t>
            </a:r>
          </a:p>
          <a:p>
            <a:pPr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y</a:t>
            </a:r>
            <a:r>
              <a:rPr lang="en-US" sz="2000" i="1" baseline="-25000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4</a:t>
            </a:r>
            <a:r>
              <a:rPr lang="en-US" sz="2000" i="1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 = </a:t>
            </a:r>
            <a:r>
              <a:rPr lang="en-US" sz="2000" b="1" i="1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V</a:t>
            </a:r>
            <a:r>
              <a:rPr lang="en-US" sz="2000" i="1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 </a:t>
            </a:r>
            <a:r>
              <a:rPr lang="en-US" sz="2000" b="1" i="1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w</a:t>
            </a:r>
            <a:r>
              <a:rPr lang="en-US" sz="2000" i="1" baseline="-25000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4</a:t>
            </a:r>
            <a:r>
              <a:rPr lang="en-US" sz="2000" i="1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 + </a:t>
            </a:r>
            <a:r>
              <a:rPr lang="en-US" sz="2000" b="1" i="1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e</a:t>
            </a:r>
            <a:r>
              <a:rPr lang="en-US" sz="2000" i="1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 = 0.36 </a:t>
            </a:r>
            <a:r>
              <a:rPr lang="en-US" sz="2000" b="1" i="1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v</a:t>
            </a:r>
            <a:r>
              <a:rPr lang="en-US" sz="2000" i="1" baseline="-25000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0</a:t>
            </a:r>
            <a:r>
              <a:rPr lang="en-US" sz="2000" i="1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 + 0.66 </a:t>
            </a:r>
            <a:r>
              <a:rPr lang="en-US" sz="2000" b="1" i="1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v</a:t>
            </a:r>
            <a:r>
              <a:rPr lang="en-US" sz="2000" i="1" baseline="-25000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3</a:t>
            </a:r>
            <a:r>
              <a:rPr lang="en-US" sz="2000" i="1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 + 0.36 </a:t>
            </a:r>
            <a:r>
              <a:rPr lang="en-US" sz="2000" b="1" i="1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v</a:t>
            </a:r>
            <a:r>
              <a:rPr lang="en-US" sz="2000" i="1" baseline="-25000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4</a:t>
            </a:r>
            <a:r>
              <a:rPr lang="en-US" sz="2000" i="1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 + 0.54 </a:t>
            </a:r>
            <a:r>
              <a:rPr lang="en-US" sz="2000" b="1" i="1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v</a:t>
            </a:r>
            <a:r>
              <a:rPr lang="en-US" sz="2000" i="1" baseline="-25000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5 </a:t>
            </a:r>
            <a:r>
              <a:rPr lang="en-US" sz="2000" i="1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+ </a:t>
            </a:r>
            <a:r>
              <a:rPr lang="en-US" sz="2000" b="1" i="1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e</a:t>
            </a:r>
          </a:p>
        </p:txBody>
      </p:sp>
      <p:grpSp>
        <p:nvGrpSpPr>
          <p:cNvPr id="77851" name="Group 4">
            <a:extLst>
              <a:ext uri="{FF2B5EF4-FFF2-40B4-BE49-F238E27FC236}">
                <a16:creationId xmlns:a16="http://schemas.microsoft.com/office/drawing/2014/main" id="{4D433BC8-8E21-394D-A2BA-2C6E75E758E5}"/>
              </a:ext>
            </a:extLst>
          </p:cNvPr>
          <p:cNvGrpSpPr>
            <a:grpSpLocks/>
          </p:cNvGrpSpPr>
          <p:nvPr/>
        </p:nvGrpSpPr>
        <p:grpSpPr bwMode="auto">
          <a:xfrm>
            <a:off x="4668838" y="1720850"/>
            <a:ext cx="5165725" cy="3863975"/>
            <a:chOff x="4513642" y="1444588"/>
            <a:chExt cx="5165032" cy="3864921"/>
          </a:xfrm>
        </p:grpSpPr>
        <p:pic>
          <p:nvPicPr>
            <p:cNvPr id="77853" name="Picture 201" descr="F.Model.1.pdf">
              <a:extLst>
                <a:ext uri="{FF2B5EF4-FFF2-40B4-BE49-F238E27FC236}">
                  <a16:creationId xmlns:a16="http://schemas.microsoft.com/office/drawing/2014/main" id="{87431FC6-71CE-6B40-B655-98C42C921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4" r="52826" b="53148"/>
            <a:stretch>
              <a:fillRect/>
            </a:stretch>
          </p:blipFill>
          <p:spPr bwMode="auto">
            <a:xfrm>
              <a:off x="4513642" y="1824604"/>
              <a:ext cx="3866186" cy="3470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7854" name="Group 202">
              <a:extLst>
                <a:ext uri="{FF2B5EF4-FFF2-40B4-BE49-F238E27FC236}">
                  <a16:creationId xmlns:a16="http://schemas.microsoft.com/office/drawing/2014/main" id="{AA658311-A892-B241-8C0A-31945C5D35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81631" y="1444588"/>
              <a:ext cx="3310023" cy="406949"/>
              <a:chOff x="4359748" y="1385136"/>
              <a:chExt cx="3005317" cy="369332"/>
            </a:xfrm>
          </p:grpSpPr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A598565D-C0BB-B641-8166-844B6C2A7CD2}"/>
                  </a:ext>
                </a:extLst>
              </p:cNvPr>
              <p:cNvSpPr/>
              <p:nvPr/>
            </p:nvSpPr>
            <p:spPr>
              <a:xfrm>
                <a:off x="4359986" y="1385136"/>
                <a:ext cx="453968" cy="368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defTabSz="50343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i="1" dirty="0">
                    <a:solidFill>
                      <a:prstClr val="black"/>
                    </a:solidFill>
                    <a:latin typeface="Calibri"/>
                    <a:ea typeface="+mn-ea"/>
                    <a:sym typeface="Gill Sans" charset="0"/>
                  </a:rPr>
                  <a:t>w</a:t>
                </a:r>
                <a:r>
                  <a:rPr lang="en-US" sz="2000" i="1" baseline="-25000" dirty="0">
                    <a:solidFill>
                      <a:prstClr val="black"/>
                    </a:solidFill>
                    <a:latin typeface="Calibri"/>
                    <a:ea typeface="+mn-ea"/>
                    <a:sym typeface="Gill Sans" charset="0"/>
                  </a:rPr>
                  <a:t>0</a:t>
                </a: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+mn-ea"/>
                    <a:sym typeface="Gill Sans" charset="0"/>
                  </a:rPr>
                  <a:t> </a:t>
                </a:r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9D9D38FB-A95E-0F48-A02F-260055CD385A}"/>
                  </a:ext>
                </a:extLst>
              </p:cNvPr>
              <p:cNvSpPr/>
              <p:nvPr/>
            </p:nvSpPr>
            <p:spPr>
              <a:xfrm>
                <a:off x="4870159" y="1385136"/>
                <a:ext cx="453968" cy="368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defTabSz="50343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i="1" dirty="0">
                    <a:solidFill>
                      <a:prstClr val="black"/>
                    </a:solidFill>
                    <a:latin typeface="Calibri"/>
                    <a:ea typeface="+mn-ea"/>
                    <a:sym typeface="Gill Sans" charset="0"/>
                  </a:rPr>
                  <a:t>w</a:t>
                </a:r>
                <a:r>
                  <a:rPr lang="en-US" sz="2000" i="1" baseline="-25000" dirty="0">
                    <a:solidFill>
                      <a:prstClr val="black"/>
                    </a:solidFill>
                    <a:latin typeface="Calibri"/>
                    <a:ea typeface="+mn-ea"/>
                    <a:sym typeface="Gill Sans" charset="0"/>
                  </a:rPr>
                  <a:t>1</a:t>
                </a: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+mn-ea"/>
                    <a:sym typeface="Gill Sans" charset="0"/>
                  </a:rPr>
                  <a:t> </a:t>
                </a:r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33B9784B-F721-C24C-BF84-AB68A5701BED}"/>
                  </a:ext>
                </a:extLst>
              </p:cNvPr>
              <p:cNvSpPr/>
              <p:nvPr/>
            </p:nvSpPr>
            <p:spPr>
              <a:xfrm>
                <a:off x="5380333" y="1385136"/>
                <a:ext cx="453968" cy="368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defTabSz="50343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i="1" dirty="0">
                    <a:solidFill>
                      <a:prstClr val="black"/>
                    </a:solidFill>
                    <a:latin typeface="Calibri"/>
                    <a:ea typeface="+mn-ea"/>
                    <a:sym typeface="Gill Sans" charset="0"/>
                  </a:rPr>
                  <a:t>w</a:t>
                </a:r>
                <a:r>
                  <a:rPr lang="en-US" sz="2000" i="1" baseline="-25000" dirty="0">
                    <a:solidFill>
                      <a:prstClr val="black"/>
                    </a:solidFill>
                    <a:latin typeface="Calibri"/>
                    <a:ea typeface="+mn-ea"/>
                    <a:sym typeface="Gill Sans" charset="0"/>
                  </a:rPr>
                  <a:t>2</a:t>
                </a: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+mn-ea"/>
                    <a:sym typeface="Gill Sans" charset="0"/>
                  </a:rPr>
                  <a:t> </a:t>
                </a:r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B6E3B35F-A6F5-A245-AE85-3ADBAD1EDA7B}"/>
                  </a:ext>
                </a:extLst>
              </p:cNvPr>
              <p:cNvSpPr/>
              <p:nvPr/>
            </p:nvSpPr>
            <p:spPr>
              <a:xfrm>
                <a:off x="5890507" y="1385136"/>
                <a:ext cx="453968" cy="368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defTabSz="50343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i="1" dirty="0">
                    <a:solidFill>
                      <a:prstClr val="black"/>
                    </a:solidFill>
                    <a:latin typeface="Calibri"/>
                    <a:ea typeface="+mn-ea"/>
                    <a:sym typeface="Gill Sans" charset="0"/>
                  </a:rPr>
                  <a:t>w</a:t>
                </a:r>
                <a:r>
                  <a:rPr lang="en-US" sz="2000" i="1" baseline="-25000" dirty="0">
                    <a:solidFill>
                      <a:prstClr val="black"/>
                    </a:solidFill>
                    <a:latin typeface="Calibri"/>
                    <a:ea typeface="+mn-ea"/>
                    <a:sym typeface="Gill Sans" charset="0"/>
                  </a:rPr>
                  <a:t>3</a:t>
                </a: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+mn-ea"/>
                    <a:sym typeface="Gill Sans" charset="0"/>
                  </a:rPr>
                  <a:t> </a:t>
                </a:r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50610728-BD96-1A4E-AA2E-7843665E2532}"/>
                  </a:ext>
                </a:extLst>
              </p:cNvPr>
              <p:cNvSpPr/>
              <p:nvPr/>
            </p:nvSpPr>
            <p:spPr>
              <a:xfrm>
                <a:off x="6400680" y="1385136"/>
                <a:ext cx="453968" cy="368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defTabSz="50343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i="1" dirty="0">
                    <a:solidFill>
                      <a:prstClr val="black"/>
                    </a:solidFill>
                    <a:latin typeface="Calibri"/>
                    <a:ea typeface="+mn-ea"/>
                    <a:sym typeface="Gill Sans" charset="0"/>
                  </a:rPr>
                  <a:t>w</a:t>
                </a:r>
                <a:r>
                  <a:rPr lang="en-US" sz="2000" i="1" baseline="-25000" dirty="0">
                    <a:solidFill>
                      <a:prstClr val="black"/>
                    </a:solidFill>
                    <a:latin typeface="Calibri"/>
                    <a:ea typeface="+mn-ea"/>
                    <a:sym typeface="Gill Sans" charset="0"/>
                  </a:rPr>
                  <a:t>4</a:t>
                </a: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+mn-ea"/>
                    <a:sym typeface="Gill Sans" charset="0"/>
                  </a:rPr>
                  <a:t> </a:t>
                </a:r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AC6A5B76-1E9F-1842-975C-69DF0092FE05}"/>
                  </a:ext>
                </a:extLst>
              </p:cNvPr>
              <p:cNvSpPr/>
              <p:nvPr/>
            </p:nvSpPr>
            <p:spPr>
              <a:xfrm>
                <a:off x="6910854" y="1385136"/>
                <a:ext cx="453968" cy="368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defTabSz="50343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i="1" dirty="0">
                    <a:solidFill>
                      <a:prstClr val="black"/>
                    </a:solidFill>
                    <a:latin typeface="Calibri"/>
                    <a:ea typeface="+mn-ea"/>
                    <a:sym typeface="Gill Sans" charset="0"/>
                  </a:rPr>
                  <a:t>w</a:t>
                </a:r>
                <a:r>
                  <a:rPr lang="en-US" sz="2000" i="1" baseline="-25000" dirty="0">
                    <a:solidFill>
                      <a:prstClr val="black"/>
                    </a:solidFill>
                    <a:latin typeface="Calibri"/>
                    <a:ea typeface="+mn-ea"/>
                    <a:sym typeface="Gill Sans" charset="0"/>
                  </a:rPr>
                  <a:t>5</a:t>
                </a: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+mn-ea"/>
                    <a:sym typeface="Gill Sans" charset="0"/>
                  </a:rPr>
                  <a:t> </a:t>
                </a:r>
              </a:p>
            </p:txBody>
          </p:sp>
        </p:grp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FA648268-92F0-6447-B243-C8C9A663859E}"/>
                </a:ext>
              </a:extLst>
            </p:cNvPr>
            <p:cNvSpPr/>
            <p:nvPr/>
          </p:nvSpPr>
          <p:spPr>
            <a:xfrm>
              <a:off x="7167586" y="1933658"/>
              <a:ext cx="425393" cy="3107499"/>
            </a:xfrm>
            <a:prstGeom prst="rect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ysDash"/>
            </a:ln>
            <a:effectLst/>
          </p:spPr>
          <p:txBody>
            <a:bodyPr lIns="100704" tIns="50353" rIns="100704" bIns="50353" anchor="ctr"/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>
                <a:solidFill>
                  <a:prstClr val="white"/>
                </a:solidFill>
                <a:latin typeface="Calibri"/>
                <a:ea typeface="+mn-ea"/>
                <a:sym typeface="Gill Sans" charset="0"/>
              </a:endParaRPr>
            </a:p>
          </p:txBody>
        </p:sp>
        <p:cxnSp>
          <p:nvCxnSpPr>
            <p:cNvPr id="77856" name="Straight Connector 210">
              <a:extLst>
                <a:ext uri="{FF2B5EF4-FFF2-40B4-BE49-F238E27FC236}">
                  <a16:creationId xmlns:a16="http://schemas.microsoft.com/office/drawing/2014/main" id="{3803468E-15EB-0846-9BB5-2F84F234A3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43151" y="1589760"/>
              <a:ext cx="0" cy="357256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57" name="Straight Connector 211">
              <a:extLst>
                <a:ext uri="{FF2B5EF4-FFF2-40B4-BE49-F238E27FC236}">
                  <a16:creationId xmlns:a16="http://schemas.microsoft.com/office/drawing/2014/main" id="{C4F11510-A43B-4A4B-894D-8A881714E82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664229" y="1589760"/>
              <a:ext cx="0" cy="357256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58" name="Straight Connector 212">
              <a:extLst>
                <a:ext uri="{FF2B5EF4-FFF2-40B4-BE49-F238E27FC236}">
                  <a16:creationId xmlns:a16="http://schemas.microsoft.com/office/drawing/2014/main" id="{F4F7021D-7F27-2841-8A90-3C5CBCFA25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92810" y="1589760"/>
              <a:ext cx="0" cy="357256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59" name="Straight Connector 213">
              <a:extLst>
                <a:ext uri="{FF2B5EF4-FFF2-40B4-BE49-F238E27FC236}">
                  <a16:creationId xmlns:a16="http://schemas.microsoft.com/office/drawing/2014/main" id="{4048E550-70EF-EB49-BB1C-F4FCA7D0E2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49950" y="1589760"/>
              <a:ext cx="0" cy="357256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60" name="Straight Connector 214">
              <a:extLst>
                <a:ext uri="{FF2B5EF4-FFF2-40B4-BE49-F238E27FC236}">
                  <a16:creationId xmlns:a16="http://schemas.microsoft.com/office/drawing/2014/main" id="{461C29F2-60BF-5048-BB27-A86FE0FB940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07090" y="1589760"/>
              <a:ext cx="0" cy="357256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57B47AB3-B1AD-3D45-A08C-08AC6A5A08A0}"/>
                </a:ext>
              </a:extLst>
            </p:cNvPr>
            <p:cNvSpPr txBox="1"/>
            <p:nvPr/>
          </p:nvSpPr>
          <p:spPr>
            <a:xfrm>
              <a:off x="8194560" y="2389382"/>
              <a:ext cx="1482526" cy="1322711"/>
            </a:xfrm>
            <a:prstGeom prst="rect">
              <a:avLst/>
            </a:prstGeom>
            <a:noFill/>
          </p:spPr>
          <p:txBody>
            <a:bodyPr lIns="100704" tIns="50353" rIns="100704" bIns="50353">
              <a:spAutoFit/>
            </a:bodyPr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i="1" dirty="0">
                  <a:solidFill>
                    <a:prstClr val="black"/>
                  </a:solidFill>
                  <a:latin typeface="Calibri"/>
                  <a:ea typeface="+mn-ea"/>
                  <a:sym typeface="Gill Sans" charset="0"/>
                </a:rPr>
                <a:t>w</a:t>
              </a:r>
              <a:r>
                <a:rPr lang="en-US" sz="2000" i="1" baseline="-25000" dirty="0">
                  <a:solidFill>
                    <a:prstClr val="black"/>
                  </a:solidFill>
                  <a:latin typeface="Calibri"/>
                  <a:ea typeface="+mn-ea"/>
                  <a:sym typeface="Gill Sans" charset="0"/>
                </a:rPr>
                <a:t>4</a:t>
              </a:r>
              <a:r>
                <a:rPr lang="en-US" sz="2000" dirty="0">
                  <a:solidFill>
                    <a:prstClr val="black"/>
                  </a:solidFill>
                  <a:latin typeface="Calibri"/>
                  <a:ea typeface="+mn-ea"/>
                  <a:sym typeface="Gill Sans" charset="0"/>
                </a:rPr>
                <a:t>  connection weights for region 4</a:t>
              </a:r>
            </a:p>
          </p:txBody>
        </p:sp>
        <p:cxnSp>
          <p:nvCxnSpPr>
            <p:cNvPr id="217" name="Curved Connector 216">
              <a:extLst>
                <a:ext uri="{FF2B5EF4-FFF2-40B4-BE49-F238E27FC236}">
                  <a16:creationId xmlns:a16="http://schemas.microsoft.com/office/drawing/2014/main" id="{8D4C07CB-5612-414C-B629-4F4E873E648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596153" y="2595808"/>
              <a:ext cx="1106339" cy="317578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5B44617C-0C85-7E46-9EE3-E653DC3A9C28}"/>
                </a:ext>
              </a:extLst>
            </p:cNvPr>
            <p:cNvSpPr/>
            <p:nvPr/>
          </p:nvSpPr>
          <p:spPr>
            <a:xfrm rot="5400000">
              <a:off x="8900875" y="4442730"/>
              <a:ext cx="147674" cy="1099989"/>
            </a:xfrm>
            <a:prstGeom prst="rect">
              <a:avLst/>
            </a:prstGeom>
            <a:gradFill rotWithShape="1">
              <a:gsLst>
                <a:gs pos="0">
                  <a:srgbClr val="2FA220"/>
                </a:gs>
                <a:gs pos="100000">
                  <a:srgbClr val="DE941D"/>
                </a:gs>
                <a:gs pos="61000">
                  <a:srgbClr val="FBFF28"/>
                </a:gs>
                <a:gs pos="16000">
                  <a:srgbClr val="72FF21"/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lIns="100704" tIns="50353" rIns="100704" bIns="50353" anchor="ctr"/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>
                <a:solidFill>
                  <a:prstClr val="white"/>
                </a:solidFill>
                <a:latin typeface="Calibri"/>
                <a:ea typeface="+mn-ea"/>
                <a:sym typeface="Gill Sans" charset="0"/>
              </a:endParaRP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5E1936AA-E683-CB49-80DE-DFDAD4D0CF0A}"/>
                </a:ext>
              </a:extLst>
            </p:cNvPr>
            <p:cNvSpPr txBox="1"/>
            <p:nvPr/>
          </p:nvSpPr>
          <p:spPr>
            <a:xfrm>
              <a:off x="8253290" y="5023689"/>
              <a:ext cx="398409" cy="285820"/>
            </a:xfrm>
            <a:prstGeom prst="rect">
              <a:avLst/>
            </a:prstGeom>
            <a:noFill/>
          </p:spPr>
          <p:txBody>
            <a:bodyPr wrap="none" lIns="100704" tIns="50353" rIns="100704" bIns="50353">
              <a:spAutoFit/>
            </a:bodyPr>
            <a:lstStyle/>
            <a:p>
              <a:pPr algn="l"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prstClr val="black"/>
                  </a:solidFill>
                  <a:latin typeface="Calibri"/>
                  <a:ea typeface="맑은 고딕"/>
                  <a:sym typeface="Gill Sans" charset="0"/>
                </a:rPr>
                <a:t>0.3</a:t>
              </a:r>
              <a:endParaRPr lang="en-US" sz="1200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endParaRP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7F7C206D-8272-BF4B-838C-6ABF66D6AB86}"/>
                </a:ext>
              </a:extLst>
            </p:cNvPr>
            <p:cNvSpPr txBox="1"/>
            <p:nvPr/>
          </p:nvSpPr>
          <p:spPr>
            <a:xfrm>
              <a:off x="9280264" y="5022102"/>
              <a:ext cx="398410" cy="285820"/>
            </a:xfrm>
            <a:prstGeom prst="rect">
              <a:avLst/>
            </a:prstGeom>
            <a:noFill/>
          </p:spPr>
          <p:txBody>
            <a:bodyPr wrap="none" lIns="100704" tIns="50353" rIns="100704" bIns="50353">
              <a:spAutoFit/>
            </a:bodyPr>
            <a:lstStyle/>
            <a:p>
              <a:pPr algn="l"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prstClr val="black"/>
                  </a:solidFill>
                  <a:latin typeface="Calibri"/>
                  <a:ea typeface="맑은 고딕"/>
                  <a:sym typeface="Gill Sans" charset="0"/>
                </a:rPr>
                <a:t>1.0</a:t>
              </a:r>
              <a:endParaRPr lang="en-US" sz="1200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endParaRP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0409AA95-4FD1-2644-8F81-1D57523A08E7}"/>
                </a:ext>
              </a:extLst>
            </p:cNvPr>
            <p:cNvSpPr txBox="1"/>
            <p:nvPr/>
          </p:nvSpPr>
          <p:spPr>
            <a:xfrm>
              <a:off x="8318369" y="4669590"/>
              <a:ext cx="1328560" cy="281056"/>
            </a:xfrm>
            <a:prstGeom prst="rect">
              <a:avLst/>
            </a:prstGeom>
            <a:noFill/>
          </p:spPr>
          <p:txBody>
            <a:bodyPr wrap="none" lIns="100704" tIns="50353" rIns="100704" bIns="50353">
              <a:spAutoFit/>
            </a:bodyPr>
            <a:lstStyle/>
            <a:p>
              <a:pPr algn="l"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prstClr val="black"/>
                  </a:solidFill>
                  <a:latin typeface="Calibri"/>
                  <a:ea typeface="+mn-ea"/>
                  <a:sym typeface="Gill Sans" charset="0"/>
                </a:rPr>
                <a:t>Connection Weight</a:t>
              </a:r>
            </a:p>
          </p:txBody>
        </p:sp>
      </p:grpSp>
      <p:sp>
        <p:nvSpPr>
          <p:cNvPr id="77852" name="TextBox 5">
            <a:extLst>
              <a:ext uri="{FF2B5EF4-FFF2-40B4-BE49-F238E27FC236}">
                <a16:creationId xmlns:a16="http://schemas.microsoft.com/office/drawing/2014/main" id="{9CE23887-9915-C34C-A221-F3B43265E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5683250"/>
            <a:ext cx="6286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2400"/>
              <a:t>In simulations 9 regions + background were used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48DD4C13-AD17-9A4E-BB97-9754063239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0"/>
            <a:ext cx="9067800" cy="88265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ym typeface="Arial" charset="0"/>
              </a:rPr>
              <a:t>Comparing Groups</a:t>
            </a:r>
          </a:p>
        </p:txBody>
      </p:sp>
      <p:grpSp>
        <p:nvGrpSpPr>
          <p:cNvPr id="79874" name="Group 57">
            <a:extLst>
              <a:ext uri="{FF2B5EF4-FFF2-40B4-BE49-F238E27FC236}">
                <a16:creationId xmlns:a16="http://schemas.microsoft.com/office/drawing/2014/main" id="{2AC3FD39-B780-3A48-862A-80CD362A5080}"/>
              </a:ext>
            </a:extLst>
          </p:cNvPr>
          <p:cNvGrpSpPr>
            <a:grpSpLocks/>
          </p:cNvGrpSpPr>
          <p:nvPr/>
        </p:nvGrpSpPr>
        <p:grpSpPr bwMode="auto">
          <a:xfrm>
            <a:off x="3092450" y="1573213"/>
            <a:ext cx="627063" cy="931862"/>
            <a:chOff x="4006330" y="659410"/>
            <a:chExt cx="737026" cy="1096772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9B13F9D-37F9-E84F-9028-BEF4E4A106F7}"/>
                </a:ext>
              </a:extLst>
            </p:cNvPr>
            <p:cNvSpPr/>
            <p:nvPr/>
          </p:nvSpPr>
          <p:spPr>
            <a:xfrm>
              <a:off x="4051200" y="659410"/>
              <a:ext cx="651344" cy="109677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n-ea"/>
                  <a:sym typeface="Gill Sans" charset="0"/>
                </a:rPr>
                <a:t>4</a:t>
              </a:r>
              <a:endParaRPr lang="en-US" sz="59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sym typeface="Gill Sans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4E1F3E6-3B58-5D48-BE72-3C8DE6143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6330" y="835043"/>
              <a:ext cx="737026" cy="7380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white"/>
                </a:solidFill>
                <a:latin typeface="Calibri"/>
                <a:ea typeface="+mn-ea"/>
                <a:sym typeface="Gill Sans" charset="0"/>
              </a:endParaRPr>
            </a:p>
          </p:txBody>
        </p:sp>
      </p:grpSp>
      <p:grpSp>
        <p:nvGrpSpPr>
          <p:cNvPr id="79875" name="Group 58">
            <a:extLst>
              <a:ext uri="{FF2B5EF4-FFF2-40B4-BE49-F238E27FC236}">
                <a16:creationId xmlns:a16="http://schemas.microsoft.com/office/drawing/2014/main" id="{E53C1472-1BC2-7944-A869-7D000145164B}"/>
              </a:ext>
            </a:extLst>
          </p:cNvPr>
          <p:cNvGrpSpPr>
            <a:grpSpLocks/>
          </p:cNvGrpSpPr>
          <p:nvPr/>
        </p:nvGrpSpPr>
        <p:grpSpPr bwMode="auto">
          <a:xfrm>
            <a:off x="3694113" y="2614613"/>
            <a:ext cx="558800" cy="931862"/>
            <a:chOff x="4714590" y="1800898"/>
            <a:chExt cx="657419" cy="109866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8D9871E9-6D22-C045-B2B7-64913FD24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4590" y="2018010"/>
              <a:ext cx="627536" cy="62700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white"/>
                </a:solidFill>
                <a:latin typeface="Calibri"/>
                <a:ea typeface="+mn-ea"/>
                <a:sym typeface="Gill Sans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7DDDF3FF-6A59-C941-91BC-AD0FD3C7EA06}"/>
                </a:ext>
              </a:extLst>
            </p:cNvPr>
            <p:cNvSpPr/>
            <p:nvPr/>
          </p:nvSpPr>
          <p:spPr>
            <a:xfrm>
              <a:off x="4719688" y="1800898"/>
              <a:ext cx="652321" cy="10986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n-ea"/>
                  <a:sym typeface="Gill Sans" charset="0"/>
                </a:rPr>
                <a:t>5</a:t>
              </a:r>
              <a:endParaRPr lang="en-US" sz="59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sym typeface="Gill Sans" charset="0"/>
              </a:endParaRPr>
            </a:p>
          </p:txBody>
        </p:sp>
      </p:grpSp>
      <p:grpSp>
        <p:nvGrpSpPr>
          <p:cNvPr id="79876" name="Group 59">
            <a:extLst>
              <a:ext uri="{FF2B5EF4-FFF2-40B4-BE49-F238E27FC236}">
                <a16:creationId xmlns:a16="http://schemas.microsoft.com/office/drawing/2014/main" id="{D4EFB8BF-385B-0F43-A231-724A8851C632}"/>
              </a:ext>
            </a:extLst>
          </p:cNvPr>
          <p:cNvGrpSpPr>
            <a:grpSpLocks/>
          </p:cNvGrpSpPr>
          <p:nvPr/>
        </p:nvGrpSpPr>
        <p:grpSpPr bwMode="auto">
          <a:xfrm>
            <a:off x="1819275" y="2170113"/>
            <a:ext cx="865188" cy="931862"/>
            <a:chOff x="2506361" y="1278785"/>
            <a:chExt cx="1018324" cy="1096771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8F40A95F-9DDC-9C46-B55A-0EDBF884E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6361" y="1295600"/>
              <a:ext cx="1018324" cy="10463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white"/>
                </a:solidFill>
                <a:latin typeface="Calibri"/>
                <a:ea typeface="+mn-ea"/>
                <a:sym typeface="Gill Sans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4837C7C-A923-BE42-8F1C-3EC231F2DE6D}"/>
                </a:ext>
              </a:extLst>
            </p:cNvPr>
            <p:cNvSpPr/>
            <p:nvPr/>
          </p:nvSpPr>
          <p:spPr>
            <a:xfrm>
              <a:off x="2662062" y="1278785"/>
              <a:ext cx="652249" cy="109677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n-ea"/>
                  <a:sym typeface="Gill Sans" charset="0"/>
                </a:rPr>
                <a:t>3</a:t>
              </a:r>
            </a:p>
          </p:txBody>
        </p:sp>
      </p:grpSp>
      <p:grpSp>
        <p:nvGrpSpPr>
          <p:cNvPr id="79877" name="Group 60">
            <a:extLst>
              <a:ext uri="{FF2B5EF4-FFF2-40B4-BE49-F238E27FC236}">
                <a16:creationId xmlns:a16="http://schemas.microsoft.com/office/drawing/2014/main" id="{F5FF00D4-F4EB-1541-9F0B-5F8F6A864318}"/>
              </a:ext>
            </a:extLst>
          </p:cNvPr>
          <p:cNvGrpSpPr>
            <a:grpSpLocks/>
          </p:cNvGrpSpPr>
          <p:nvPr/>
        </p:nvGrpSpPr>
        <p:grpSpPr bwMode="auto">
          <a:xfrm>
            <a:off x="3009900" y="3265488"/>
            <a:ext cx="723900" cy="931862"/>
            <a:chOff x="3909023" y="2567279"/>
            <a:chExt cx="851647" cy="1098659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213C7B55-18B2-7A41-89E0-3525639EFE23}"/>
                </a:ext>
              </a:extLst>
            </p:cNvPr>
            <p:cNvSpPr/>
            <p:nvPr/>
          </p:nvSpPr>
          <p:spPr>
            <a:xfrm>
              <a:off x="3997519" y="2567279"/>
              <a:ext cx="651957" cy="109865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n-ea"/>
                  <a:sym typeface="Gill Sans" charset="0"/>
                </a:rPr>
                <a:t>1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4931EF7-9516-6642-B890-53A88491D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9023" y="2658989"/>
              <a:ext cx="851647" cy="85347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white"/>
                </a:solidFill>
                <a:latin typeface="Calibri"/>
                <a:ea typeface="+mn-ea"/>
                <a:sym typeface="Gill Sans" charset="0"/>
              </a:endParaRPr>
            </a:p>
          </p:txBody>
        </p:sp>
      </p:grpSp>
      <p:sp>
        <p:nvSpPr>
          <p:cNvPr id="62" name="Donut 61">
            <a:extLst>
              <a:ext uri="{FF2B5EF4-FFF2-40B4-BE49-F238E27FC236}">
                <a16:creationId xmlns:a16="http://schemas.microsoft.com/office/drawing/2014/main" id="{57970F1A-C8A4-744F-86A8-ED41D2726283}"/>
              </a:ext>
            </a:extLst>
          </p:cNvPr>
          <p:cNvSpPr>
            <a:spLocks/>
          </p:cNvSpPr>
          <p:nvPr/>
        </p:nvSpPr>
        <p:spPr bwMode="auto">
          <a:xfrm>
            <a:off x="1377950" y="1339850"/>
            <a:ext cx="3305175" cy="3082925"/>
          </a:xfrm>
          <a:custGeom>
            <a:avLst/>
            <a:gdLst>
              <a:gd name="T0" fmla="*/ 0 w 3305175"/>
              <a:gd name="T1" fmla="*/ 1541463 h 3082925"/>
              <a:gd name="T2" fmla="*/ 1652588 w 3305175"/>
              <a:gd name="T3" fmla="*/ 0 h 3082925"/>
              <a:gd name="T4" fmla="*/ 3305176 w 3305175"/>
              <a:gd name="T5" fmla="*/ 1541463 h 3082925"/>
              <a:gd name="T6" fmla="*/ 1652588 w 3305175"/>
              <a:gd name="T7" fmla="*/ 3082926 h 3082925"/>
              <a:gd name="T8" fmla="*/ 0 w 3305175"/>
              <a:gd name="T9" fmla="*/ 1541463 h 3082925"/>
              <a:gd name="T10" fmla="*/ 204460 w 3305175"/>
              <a:gd name="T11" fmla="*/ 1541463 h 3082925"/>
              <a:gd name="T12" fmla="*/ 1652588 w 3305175"/>
              <a:gd name="T13" fmla="*/ 2878466 h 3082925"/>
              <a:gd name="T14" fmla="*/ 3100716 w 3305175"/>
              <a:gd name="T15" fmla="*/ 1541463 h 3082925"/>
              <a:gd name="T16" fmla="*/ 1652588 w 3305175"/>
              <a:gd name="T17" fmla="*/ 204460 h 3082925"/>
              <a:gd name="T18" fmla="*/ 204460 w 3305175"/>
              <a:gd name="T19" fmla="*/ 1541463 h 30829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05175" h="3082925">
                <a:moveTo>
                  <a:pt x="0" y="1541463"/>
                </a:moveTo>
                <a:cubicBezTo>
                  <a:pt x="0" y="690136"/>
                  <a:pt x="739889" y="0"/>
                  <a:pt x="1652588" y="0"/>
                </a:cubicBezTo>
                <a:cubicBezTo>
                  <a:pt x="2565287" y="0"/>
                  <a:pt x="3305176" y="690136"/>
                  <a:pt x="3305176" y="1541463"/>
                </a:cubicBezTo>
                <a:cubicBezTo>
                  <a:pt x="3305176" y="2392790"/>
                  <a:pt x="2565287" y="3082926"/>
                  <a:pt x="1652588" y="3082926"/>
                </a:cubicBezTo>
                <a:cubicBezTo>
                  <a:pt x="739889" y="3082926"/>
                  <a:pt x="0" y="2392790"/>
                  <a:pt x="0" y="1541463"/>
                </a:cubicBezTo>
                <a:close/>
                <a:moveTo>
                  <a:pt x="204460" y="1541463"/>
                </a:moveTo>
                <a:cubicBezTo>
                  <a:pt x="204460" y="2279869"/>
                  <a:pt x="852809" y="2878466"/>
                  <a:pt x="1652588" y="2878466"/>
                </a:cubicBezTo>
                <a:cubicBezTo>
                  <a:pt x="2452367" y="2878466"/>
                  <a:pt x="3100716" y="2279869"/>
                  <a:pt x="3100716" y="1541463"/>
                </a:cubicBezTo>
                <a:cubicBezTo>
                  <a:pt x="3100716" y="803057"/>
                  <a:pt x="2452367" y="204460"/>
                  <a:pt x="1652588" y="204460"/>
                </a:cubicBezTo>
                <a:cubicBezTo>
                  <a:pt x="852809" y="204460"/>
                  <a:pt x="204460" y="803057"/>
                  <a:pt x="204460" y="1541463"/>
                </a:cubicBezTo>
                <a:close/>
              </a:path>
            </a:pathLst>
          </a:custGeom>
          <a:solidFill>
            <a:srgbClr val="BFBFBF"/>
          </a:solidFill>
          <a:ln w="9525" cap="flat" cmpd="sng">
            <a:solidFill>
              <a:schemeClr val="bg1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91425" tIns="45712" rIns="91425" bIns="45712"/>
          <a:lstStyle/>
          <a:p>
            <a:endParaRPr lang="en-US"/>
          </a:p>
        </p:txBody>
      </p:sp>
      <p:grpSp>
        <p:nvGrpSpPr>
          <p:cNvPr id="79879" name="Group 62">
            <a:extLst>
              <a:ext uri="{FF2B5EF4-FFF2-40B4-BE49-F238E27FC236}">
                <a16:creationId xmlns:a16="http://schemas.microsoft.com/office/drawing/2014/main" id="{DD008FB3-7421-0141-B3C8-1A40A31AA58A}"/>
              </a:ext>
            </a:extLst>
          </p:cNvPr>
          <p:cNvGrpSpPr>
            <a:grpSpLocks/>
          </p:cNvGrpSpPr>
          <p:nvPr/>
        </p:nvGrpSpPr>
        <p:grpSpPr bwMode="auto">
          <a:xfrm rot="-318670">
            <a:off x="2709863" y="2682875"/>
            <a:ext cx="965200" cy="350838"/>
            <a:chOff x="3578784" y="1834440"/>
            <a:chExt cx="1032853" cy="413213"/>
          </a:xfrm>
        </p:grpSpPr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9B49D16D-727F-2F44-9000-5D27674C15C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3269903">
              <a:off x="3965618" y="1601545"/>
              <a:ext cx="243066" cy="102945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C50E0399-8CB1-DA4F-9D82-0B10C665468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3269903">
              <a:off x="3963012" y="1430399"/>
              <a:ext cx="243066" cy="102945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 type="arrow" w="med" len="med"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9880" name="Group 63">
            <a:extLst>
              <a:ext uri="{FF2B5EF4-FFF2-40B4-BE49-F238E27FC236}">
                <a16:creationId xmlns:a16="http://schemas.microsoft.com/office/drawing/2014/main" id="{CF8A11E7-6028-4349-8947-D769CDB0947E}"/>
              </a:ext>
            </a:extLst>
          </p:cNvPr>
          <p:cNvGrpSpPr>
            <a:grpSpLocks/>
          </p:cNvGrpSpPr>
          <p:nvPr/>
        </p:nvGrpSpPr>
        <p:grpSpPr bwMode="auto">
          <a:xfrm rot="887532">
            <a:off x="3581400" y="2339975"/>
            <a:ext cx="328613" cy="422275"/>
            <a:chOff x="3439792" y="2325730"/>
            <a:chExt cx="414911" cy="533238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7AD3E57E-72F2-0A45-B8C0-F7EB875B9C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38999" y="2459201"/>
              <a:ext cx="314691" cy="398926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126BB1F9-0369-6043-94D2-BD49966E76A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29581" y="2323317"/>
              <a:ext cx="314690" cy="398926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 type="arrow" w="med" len="med"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9881" name="Group 64">
            <a:extLst>
              <a:ext uri="{FF2B5EF4-FFF2-40B4-BE49-F238E27FC236}">
                <a16:creationId xmlns:a16="http://schemas.microsoft.com/office/drawing/2014/main" id="{D68B4633-0307-D74A-9A1D-361401E5A44B}"/>
              </a:ext>
            </a:extLst>
          </p:cNvPr>
          <p:cNvGrpSpPr>
            <a:grpSpLocks/>
          </p:cNvGrpSpPr>
          <p:nvPr/>
        </p:nvGrpSpPr>
        <p:grpSpPr bwMode="auto">
          <a:xfrm rot="-4457403">
            <a:off x="2703513" y="2046287"/>
            <a:ext cx="330200" cy="422275"/>
            <a:chOff x="3439792" y="2325730"/>
            <a:chExt cx="414911" cy="533238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5D62E3DA-B3DF-C74F-A9E3-EF16788E46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45046" y="2448187"/>
              <a:ext cx="315173" cy="398927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E34EF225-99D2-CA4B-BBE7-14AEDE8BCA9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41175" y="2325221"/>
              <a:ext cx="315173" cy="398927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 type="arrow" w="med" len="med"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507B023-419D-AD46-B428-E94CE30A39C8}"/>
              </a:ext>
            </a:extLst>
          </p:cNvPr>
          <p:cNvCxnSpPr>
            <a:cxnSpLocks noChangeShapeType="1"/>
          </p:cNvCxnSpPr>
          <p:nvPr/>
        </p:nvCxnSpPr>
        <p:spPr bwMode="auto">
          <a:xfrm rot="8428671">
            <a:off x="2716213" y="3470275"/>
            <a:ext cx="204787" cy="23177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9A513EF-4522-2F45-80FB-42259E1099D9}"/>
              </a:ext>
            </a:extLst>
          </p:cNvPr>
          <p:cNvCxnSpPr>
            <a:cxnSpLocks noChangeShapeType="1"/>
          </p:cNvCxnSpPr>
          <p:nvPr/>
        </p:nvCxnSpPr>
        <p:spPr bwMode="auto">
          <a:xfrm rot="8428671">
            <a:off x="2716213" y="3660775"/>
            <a:ext cx="204787" cy="23177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arrow" w="med" len="med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676BBFCE-BA25-1845-9745-D91735CF900B}"/>
              </a:ext>
            </a:extLst>
          </p:cNvPr>
          <p:cNvSpPr/>
          <p:nvPr/>
        </p:nvSpPr>
        <p:spPr>
          <a:xfrm>
            <a:off x="2123082" y="3016250"/>
            <a:ext cx="535648" cy="923330"/>
          </a:xfrm>
          <a:prstGeom prst="rect">
            <a:avLst/>
          </a:prstGeom>
          <a:noFill/>
        </p:spPr>
        <p:txBody>
          <a:bodyPr wrap="none" lIns="91425" tIns="45712" rIns="91425" bIns="45712">
            <a:spAutoFit/>
          </a:bodyPr>
          <a:lstStyle/>
          <a:p>
            <a:pPr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sym typeface="Gill Sans" charset="0"/>
              </a:rPr>
              <a:t>2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B62FFA34-233B-164D-BE79-0042D01FB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3221038"/>
            <a:ext cx="598488" cy="5984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12" rIns="91425" bIns="45712" anchor="ctr"/>
          <a:lstStyle/>
          <a:p>
            <a:pPr defTabSz="50343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prstClr val="white"/>
              </a:solidFill>
              <a:latin typeface="Calibri"/>
              <a:ea typeface="+mn-ea"/>
              <a:sym typeface="Gill Sans" charset="0"/>
            </a:endParaRPr>
          </a:p>
        </p:txBody>
      </p:sp>
      <p:cxnSp>
        <p:nvCxnSpPr>
          <p:cNvPr id="68" name="Curved Connector 67">
            <a:extLst>
              <a:ext uri="{FF2B5EF4-FFF2-40B4-BE49-F238E27FC236}">
                <a16:creationId xmlns:a16="http://schemas.microsoft.com/office/drawing/2014/main" id="{05622CCA-28AD-3143-9F33-A6347CA83088}"/>
              </a:ext>
            </a:extLst>
          </p:cNvPr>
          <p:cNvCxnSpPr>
            <a:cxnSpLocks noChangeShapeType="1"/>
            <a:endCxn id="86" idx="0"/>
          </p:cNvCxnSpPr>
          <p:nvPr/>
        </p:nvCxnSpPr>
        <p:spPr bwMode="auto">
          <a:xfrm rot="16200000" flipH="1">
            <a:off x="1946275" y="1887538"/>
            <a:ext cx="336550" cy="2286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Curved Connector 68">
            <a:extLst>
              <a:ext uri="{FF2B5EF4-FFF2-40B4-BE49-F238E27FC236}">
                <a16:creationId xmlns:a16="http://schemas.microsoft.com/office/drawing/2014/main" id="{F542BDFC-A435-7744-9148-7CD0456956FA}"/>
              </a:ext>
            </a:extLst>
          </p:cNvPr>
          <p:cNvCxnSpPr>
            <a:cxnSpLocks noChangeShapeType="1"/>
            <a:endCxn id="90" idx="6"/>
          </p:cNvCxnSpPr>
          <p:nvPr/>
        </p:nvCxnSpPr>
        <p:spPr bwMode="auto">
          <a:xfrm rot="10800000" flipV="1">
            <a:off x="3719513" y="1833563"/>
            <a:ext cx="357187" cy="201612"/>
          </a:xfrm>
          <a:prstGeom prst="curvedConnector3">
            <a:avLst>
              <a:gd name="adj1" fmla="val 22125"/>
            </a:avLst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Curved Connector 69">
            <a:extLst>
              <a:ext uri="{FF2B5EF4-FFF2-40B4-BE49-F238E27FC236}">
                <a16:creationId xmlns:a16="http://schemas.microsoft.com/office/drawing/2014/main" id="{4F8453BE-14ED-C646-B804-0226320F720B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4206875" y="2749550"/>
            <a:ext cx="358775" cy="201613"/>
          </a:xfrm>
          <a:prstGeom prst="curvedConnector3">
            <a:avLst>
              <a:gd name="adj1" fmla="val 22125"/>
            </a:avLst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Curved Connector 70">
            <a:extLst>
              <a:ext uri="{FF2B5EF4-FFF2-40B4-BE49-F238E27FC236}">
                <a16:creationId xmlns:a16="http://schemas.microsoft.com/office/drawing/2014/main" id="{6412D9DF-28A1-1845-93F6-BDCBC1E11002}"/>
              </a:ext>
            </a:extLst>
          </p:cNvPr>
          <p:cNvCxnSpPr>
            <a:cxnSpLocks noChangeShapeType="1"/>
            <a:endCxn id="84" idx="6"/>
          </p:cNvCxnSpPr>
          <p:nvPr/>
        </p:nvCxnSpPr>
        <p:spPr bwMode="auto">
          <a:xfrm rot="10800000" flipV="1">
            <a:off x="3733800" y="3533775"/>
            <a:ext cx="630238" cy="17145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Curved Connector 71">
            <a:extLst>
              <a:ext uri="{FF2B5EF4-FFF2-40B4-BE49-F238E27FC236}">
                <a16:creationId xmlns:a16="http://schemas.microsoft.com/office/drawing/2014/main" id="{0F21776E-4634-434C-BED8-8C87BC5E38D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38288" y="3343275"/>
            <a:ext cx="536575" cy="74613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E9AAE933-9CE8-8642-BF56-44292906563C}"/>
              </a:ext>
            </a:extLst>
          </p:cNvPr>
          <p:cNvSpPr/>
          <p:nvPr/>
        </p:nvSpPr>
        <p:spPr>
          <a:xfrm>
            <a:off x="1694485" y="1463174"/>
            <a:ext cx="2669885" cy="1960461"/>
          </a:xfrm>
          <a:prstGeom prst="rect">
            <a:avLst/>
          </a:prstGeom>
          <a:noFill/>
        </p:spPr>
        <p:txBody>
          <a:bodyPr spcFirstLastPara="1" wrap="none" lIns="91425" tIns="45712" rIns="91425" bIns="45712">
            <a:prstTxWarp prst="textArchUp">
              <a:avLst>
                <a:gd name="adj" fmla="val 11210636"/>
              </a:avLst>
            </a:prstTxWarp>
            <a:spAutoFit/>
          </a:bodyPr>
          <a:lstStyle/>
          <a:p>
            <a:pPr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sym typeface="Gill Sans" charset="0"/>
              </a:rPr>
              <a:t>background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36C9FFC-08E9-7C4C-86CC-1542FB6689A1}"/>
              </a:ext>
            </a:extLst>
          </p:cNvPr>
          <p:cNvSpPr txBox="1"/>
          <p:nvPr/>
        </p:nvSpPr>
        <p:spPr>
          <a:xfrm rot="20394053">
            <a:off x="3643313" y="1879600"/>
            <a:ext cx="668337" cy="377825"/>
          </a:xfrm>
          <a:prstGeom prst="rect">
            <a:avLst/>
          </a:prstGeom>
          <a:noFill/>
        </p:spPr>
        <p:txBody>
          <a:bodyPr wrap="none" lIns="100687" tIns="50344" rIns="100687" bIns="50344">
            <a:spAutoFit/>
          </a:bodyPr>
          <a:lstStyle/>
          <a:p>
            <a:pPr algn="l"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0.36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6599E95-01E9-6A46-B19E-5C345FD681F2}"/>
              </a:ext>
            </a:extLst>
          </p:cNvPr>
          <p:cNvSpPr txBox="1"/>
          <p:nvPr/>
        </p:nvSpPr>
        <p:spPr>
          <a:xfrm rot="20348609">
            <a:off x="2555875" y="2200275"/>
            <a:ext cx="668338" cy="377825"/>
          </a:xfrm>
          <a:prstGeom prst="rect">
            <a:avLst/>
          </a:prstGeom>
          <a:noFill/>
        </p:spPr>
        <p:txBody>
          <a:bodyPr wrap="none" lIns="100687" tIns="50344" rIns="100687" bIns="50344">
            <a:spAutoFit/>
          </a:bodyPr>
          <a:lstStyle/>
          <a:p>
            <a:pPr algn="l"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0.66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78151C9-E36C-A64C-8BED-293EACC471DA}"/>
              </a:ext>
            </a:extLst>
          </p:cNvPr>
          <p:cNvSpPr txBox="1"/>
          <p:nvPr/>
        </p:nvSpPr>
        <p:spPr>
          <a:xfrm rot="20348609">
            <a:off x="2403475" y="1836738"/>
            <a:ext cx="668338" cy="377825"/>
          </a:xfrm>
          <a:prstGeom prst="rect">
            <a:avLst/>
          </a:prstGeom>
          <a:noFill/>
        </p:spPr>
        <p:txBody>
          <a:bodyPr wrap="none" lIns="100687" tIns="50344" rIns="100687" bIns="50344">
            <a:spAutoFit/>
          </a:bodyPr>
          <a:lstStyle/>
          <a:p>
            <a:pPr algn="l"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0.63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FCC3B8F-E83B-DB42-A3A6-400DA03A17D0}"/>
              </a:ext>
            </a:extLst>
          </p:cNvPr>
          <p:cNvSpPr txBox="1"/>
          <p:nvPr/>
        </p:nvSpPr>
        <p:spPr>
          <a:xfrm rot="3868099">
            <a:off x="3648869" y="2209006"/>
            <a:ext cx="668338" cy="377825"/>
          </a:xfrm>
          <a:prstGeom prst="rect">
            <a:avLst/>
          </a:prstGeom>
          <a:noFill/>
        </p:spPr>
        <p:txBody>
          <a:bodyPr wrap="none" lIns="100687" tIns="50344" rIns="100687" bIns="50344">
            <a:spAutoFit/>
          </a:bodyPr>
          <a:lstStyle/>
          <a:p>
            <a:pPr algn="l"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0.54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340BBBA-C9E9-8244-9F22-9A27F49034B7}"/>
              </a:ext>
            </a:extLst>
          </p:cNvPr>
          <p:cNvSpPr/>
          <p:nvPr/>
        </p:nvSpPr>
        <p:spPr>
          <a:xfrm rot="10800000">
            <a:off x="1740039" y="2343806"/>
            <a:ext cx="2669885" cy="1960461"/>
          </a:xfrm>
          <a:prstGeom prst="rect">
            <a:avLst/>
          </a:prstGeom>
          <a:noFill/>
        </p:spPr>
        <p:txBody>
          <a:bodyPr spcFirstLastPara="1" wrap="none" lIns="100687" tIns="50344" rIns="100687" bIns="50344">
            <a:prstTxWarp prst="textArchUp">
              <a:avLst>
                <a:gd name="adj" fmla="val 11210636"/>
              </a:avLst>
            </a:prstTxWarp>
            <a:spAutoFit/>
          </a:bodyPr>
          <a:lstStyle/>
          <a:p>
            <a:pPr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sym typeface="Gill Sans" charset="0"/>
              </a:rPr>
              <a:t>background</a:t>
            </a:r>
          </a:p>
        </p:txBody>
      </p:sp>
      <p:sp>
        <p:nvSpPr>
          <p:cNvPr id="79897" name="TextBox 2">
            <a:extLst>
              <a:ext uri="{FF2B5EF4-FFF2-40B4-BE49-F238E27FC236}">
                <a16:creationId xmlns:a16="http://schemas.microsoft.com/office/drawing/2014/main" id="{0D18B5BD-3965-8E49-B5C3-E288D0573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25" y="806450"/>
            <a:ext cx="1906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3600"/>
              <a:t>Group </a:t>
            </a:r>
            <a:r>
              <a:rPr lang="en-US" altLang="en-US" sz="3600">
                <a:latin typeface="Lucida Grande" panose="020B0600040502020204" pitchFamily="34" charset="0"/>
              </a:rPr>
              <a:t>ψ</a:t>
            </a:r>
            <a:endParaRPr lang="en-US" altLang="en-US" sz="3600"/>
          </a:p>
        </p:txBody>
      </p:sp>
      <p:sp>
        <p:nvSpPr>
          <p:cNvPr id="79898" name="TextBox 93">
            <a:extLst>
              <a:ext uri="{FF2B5EF4-FFF2-40B4-BE49-F238E27FC236}">
                <a16:creationId xmlns:a16="http://schemas.microsoft.com/office/drawing/2014/main" id="{2FD95A88-2A2D-4443-994E-BEE466EAA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9813" y="958850"/>
            <a:ext cx="2071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3600"/>
              <a:t>Group </a:t>
            </a:r>
            <a:r>
              <a:rPr lang="en-US" altLang="en-US" sz="3600">
                <a:latin typeface="Lucida Grande" panose="020B0600040502020204" pitchFamily="34" charset="0"/>
              </a:rPr>
              <a:t>ψ</a:t>
            </a:r>
            <a:r>
              <a:rPr lang="en-US" altLang="en-US" sz="3600" baseline="-25000">
                <a:latin typeface="Lucida Grande" panose="020B0600040502020204" pitchFamily="34" charset="0"/>
              </a:rPr>
              <a:t>L</a:t>
            </a:r>
            <a:endParaRPr lang="en-US" altLang="en-US" sz="3600" baseline="-25000"/>
          </a:p>
        </p:txBody>
      </p:sp>
      <p:grpSp>
        <p:nvGrpSpPr>
          <p:cNvPr id="79899" name="Group 95">
            <a:extLst>
              <a:ext uri="{FF2B5EF4-FFF2-40B4-BE49-F238E27FC236}">
                <a16:creationId xmlns:a16="http://schemas.microsoft.com/office/drawing/2014/main" id="{F6E330FD-A2CB-4349-B88A-9E1308339F74}"/>
              </a:ext>
            </a:extLst>
          </p:cNvPr>
          <p:cNvGrpSpPr>
            <a:grpSpLocks/>
          </p:cNvGrpSpPr>
          <p:nvPr/>
        </p:nvGrpSpPr>
        <p:grpSpPr bwMode="auto">
          <a:xfrm>
            <a:off x="6673850" y="1573213"/>
            <a:ext cx="627063" cy="931862"/>
            <a:chOff x="4006330" y="659410"/>
            <a:chExt cx="737026" cy="1096772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4DD99711-BCF8-ED41-B27E-E3F229A20797}"/>
                </a:ext>
              </a:extLst>
            </p:cNvPr>
            <p:cNvSpPr/>
            <p:nvPr/>
          </p:nvSpPr>
          <p:spPr>
            <a:xfrm>
              <a:off x="4051200" y="659410"/>
              <a:ext cx="651344" cy="109677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n-ea"/>
                  <a:sym typeface="Gill Sans" charset="0"/>
                </a:rPr>
                <a:t>4</a:t>
              </a:r>
              <a:endParaRPr lang="en-US" sz="59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sym typeface="Gill Sans" charset="0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8D6E581E-6AC9-9949-BD96-7DC50544D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6330" y="835043"/>
              <a:ext cx="737026" cy="7380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white"/>
                </a:solidFill>
                <a:latin typeface="Calibri"/>
                <a:ea typeface="+mn-ea"/>
                <a:sym typeface="Gill Sans" charset="0"/>
              </a:endParaRPr>
            </a:p>
          </p:txBody>
        </p:sp>
      </p:grpSp>
      <p:grpSp>
        <p:nvGrpSpPr>
          <p:cNvPr id="79900" name="Group 96">
            <a:extLst>
              <a:ext uri="{FF2B5EF4-FFF2-40B4-BE49-F238E27FC236}">
                <a16:creationId xmlns:a16="http://schemas.microsoft.com/office/drawing/2014/main" id="{26E2F968-9D96-9A4A-8D08-A86C8A35B6EC}"/>
              </a:ext>
            </a:extLst>
          </p:cNvPr>
          <p:cNvGrpSpPr>
            <a:grpSpLocks/>
          </p:cNvGrpSpPr>
          <p:nvPr/>
        </p:nvGrpSpPr>
        <p:grpSpPr bwMode="auto">
          <a:xfrm>
            <a:off x="7275513" y="2614613"/>
            <a:ext cx="558800" cy="931862"/>
            <a:chOff x="4714590" y="1800898"/>
            <a:chExt cx="657419" cy="1098660"/>
          </a:xfrm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1E51EE4B-02AF-0B41-9ABA-BDE260A8B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4590" y="2018010"/>
              <a:ext cx="627536" cy="62700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white"/>
                </a:solidFill>
                <a:latin typeface="Calibri"/>
                <a:ea typeface="+mn-ea"/>
                <a:sym typeface="Gill Sans" charset="0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7B8E305E-53DD-FF41-9066-B6312C772820}"/>
                </a:ext>
              </a:extLst>
            </p:cNvPr>
            <p:cNvSpPr/>
            <p:nvPr/>
          </p:nvSpPr>
          <p:spPr>
            <a:xfrm>
              <a:off x="4719688" y="1800898"/>
              <a:ext cx="652321" cy="10986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n-ea"/>
                  <a:sym typeface="Gill Sans" charset="0"/>
                </a:rPr>
                <a:t>5</a:t>
              </a:r>
              <a:endParaRPr lang="en-US" sz="59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sym typeface="Gill Sans" charset="0"/>
              </a:endParaRPr>
            </a:p>
          </p:txBody>
        </p:sp>
      </p:grpSp>
      <p:grpSp>
        <p:nvGrpSpPr>
          <p:cNvPr id="79901" name="Group 97">
            <a:extLst>
              <a:ext uri="{FF2B5EF4-FFF2-40B4-BE49-F238E27FC236}">
                <a16:creationId xmlns:a16="http://schemas.microsoft.com/office/drawing/2014/main" id="{EC5492EC-25DD-924C-A826-649770FC54B1}"/>
              </a:ext>
            </a:extLst>
          </p:cNvPr>
          <p:cNvGrpSpPr>
            <a:grpSpLocks/>
          </p:cNvGrpSpPr>
          <p:nvPr/>
        </p:nvGrpSpPr>
        <p:grpSpPr bwMode="auto">
          <a:xfrm>
            <a:off x="5400675" y="2170113"/>
            <a:ext cx="865188" cy="931862"/>
            <a:chOff x="2506361" y="1278785"/>
            <a:chExt cx="1018324" cy="1096771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5600FBDB-C511-8349-97DC-2B6BBBF11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6361" y="1295600"/>
              <a:ext cx="1018324" cy="10463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white"/>
                </a:solidFill>
                <a:latin typeface="Calibri"/>
                <a:ea typeface="+mn-ea"/>
                <a:sym typeface="Gill Sans" charset="0"/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E4989F62-533E-7D42-A38A-7E537E5BD10C}"/>
                </a:ext>
              </a:extLst>
            </p:cNvPr>
            <p:cNvSpPr/>
            <p:nvPr/>
          </p:nvSpPr>
          <p:spPr>
            <a:xfrm>
              <a:off x="2662062" y="1278785"/>
              <a:ext cx="652249" cy="109677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n-ea"/>
                  <a:sym typeface="Gill Sans" charset="0"/>
                </a:rPr>
                <a:t>3</a:t>
              </a:r>
            </a:p>
          </p:txBody>
        </p:sp>
      </p:grpSp>
      <p:grpSp>
        <p:nvGrpSpPr>
          <p:cNvPr id="79902" name="Group 98">
            <a:extLst>
              <a:ext uri="{FF2B5EF4-FFF2-40B4-BE49-F238E27FC236}">
                <a16:creationId xmlns:a16="http://schemas.microsoft.com/office/drawing/2014/main" id="{DE46BAF2-ED2C-694F-8EDA-E3AD1CDA7918}"/>
              </a:ext>
            </a:extLst>
          </p:cNvPr>
          <p:cNvGrpSpPr>
            <a:grpSpLocks/>
          </p:cNvGrpSpPr>
          <p:nvPr/>
        </p:nvGrpSpPr>
        <p:grpSpPr bwMode="auto">
          <a:xfrm>
            <a:off x="6591300" y="3265488"/>
            <a:ext cx="723900" cy="931862"/>
            <a:chOff x="3909023" y="2567279"/>
            <a:chExt cx="851647" cy="1098659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C2AC651E-448B-B24E-A7B6-727327FE628D}"/>
                </a:ext>
              </a:extLst>
            </p:cNvPr>
            <p:cNvSpPr/>
            <p:nvPr/>
          </p:nvSpPr>
          <p:spPr>
            <a:xfrm>
              <a:off x="3997519" y="2567279"/>
              <a:ext cx="651957" cy="109865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n-ea"/>
                  <a:sym typeface="Gill Sans" charset="0"/>
                </a:rPr>
                <a:t>1</a:t>
              </a: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5DA94481-40C2-D04B-B8E6-4460BB139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9023" y="2658989"/>
              <a:ext cx="851647" cy="85347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white"/>
                </a:solidFill>
                <a:latin typeface="Calibri"/>
                <a:ea typeface="+mn-ea"/>
                <a:sym typeface="Gill Sans" charset="0"/>
              </a:endParaRPr>
            </a:p>
          </p:txBody>
        </p:sp>
      </p:grpSp>
      <p:sp>
        <p:nvSpPr>
          <p:cNvPr id="100" name="Donut 99">
            <a:extLst>
              <a:ext uri="{FF2B5EF4-FFF2-40B4-BE49-F238E27FC236}">
                <a16:creationId xmlns:a16="http://schemas.microsoft.com/office/drawing/2014/main" id="{7DE08E90-9E14-D944-A82F-4D6C9E2A629E}"/>
              </a:ext>
            </a:extLst>
          </p:cNvPr>
          <p:cNvSpPr>
            <a:spLocks/>
          </p:cNvSpPr>
          <p:nvPr/>
        </p:nvSpPr>
        <p:spPr bwMode="auto">
          <a:xfrm>
            <a:off x="4959350" y="1339850"/>
            <a:ext cx="3305175" cy="3082925"/>
          </a:xfrm>
          <a:custGeom>
            <a:avLst/>
            <a:gdLst>
              <a:gd name="T0" fmla="*/ 0 w 3305175"/>
              <a:gd name="T1" fmla="*/ 1541463 h 3082925"/>
              <a:gd name="T2" fmla="*/ 1652588 w 3305175"/>
              <a:gd name="T3" fmla="*/ 0 h 3082925"/>
              <a:gd name="T4" fmla="*/ 3305176 w 3305175"/>
              <a:gd name="T5" fmla="*/ 1541463 h 3082925"/>
              <a:gd name="T6" fmla="*/ 1652588 w 3305175"/>
              <a:gd name="T7" fmla="*/ 3082926 h 3082925"/>
              <a:gd name="T8" fmla="*/ 0 w 3305175"/>
              <a:gd name="T9" fmla="*/ 1541463 h 3082925"/>
              <a:gd name="T10" fmla="*/ 204460 w 3305175"/>
              <a:gd name="T11" fmla="*/ 1541463 h 3082925"/>
              <a:gd name="T12" fmla="*/ 1652588 w 3305175"/>
              <a:gd name="T13" fmla="*/ 2878466 h 3082925"/>
              <a:gd name="T14" fmla="*/ 3100716 w 3305175"/>
              <a:gd name="T15" fmla="*/ 1541463 h 3082925"/>
              <a:gd name="T16" fmla="*/ 1652588 w 3305175"/>
              <a:gd name="T17" fmla="*/ 204460 h 3082925"/>
              <a:gd name="T18" fmla="*/ 204460 w 3305175"/>
              <a:gd name="T19" fmla="*/ 1541463 h 30829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05175" h="3082925">
                <a:moveTo>
                  <a:pt x="0" y="1541463"/>
                </a:moveTo>
                <a:cubicBezTo>
                  <a:pt x="0" y="690136"/>
                  <a:pt x="739889" y="0"/>
                  <a:pt x="1652588" y="0"/>
                </a:cubicBezTo>
                <a:cubicBezTo>
                  <a:pt x="2565287" y="0"/>
                  <a:pt x="3305176" y="690136"/>
                  <a:pt x="3305176" y="1541463"/>
                </a:cubicBezTo>
                <a:cubicBezTo>
                  <a:pt x="3305176" y="2392790"/>
                  <a:pt x="2565287" y="3082926"/>
                  <a:pt x="1652588" y="3082926"/>
                </a:cubicBezTo>
                <a:cubicBezTo>
                  <a:pt x="739889" y="3082926"/>
                  <a:pt x="0" y="2392790"/>
                  <a:pt x="0" y="1541463"/>
                </a:cubicBezTo>
                <a:close/>
                <a:moveTo>
                  <a:pt x="204460" y="1541463"/>
                </a:moveTo>
                <a:cubicBezTo>
                  <a:pt x="204460" y="2279869"/>
                  <a:pt x="852809" y="2878466"/>
                  <a:pt x="1652588" y="2878466"/>
                </a:cubicBezTo>
                <a:cubicBezTo>
                  <a:pt x="2452367" y="2878466"/>
                  <a:pt x="3100716" y="2279869"/>
                  <a:pt x="3100716" y="1541463"/>
                </a:cubicBezTo>
                <a:cubicBezTo>
                  <a:pt x="3100716" y="803057"/>
                  <a:pt x="2452367" y="204460"/>
                  <a:pt x="1652588" y="204460"/>
                </a:cubicBezTo>
                <a:cubicBezTo>
                  <a:pt x="852809" y="204460"/>
                  <a:pt x="204460" y="803057"/>
                  <a:pt x="204460" y="1541463"/>
                </a:cubicBezTo>
                <a:close/>
              </a:path>
            </a:pathLst>
          </a:custGeom>
          <a:solidFill>
            <a:srgbClr val="BFBFBF"/>
          </a:solidFill>
          <a:ln w="9525" cap="flat" cmpd="sng">
            <a:solidFill>
              <a:schemeClr val="bg1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91425" tIns="45712" rIns="91425" bIns="45712"/>
          <a:lstStyle/>
          <a:p>
            <a:endParaRPr lang="en-US"/>
          </a:p>
        </p:txBody>
      </p:sp>
      <p:grpSp>
        <p:nvGrpSpPr>
          <p:cNvPr id="79904" name="Group 100">
            <a:extLst>
              <a:ext uri="{FF2B5EF4-FFF2-40B4-BE49-F238E27FC236}">
                <a16:creationId xmlns:a16="http://schemas.microsoft.com/office/drawing/2014/main" id="{5DAA1137-7626-9840-88CD-1C8571B6CF67}"/>
              </a:ext>
            </a:extLst>
          </p:cNvPr>
          <p:cNvGrpSpPr>
            <a:grpSpLocks/>
          </p:cNvGrpSpPr>
          <p:nvPr/>
        </p:nvGrpSpPr>
        <p:grpSpPr bwMode="auto">
          <a:xfrm rot="-318670">
            <a:off x="6291263" y="2682875"/>
            <a:ext cx="965200" cy="350838"/>
            <a:chOff x="3578784" y="1834440"/>
            <a:chExt cx="1032853" cy="413213"/>
          </a:xfrm>
        </p:grpSpPr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EAE1A99A-551B-824C-9881-BCCA1EC5483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3269903">
              <a:off x="3965618" y="1601545"/>
              <a:ext cx="243066" cy="102945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B588138E-EEDF-F642-A423-E040996509B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3269903">
              <a:off x="3963012" y="1430399"/>
              <a:ext cx="243066" cy="102945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 type="arrow" w="med" len="med"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9905" name="Group 101">
            <a:extLst>
              <a:ext uri="{FF2B5EF4-FFF2-40B4-BE49-F238E27FC236}">
                <a16:creationId xmlns:a16="http://schemas.microsoft.com/office/drawing/2014/main" id="{F4D1431D-9813-214C-BE87-F7C10D24A480}"/>
              </a:ext>
            </a:extLst>
          </p:cNvPr>
          <p:cNvGrpSpPr>
            <a:grpSpLocks/>
          </p:cNvGrpSpPr>
          <p:nvPr/>
        </p:nvGrpSpPr>
        <p:grpSpPr bwMode="auto">
          <a:xfrm rot="887532">
            <a:off x="7162800" y="2339975"/>
            <a:ext cx="328613" cy="422275"/>
            <a:chOff x="3439792" y="2325730"/>
            <a:chExt cx="414911" cy="533238"/>
          </a:xfrm>
        </p:grpSpPr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A13E08FF-B013-5E44-8AAF-3417ADA92BF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38999" y="2459201"/>
              <a:ext cx="314691" cy="398926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FBD9560B-8042-364F-8F68-E04B9E8A8E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29581" y="2323317"/>
              <a:ext cx="314690" cy="398926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 type="arrow" w="med" len="med"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9906" name="Group 102">
            <a:extLst>
              <a:ext uri="{FF2B5EF4-FFF2-40B4-BE49-F238E27FC236}">
                <a16:creationId xmlns:a16="http://schemas.microsoft.com/office/drawing/2014/main" id="{741C7DDB-2571-6842-8027-8837E604F519}"/>
              </a:ext>
            </a:extLst>
          </p:cNvPr>
          <p:cNvGrpSpPr>
            <a:grpSpLocks/>
          </p:cNvGrpSpPr>
          <p:nvPr/>
        </p:nvGrpSpPr>
        <p:grpSpPr bwMode="auto">
          <a:xfrm rot="-4457403">
            <a:off x="6284913" y="2046287"/>
            <a:ext cx="330200" cy="422275"/>
            <a:chOff x="3439792" y="2325730"/>
            <a:chExt cx="414911" cy="533238"/>
          </a:xfrm>
        </p:grpSpPr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1DBA2067-3E7E-2449-91EC-6F5A17671C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45046" y="2448187"/>
              <a:ext cx="315173" cy="398927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D30C16CA-13D9-FC47-B702-1492B166744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41175" y="2325221"/>
              <a:ext cx="315173" cy="398927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 type="arrow" w="med" len="med"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1A0343DA-9EE5-2F41-A6B0-A2F9C0B064AC}"/>
              </a:ext>
            </a:extLst>
          </p:cNvPr>
          <p:cNvCxnSpPr>
            <a:cxnSpLocks noChangeShapeType="1"/>
          </p:cNvCxnSpPr>
          <p:nvPr/>
        </p:nvCxnSpPr>
        <p:spPr bwMode="auto">
          <a:xfrm rot="8428671">
            <a:off x="6297613" y="3435350"/>
            <a:ext cx="204787" cy="2317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615D47B-DB2F-854B-BDD2-B448538D4AAF}"/>
              </a:ext>
            </a:extLst>
          </p:cNvPr>
          <p:cNvCxnSpPr>
            <a:cxnSpLocks noChangeShapeType="1"/>
          </p:cNvCxnSpPr>
          <p:nvPr/>
        </p:nvCxnSpPr>
        <p:spPr bwMode="auto">
          <a:xfrm rot="8428671">
            <a:off x="6297613" y="3660775"/>
            <a:ext cx="204787" cy="2317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FAC4009-71AF-7B4D-835F-BB970659CBF1}"/>
              </a:ext>
            </a:extLst>
          </p:cNvPr>
          <p:cNvSpPr/>
          <p:nvPr/>
        </p:nvSpPr>
        <p:spPr>
          <a:xfrm>
            <a:off x="5704483" y="3016250"/>
            <a:ext cx="535648" cy="923330"/>
          </a:xfrm>
          <a:prstGeom prst="rect">
            <a:avLst/>
          </a:prstGeom>
          <a:noFill/>
        </p:spPr>
        <p:txBody>
          <a:bodyPr wrap="none" lIns="91425" tIns="45712" rIns="91425" bIns="45712">
            <a:spAutoFit/>
          </a:bodyPr>
          <a:lstStyle/>
          <a:p>
            <a:pPr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sym typeface="Gill Sans" charset="0"/>
              </a:rPr>
              <a:t>2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EC57929-53F8-9E43-94B8-DE7EB2621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5150" y="3221038"/>
            <a:ext cx="598488" cy="5984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12" rIns="91425" bIns="45712" anchor="ctr"/>
          <a:lstStyle/>
          <a:p>
            <a:pPr defTabSz="50343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prstClr val="white"/>
              </a:solidFill>
              <a:latin typeface="Calibri"/>
              <a:ea typeface="+mn-ea"/>
              <a:sym typeface="Gill Sans" charset="0"/>
            </a:endParaRPr>
          </a:p>
        </p:txBody>
      </p:sp>
      <p:cxnSp>
        <p:nvCxnSpPr>
          <p:cNvPr id="107" name="Curved Connector 106">
            <a:extLst>
              <a:ext uri="{FF2B5EF4-FFF2-40B4-BE49-F238E27FC236}">
                <a16:creationId xmlns:a16="http://schemas.microsoft.com/office/drawing/2014/main" id="{4E018ACE-A3D0-4643-86B5-1B029B23D3F7}"/>
              </a:ext>
            </a:extLst>
          </p:cNvPr>
          <p:cNvCxnSpPr>
            <a:cxnSpLocks noChangeShapeType="1"/>
            <a:endCxn id="129" idx="0"/>
          </p:cNvCxnSpPr>
          <p:nvPr/>
        </p:nvCxnSpPr>
        <p:spPr bwMode="auto">
          <a:xfrm rot="16200000" flipH="1">
            <a:off x="5527675" y="1887538"/>
            <a:ext cx="336550" cy="2286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" name="Curved Connector 107">
            <a:extLst>
              <a:ext uri="{FF2B5EF4-FFF2-40B4-BE49-F238E27FC236}">
                <a16:creationId xmlns:a16="http://schemas.microsoft.com/office/drawing/2014/main" id="{AD9613E4-8DB7-7746-B9B5-C278DED6E9A2}"/>
              </a:ext>
            </a:extLst>
          </p:cNvPr>
          <p:cNvCxnSpPr>
            <a:cxnSpLocks noChangeShapeType="1"/>
            <a:endCxn id="133" idx="6"/>
          </p:cNvCxnSpPr>
          <p:nvPr/>
        </p:nvCxnSpPr>
        <p:spPr bwMode="auto">
          <a:xfrm rot="10800000" flipV="1">
            <a:off x="7300913" y="1833563"/>
            <a:ext cx="357187" cy="201612"/>
          </a:xfrm>
          <a:prstGeom prst="curvedConnector3">
            <a:avLst>
              <a:gd name="adj1" fmla="val 22125"/>
            </a:avLst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" name="Curved Connector 108">
            <a:extLst>
              <a:ext uri="{FF2B5EF4-FFF2-40B4-BE49-F238E27FC236}">
                <a16:creationId xmlns:a16="http://schemas.microsoft.com/office/drawing/2014/main" id="{0E79FB59-DB99-DB4A-B61D-A976E4BAB337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7788275" y="2749550"/>
            <a:ext cx="358775" cy="201613"/>
          </a:xfrm>
          <a:prstGeom prst="curvedConnector3">
            <a:avLst>
              <a:gd name="adj1" fmla="val 22125"/>
            </a:avLst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" name="Curved Connector 109">
            <a:extLst>
              <a:ext uri="{FF2B5EF4-FFF2-40B4-BE49-F238E27FC236}">
                <a16:creationId xmlns:a16="http://schemas.microsoft.com/office/drawing/2014/main" id="{13A7F22C-2178-7F45-ADFF-003942BFF0EB}"/>
              </a:ext>
            </a:extLst>
          </p:cNvPr>
          <p:cNvCxnSpPr>
            <a:cxnSpLocks noChangeShapeType="1"/>
            <a:endCxn id="127" idx="6"/>
          </p:cNvCxnSpPr>
          <p:nvPr/>
        </p:nvCxnSpPr>
        <p:spPr bwMode="auto">
          <a:xfrm rot="10800000" flipV="1">
            <a:off x="7315200" y="3533775"/>
            <a:ext cx="630238" cy="17145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" name="Curved Connector 110">
            <a:extLst>
              <a:ext uri="{FF2B5EF4-FFF2-40B4-BE49-F238E27FC236}">
                <a16:creationId xmlns:a16="http://schemas.microsoft.com/office/drawing/2014/main" id="{25B71305-8849-E841-BC38-9C81ED8D72B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19688" y="3343275"/>
            <a:ext cx="536575" cy="74613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0150AD54-80C6-9246-99CC-6FCDDAC5EE2C}"/>
              </a:ext>
            </a:extLst>
          </p:cNvPr>
          <p:cNvSpPr/>
          <p:nvPr/>
        </p:nvSpPr>
        <p:spPr>
          <a:xfrm>
            <a:off x="5275885" y="1463174"/>
            <a:ext cx="2669885" cy="1960461"/>
          </a:xfrm>
          <a:prstGeom prst="rect">
            <a:avLst/>
          </a:prstGeom>
          <a:noFill/>
        </p:spPr>
        <p:txBody>
          <a:bodyPr spcFirstLastPara="1" wrap="none" lIns="91425" tIns="45712" rIns="91425" bIns="45712">
            <a:prstTxWarp prst="textArchUp">
              <a:avLst>
                <a:gd name="adj" fmla="val 11210636"/>
              </a:avLst>
            </a:prstTxWarp>
            <a:spAutoFit/>
          </a:bodyPr>
          <a:lstStyle/>
          <a:p>
            <a:pPr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sym typeface="Gill Sans" charset="0"/>
              </a:rPr>
              <a:t>background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3642A916-2D5F-E64D-AC59-D339FA62F4E2}"/>
              </a:ext>
            </a:extLst>
          </p:cNvPr>
          <p:cNvSpPr txBox="1"/>
          <p:nvPr/>
        </p:nvSpPr>
        <p:spPr>
          <a:xfrm rot="20394053">
            <a:off x="7224713" y="1879600"/>
            <a:ext cx="668337" cy="377825"/>
          </a:xfrm>
          <a:prstGeom prst="rect">
            <a:avLst/>
          </a:prstGeom>
          <a:noFill/>
        </p:spPr>
        <p:txBody>
          <a:bodyPr wrap="none" lIns="100687" tIns="50344" rIns="100687" bIns="50344">
            <a:spAutoFit/>
          </a:bodyPr>
          <a:lstStyle/>
          <a:p>
            <a:pPr algn="l"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0.36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C80C81C-7EF9-3140-945E-926BF38F05CF}"/>
              </a:ext>
            </a:extLst>
          </p:cNvPr>
          <p:cNvSpPr txBox="1"/>
          <p:nvPr/>
        </p:nvSpPr>
        <p:spPr>
          <a:xfrm rot="20348609">
            <a:off x="6137275" y="2200275"/>
            <a:ext cx="668338" cy="377825"/>
          </a:xfrm>
          <a:prstGeom prst="rect">
            <a:avLst/>
          </a:prstGeom>
          <a:noFill/>
        </p:spPr>
        <p:txBody>
          <a:bodyPr wrap="none" lIns="100687" tIns="50344" rIns="100687" bIns="50344">
            <a:spAutoFit/>
          </a:bodyPr>
          <a:lstStyle/>
          <a:p>
            <a:pPr algn="l"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0.66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95CF72A-A18D-0A4B-B625-603031CA173E}"/>
              </a:ext>
            </a:extLst>
          </p:cNvPr>
          <p:cNvSpPr txBox="1"/>
          <p:nvPr/>
        </p:nvSpPr>
        <p:spPr>
          <a:xfrm rot="20348609">
            <a:off x="5984875" y="1836738"/>
            <a:ext cx="668338" cy="377825"/>
          </a:xfrm>
          <a:prstGeom prst="rect">
            <a:avLst/>
          </a:prstGeom>
          <a:noFill/>
        </p:spPr>
        <p:txBody>
          <a:bodyPr wrap="none" lIns="100687" tIns="50344" rIns="100687" bIns="50344">
            <a:spAutoFit/>
          </a:bodyPr>
          <a:lstStyle/>
          <a:p>
            <a:pPr algn="l"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0.63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DB4E0E5-81AB-1545-8DF8-5F2D1D8D0FB7}"/>
              </a:ext>
            </a:extLst>
          </p:cNvPr>
          <p:cNvSpPr txBox="1"/>
          <p:nvPr/>
        </p:nvSpPr>
        <p:spPr>
          <a:xfrm rot="3868099">
            <a:off x="7230269" y="2209006"/>
            <a:ext cx="668338" cy="377825"/>
          </a:xfrm>
          <a:prstGeom prst="rect">
            <a:avLst/>
          </a:prstGeom>
          <a:noFill/>
        </p:spPr>
        <p:txBody>
          <a:bodyPr wrap="none" lIns="100687" tIns="50344" rIns="100687" bIns="50344">
            <a:spAutoFit/>
          </a:bodyPr>
          <a:lstStyle/>
          <a:p>
            <a:pPr algn="l"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0.54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D6F0000-AEF2-9644-A8F6-5C65BDC4FE61}"/>
              </a:ext>
            </a:extLst>
          </p:cNvPr>
          <p:cNvSpPr/>
          <p:nvPr/>
        </p:nvSpPr>
        <p:spPr>
          <a:xfrm rot="10800000">
            <a:off x="5321439" y="2343806"/>
            <a:ext cx="2669885" cy="1960461"/>
          </a:xfrm>
          <a:prstGeom prst="rect">
            <a:avLst/>
          </a:prstGeom>
          <a:noFill/>
        </p:spPr>
        <p:txBody>
          <a:bodyPr spcFirstLastPara="1" wrap="none" lIns="100687" tIns="50344" rIns="100687" bIns="50344">
            <a:prstTxWarp prst="textArchUp">
              <a:avLst>
                <a:gd name="adj" fmla="val 11210636"/>
              </a:avLst>
            </a:prstTxWarp>
            <a:spAutoFit/>
          </a:bodyPr>
          <a:lstStyle/>
          <a:p>
            <a:pPr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sym typeface="Gill Sans" charset="0"/>
              </a:rPr>
              <a:t>background</a:t>
            </a:r>
          </a:p>
        </p:txBody>
      </p:sp>
      <p:sp>
        <p:nvSpPr>
          <p:cNvPr id="79922" name="TextBox 133">
            <a:extLst>
              <a:ext uri="{FF2B5EF4-FFF2-40B4-BE49-F238E27FC236}">
                <a16:creationId xmlns:a16="http://schemas.microsoft.com/office/drawing/2014/main" id="{0DC791DB-EF8C-AB44-BBEC-6078846D7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350" y="4616450"/>
            <a:ext cx="41703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2400">
                <a:latin typeface="Arail" charset="0"/>
              </a:rPr>
              <a:t>Increased connection between regions 1 and 2 only</a:t>
            </a:r>
            <a:endParaRPr lang="en-US" altLang="en-US" sz="2400" baseline="-25000">
              <a:latin typeface="Arail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AD1B669D-552E-A64A-BCB9-4003C2758A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0"/>
            <a:ext cx="9067800" cy="88265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ym typeface="Arial" charset="0"/>
              </a:rPr>
              <a:t>Comparing Groups</a:t>
            </a:r>
          </a:p>
        </p:txBody>
      </p:sp>
      <p:grpSp>
        <p:nvGrpSpPr>
          <p:cNvPr id="81922" name="Group 57">
            <a:extLst>
              <a:ext uri="{FF2B5EF4-FFF2-40B4-BE49-F238E27FC236}">
                <a16:creationId xmlns:a16="http://schemas.microsoft.com/office/drawing/2014/main" id="{2CBF9C10-67D0-FC4D-B9EF-6535A6DF4689}"/>
              </a:ext>
            </a:extLst>
          </p:cNvPr>
          <p:cNvGrpSpPr>
            <a:grpSpLocks/>
          </p:cNvGrpSpPr>
          <p:nvPr/>
        </p:nvGrpSpPr>
        <p:grpSpPr bwMode="auto">
          <a:xfrm>
            <a:off x="3092450" y="1573213"/>
            <a:ext cx="627063" cy="931862"/>
            <a:chOff x="4006330" y="659410"/>
            <a:chExt cx="737026" cy="1096772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6EB89FD-2A7D-5744-A8EA-6053B988A4EA}"/>
                </a:ext>
              </a:extLst>
            </p:cNvPr>
            <p:cNvSpPr/>
            <p:nvPr/>
          </p:nvSpPr>
          <p:spPr>
            <a:xfrm>
              <a:off x="4051200" y="659410"/>
              <a:ext cx="651344" cy="109677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n-ea"/>
                  <a:sym typeface="Gill Sans" charset="0"/>
                </a:rPr>
                <a:t>4</a:t>
              </a:r>
              <a:endParaRPr lang="en-US" sz="59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sym typeface="Gill Sans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95059F6-789C-1A4F-8476-2F05BC08A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6330" y="835043"/>
              <a:ext cx="737026" cy="7380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white"/>
                </a:solidFill>
                <a:latin typeface="Calibri"/>
                <a:ea typeface="+mn-ea"/>
                <a:sym typeface="Gill Sans" charset="0"/>
              </a:endParaRPr>
            </a:p>
          </p:txBody>
        </p:sp>
      </p:grpSp>
      <p:grpSp>
        <p:nvGrpSpPr>
          <p:cNvPr id="81923" name="Group 58">
            <a:extLst>
              <a:ext uri="{FF2B5EF4-FFF2-40B4-BE49-F238E27FC236}">
                <a16:creationId xmlns:a16="http://schemas.microsoft.com/office/drawing/2014/main" id="{17F1BA89-516E-FC48-A583-B99299928CD4}"/>
              </a:ext>
            </a:extLst>
          </p:cNvPr>
          <p:cNvGrpSpPr>
            <a:grpSpLocks/>
          </p:cNvGrpSpPr>
          <p:nvPr/>
        </p:nvGrpSpPr>
        <p:grpSpPr bwMode="auto">
          <a:xfrm>
            <a:off x="3694113" y="2614613"/>
            <a:ext cx="558800" cy="931862"/>
            <a:chOff x="4714590" y="1800898"/>
            <a:chExt cx="657419" cy="109866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1A4D95E6-3004-264E-BD28-A2426B973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4590" y="2018010"/>
              <a:ext cx="627536" cy="62700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white"/>
                </a:solidFill>
                <a:latin typeface="Calibri"/>
                <a:ea typeface="+mn-ea"/>
                <a:sym typeface="Gill Sans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FEE4F187-A187-FD48-AE98-F6CC2974C6CB}"/>
                </a:ext>
              </a:extLst>
            </p:cNvPr>
            <p:cNvSpPr/>
            <p:nvPr/>
          </p:nvSpPr>
          <p:spPr>
            <a:xfrm>
              <a:off x="4719688" y="1800898"/>
              <a:ext cx="652321" cy="10986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n-ea"/>
                  <a:sym typeface="Gill Sans" charset="0"/>
                </a:rPr>
                <a:t>5</a:t>
              </a:r>
              <a:endParaRPr lang="en-US" sz="59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sym typeface="Gill Sans" charset="0"/>
              </a:endParaRPr>
            </a:p>
          </p:txBody>
        </p:sp>
      </p:grpSp>
      <p:grpSp>
        <p:nvGrpSpPr>
          <p:cNvPr id="81924" name="Group 59">
            <a:extLst>
              <a:ext uri="{FF2B5EF4-FFF2-40B4-BE49-F238E27FC236}">
                <a16:creationId xmlns:a16="http://schemas.microsoft.com/office/drawing/2014/main" id="{8AE95493-082D-1F49-8C80-F396BC89AD49}"/>
              </a:ext>
            </a:extLst>
          </p:cNvPr>
          <p:cNvGrpSpPr>
            <a:grpSpLocks/>
          </p:cNvGrpSpPr>
          <p:nvPr/>
        </p:nvGrpSpPr>
        <p:grpSpPr bwMode="auto">
          <a:xfrm>
            <a:off x="1819275" y="2170113"/>
            <a:ext cx="865188" cy="931862"/>
            <a:chOff x="2506361" y="1278785"/>
            <a:chExt cx="1018324" cy="1096771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6BB607E-DF3D-DD4D-B88B-9EE2507AF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6361" y="1295600"/>
              <a:ext cx="1018324" cy="10463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white"/>
                </a:solidFill>
                <a:latin typeface="Calibri"/>
                <a:ea typeface="+mn-ea"/>
                <a:sym typeface="Gill Sans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F13B2CDC-D645-FE4A-BFD9-6CB0CD378874}"/>
                </a:ext>
              </a:extLst>
            </p:cNvPr>
            <p:cNvSpPr/>
            <p:nvPr/>
          </p:nvSpPr>
          <p:spPr>
            <a:xfrm>
              <a:off x="2662062" y="1278785"/>
              <a:ext cx="652249" cy="109677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n-ea"/>
                  <a:sym typeface="Gill Sans" charset="0"/>
                </a:rPr>
                <a:t>3</a:t>
              </a:r>
            </a:p>
          </p:txBody>
        </p:sp>
      </p:grpSp>
      <p:grpSp>
        <p:nvGrpSpPr>
          <p:cNvPr id="81925" name="Group 60">
            <a:extLst>
              <a:ext uri="{FF2B5EF4-FFF2-40B4-BE49-F238E27FC236}">
                <a16:creationId xmlns:a16="http://schemas.microsoft.com/office/drawing/2014/main" id="{6C32DCAF-1CAE-7C4C-B4BB-B25EDDC99656}"/>
              </a:ext>
            </a:extLst>
          </p:cNvPr>
          <p:cNvGrpSpPr>
            <a:grpSpLocks/>
          </p:cNvGrpSpPr>
          <p:nvPr/>
        </p:nvGrpSpPr>
        <p:grpSpPr bwMode="auto">
          <a:xfrm>
            <a:off x="3009900" y="3265488"/>
            <a:ext cx="723900" cy="931862"/>
            <a:chOff x="3909023" y="2567279"/>
            <a:chExt cx="851647" cy="1098659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9D72B331-FFFA-E14D-98DC-582D6A5D2CD4}"/>
                </a:ext>
              </a:extLst>
            </p:cNvPr>
            <p:cNvSpPr/>
            <p:nvPr/>
          </p:nvSpPr>
          <p:spPr>
            <a:xfrm>
              <a:off x="3997519" y="2567279"/>
              <a:ext cx="651957" cy="109865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n-ea"/>
                  <a:sym typeface="Gill Sans" charset="0"/>
                </a:rPr>
                <a:t>1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3D48B74E-D36F-FF4E-81D1-BA20249F2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9023" y="2658989"/>
              <a:ext cx="851647" cy="85347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white"/>
                </a:solidFill>
                <a:latin typeface="Calibri"/>
                <a:ea typeface="+mn-ea"/>
                <a:sym typeface="Gill Sans" charset="0"/>
              </a:endParaRPr>
            </a:p>
          </p:txBody>
        </p:sp>
      </p:grpSp>
      <p:sp>
        <p:nvSpPr>
          <p:cNvPr id="62" name="Donut 61">
            <a:extLst>
              <a:ext uri="{FF2B5EF4-FFF2-40B4-BE49-F238E27FC236}">
                <a16:creationId xmlns:a16="http://schemas.microsoft.com/office/drawing/2014/main" id="{A6420EDA-F901-F042-8AAB-EE9B65179404}"/>
              </a:ext>
            </a:extLst>
          </p:cNvPr>
          <p:cNvSpPr>
            <a:spLocks/>
          </p:cNvSpPr>
          <p:nvPr/>
        </p:nvSpPr>
        <p:spPr bwMode="auto">
          <a:xfrm>
            <a:off x="1377950" y="1339850"/>
            <a:ext cx="3305175" cy="3082925"/>
          </a:xfrm>
          <a:custGeom>
            <a:avLst/>
            <a:gdLst>
              <a:gd name="T0" fmla="*/ 0 w 3305175"/>
              <a:gd name="T1" fmla="*/ 1541463 h 3082925"/>
              <a:gd name="T2" fmla="*/ 1652588 w 3305175"/>
              <a:gd name="T3" fmla="*/ 0 h 3082925"/>
              <a:gd name="T4" fmla="*/ 3305176 w 3305175"/>
              <a:gd name="T5" fmla="*/ 1541463 h 3082925"/>
              <a:gd name="T6" fmla="*/ 1652588 w 3305175"/>
              <a:gd name="T7" fmla="*/ 3082926 h 3082925"/>
              <a:gd name="T8" fmla="*/ 0 w 3305175"/>
              <a:gd name="T9" fmla="*/ 1541463 h 3082925"/>
              <a:gd name="T10" fmla="*/ 204460 w 3305175"/>
              <a:gd name="T11" fmla="*/ 1541463 h 3082925"/>
              <a:gd name="T12" fmla="*/ 1652588 w 3305175"/>
              <a:gd name="T13" fmla="*/ 2878466 h 3082925"/>
              <a:gd name="T14" fmla="*/ 3100716 w 3305175"/>
              <a:gd name="T15" fmla="*/ 1541463 h 3082925"/>
              <a:gd name="T16" fmla="*/ 1652588 w 3305175"/>
              <a:gd name="T17" fmla="*/ 204460 h 3082925"/>
              <a:gd name="T18" fmla="*/ 204460 w 3305175"/>
              <a:gd name="T19" fmla="*/ 1541463 h 30829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05175" h="3082925">
                <a:moveTo>
                  <a:pt x="0" y="1541463"/>
                </a:moveTo>
                <a:cubicBezTo>
                  <a:pt x="0" y="690136"/>
                  <a:pt x="739889" y="0"/>
                  <a:pt x="1652588" y="0"/>
                </a:cubicBezTo>
                <a:cubicBezTo>
                  <a:pt x="2565287" y="0"/>
                  <a:pt x="3305176" y="690136"/>
                  <a:pt x="3305176" y="1541463"/>
                </a:cubicBezTo>
                <a:cubicBezTo>
                  <a:pt x="3305176" y="2392790"/>
                  <a:pt x="2565287" y="3082926"/>
                  <a:pt x="1652588" y="3082926"/>
                </a:cubicBezTo>
                <a:cubicBezTo>
                  <a:pt x="739889" y="3082926"/>
                  <a:pt x="0" y="2392790"/>
                  <a:pt x="0" y="1541463"/>
                </a:cubicBezTo>
                <a:close/>
                <a:moveTo>
                  <a:pt x="204460" y="1541463"/>
                </a:moveTo>
                <a:cubicBezTo>
                  <a:pt x="204460" y="2279869"/>
                  <a:pt x="852809" y="2878466"/>
                  <a:pt x="1652588" y="2878466"/>
                </a:cubicBezTo>
                <a:cubicBezTo>
                  <a:pt x="2452367" y="2878466"/>
                  <a:pt x="3100716" y="2279869"/>
                  <a:pt x="3100716" y="1541463"/>
                </a:cubicBezTo>
                <a:cubicBezTo>
                  <a:pt x="3100716" y="803057"/>
                  <a:pt x="2452367" y="204460"/>
                  <a:pt x="1652588" y="204460"/>
                </a:cubicBezTo>
                <a:cubicBezTo>
                  <a:pt x="852809" y="204460"/>
                  <a:pt x="204460" y="803057"/>
                  <a:pt x="204460" y="1541463"/>
                </a:cubicBezTo>
                <a:close/>
              </a:path>
            </a:pathLst>
          </a:custGeom>
          <a:solidFill>
            <a:srgbClr val="BFBFBF"/>
          </a:solidFill>
          <a:ln w="9525" cap="flat" cmpd="sng">
            <a:solidFill>
              <a:schemeClr val="bg1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91425" tIns="45712" rIns="91425" bIns="45712"/>
          <a:lstStyle/>
          <a:p>
            <a:endParaRPr lang="en-US"/>
          </a:p>
        </p:txBody>
      </p:sp>
      <p:grpSp>
        <p:nvGrpSpPr>
          <p:cNvPr id="81927" name="Group 62">
            <a:extLst>
              <a:ext uri="{FF2B5EF4-FFF2-40B4-BE49-F238E27FC236}">
                <a16:creationId xmlns:a16="http://schemas.microsoft.com/office/drawing/2014/main" id="{DFC7AC2D-E331-DC42-BC0B-2206C6F1A72F}"/>
              </a:ext>
            </a:extLst>
          </p:cNvPr>
          <p:cNvGrpSpPr>
            <a:grpSpLocks/>
          </p:cNvGrpSpPr>
          <p:nvPr/>
        </p:nvGrpSpPr>
        <p:grpSpPr bwMode="auto">
          <a:xfrm rot="-318670">
            <a:off x="2709863" y="2682875"/>
            <a:ext cx="965200" cy="350838"/>
            <a:chOff x="3578784" y="1834440"/>
            <a:chExt cx="1032853" cy="413213"/>
          </a:xfrm>
        </p:grpSpPr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B548783C-3543-9F45-B629-1F1CB588BD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3269903">
              <a:off x="3965618" y="1601545"/>
              <a:ext cx="243066" cy="102945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B3311094-0A13-2A49-8D8C-2FB080C6B86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3269903">
              <a:off x="3963012" y="1430399"/>
              <a:ext cx="243066" cy="102945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 type="arrow" w="med" len="med"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1928" name="Group 63">
            <a:extLst>
              <a:ext uri="{FF2B5EF4-FFF2-40B4-BE49-F238E27FC236}">
                <a16:creationId xmlns:a16="http://schemas.microsoft.com/office/drawing/2014/main" id="{AFC41D57-CDF8-5B40-A7A0-1B130EFBEEA3}"/>
              </a:ext>
            </a:extLst>
          </p:cNvPr>
          <p:cNvGrpSpPr>
            <a:grpSpLocks/>
          </p:cNvGrpSpPr>
          <p:nvPr/>
        </p:nvGrpSpPr>
        <p:grpSpPr bwMode="auto">
          <a:xfrm rot="887532">
            <a:off x="3581400" y="2339975"/>
            <a:ext cx="328613" cy="422275"/>
            <a:chOff x="3439792" y="2325730"/>
            <a:chExt cx="414911" cy="533238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EEB82B35-6C9C-5843-AB24-324E36956D3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38999" y="2459201"/>
              <a:ext cx="314691" cy="398926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6684E0F3-B36E-E549-A5CA-9A92D44FFA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29581" y="2323317"/>
              <a:ext cx="314690" cy="398926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 type="arrow" w="med" len="med"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1929" name="Group 64">
            <a:extLst>
              <a:ext uri="{FF2B5EF4-FFF2-40B4-BE49-F238E27FC236}">
                <a16:creationId xmlns:a16="http://schemas.microsoft.com/office/drawing/2014/main" id="{58EEFB3E-0A06-C845-A194-4AB10D3220D5}"/>
              </a:ext>
            </a:extLst>
          </p:cNvPr>
          <p:cNvGrpSpPr>
            <a:grpSpLocks/>
          </p:cNvGrpSpPr>
          <p:nvPr/>
        </p:nvGrpSpPr>
        <p:grpSpPr bwMode="auto">
          <a:xfrm rot="-4457403">
            <a:off x="2703513" y="2046287"/>
            <a:ext cx="330200" cy="422275"/>
            <a:chOff x="3439792" y="2325730"/>
            <a:chExt cx="414911" cy="533238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642711CF-B70C-9142-9CEF-47A0386D871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45046" y="2448187"/>
              <a:ext cx="315173" cy="398927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FF422BDF-C6B0-0442-94C0-594CE799DB8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41175" y="2325221"/>
              <a:ext cx="315173" cy="398927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 type="arrow" w="med" len="med"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140338A-7431-9648-B460-D14908C0C0E3}"/>
              </a:ext>
            </a:extLst>
          </p:cNvPr>
          <p:cNvCxnSpPr>
            <a:cxnSpLocks noChangeShapeType="1"/>
          </p:cNvCxnSpPr>
          <p:nvPr/>
        </p:nvCxnSpPr>
        <p:spPr bwMode="auto">
          <a:xfrm rot="8428671">
            <a:off x="2716213" y="3470275"/>
            <a:ext cx="204787" cy="23177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D7DF5C81-37E8-E84D-9660-8E89834ECAB1}"/>
              </a:ext>
            </a:extLst>
          </p:cNvPr>
          <p:cNvCxnSpPr>
            <a:cxnSpLocks noChangeShapeType="1"/>
          </p:cNvCxnSpPr>
          <p:nvPr/>
        </p:nvCxnSpPr>
        <p:spPr bwMode="auto">
          <a:xfrm rot="8428671">
            <a:off x="2716213" y="3660775"/>
            <a:ext cx="204787" cy="23177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arrow" w="med" len="med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136F94A6-A8E0-B049-9069-E3DCF5147738}"/>
              </a:ext>
            </a:extLst>
          </p:cNvPr>
          <p:cNvSpPr/>
          <p:nvPr/>
        </p:nvSpPr>
        <p:spPr>
          <a:xfrm>
            <a:off x="2123082" y="3016250"/>
            <a:ext cx="535648" cy="923330"/>
          </a:xfrm>
          <a:prstGeom prst="rect">
            <a:avLst/>
          </a:prstGeom>
          <a:noFill/>
        </p:spPr>
        <p:txBody>
          <a:bodyPr wrap="none" lIns="91425" tIns="45712" rIns="91425" bIns="45712">
            <a:spAutoFit/>
          </a:bodyPr>
          <a:lstStyle/>
          <a:p>
            <a:pPr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sym typeface="Gill Sans" charset="0"/>
              </a:rPr>
              <a:t>2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E8788D5-80AC-FA47-BA7C-AC8D40C88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3221038"/>
            <a:ext cx="598488" cy="5984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12" rIns="91425" bIns="45712" anchor="ctr"/>
          <a:lstStyle/>
          <a:p>
            <a:pPr defTabSz="50343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prstClr val="white"/>
              </a:solidFill>
              <a:latin typeface="Calibri"/>
              <a:ea typeface="+mn-ea"/>
              <a:sym typeface="Gill Sans" charset="0"/>
            </a:endParaRPr>
          </a:p>
        </p:txBody>
      </p:sp>
      <p:cxnSp>
        <p:nvCxnSpPr>
          <p:cNvPr id="68" name="Curved Connector 67">
            <a:extLst>
              <a:ext uri="{FF2B5EF4-FFF2-40B4-BE49-F238E27FC236}">
                <a16:creationId xmlns:a16="http://schemas.microsoft.com/office/drawing/2014/main" id="{863F6938-F12F-E444-A7F9-2BC7200396C9}"/>
              </a:ext>
            </a:extLst>
          </p:cNvPr>
          <p:cNvCxnSpPr>
            <a:cxnSpLocks noChangeShapeType="1"/>
            <a:endCxn id="86" idx="0"/>
          </p:cNvCxnSpPr>
          <p:nvPr/>
        </p:nvCxnSpPr>
        <p:spPr bwMode="auto">
          <a:xfrm rot="16200000" flipH="1">
            <a:off x="1946275" y="1887538"/>
            <a:ext cx="336550" cy="2286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Curved Connector 68">
            <a:extLst>
              <a:ext uri="{FF2B5EF4-FFF2-40B4-BE49-F238E27FC236}">
                <a16:creationId xmlns:a16="http://schemas.microsoft.com/office/drawing/2014/main" id="{74447539-9640-3246-BD17-FC662CD23666}"/>
              </a:ext>
            </a:extLst>
          </p:cNvPr>
          <p:cNvCxnSpPr>
            <a:cxnSpLocks noChangeShapeType="1"/>
            <a:endCxn id="90" idx="6"/>
          </p:cNvCxnSpPr>
          <p:nvPr/>
        </p:nvCxnSpPr>
        <p:spPr bwMode="auto">
          <a:xfrm rot="10800000" flipV="1">
            <a:off x="3719513" y="1833563"/>
            <a:ext cx="357187" cy="201612"/>
          </a:xfrm>
          <a:prstGeom prst="curvedConnector3">
            <a:avLst>
              <a:gd name="adj1" fmla="val 22125"/>
            </a:avLst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Curved Connector 69">
            <a:extLst>
              <a:ext uri="{FF2B5EF4-FFF2-40B4-BE49-F238E27FC236}">
                <a16:creationId xmlns:a16="http://schemas.microsoft.com/office/drawing/2014/main" id="{CB0F6E5C-99C9-8A43-B8B8-6118CAB6599B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4206875" y="2749550"/>
            <a:ext cx="358775" cy="201613"/>
          </a:xfrm>
          <a:prstGeom prst="curvedConnector3">
            <a:avLst>
              <a:gd name="adj1" fmla="val 22125"/>
            </a:avLst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Curved Connector 70">
            <a:extLst>
              <a:ext uri="{FF2B5EF4-FFF2-40B4-BE49-F238E27FC236}">
                <a16:creationId xmlns:a16="http://schemas.microsoft.com/office/drawing/2014/main" id="{8B3EB9FC-7D91-A44C-A995-775B259260D0}"/>
              </a:ext>
            </a:extLst>
          </p:cNvPr>
          <p:cNvCxnSpPr>
            <a:cxnSpLocks noChangeShapeType="1"/>
            <a:endCxn id="84" idx="6"/>
          </p:cNvCxnSpPr>
          <p:nvPr/>
        </p:nvCxnSpPr>
        <p:spPr bwMode="auto">
          <a:xfrm rot="10800000" flipV="1">
            <a:off x="3733800" y="3533775"/>
            <a:ext cx="630238" cy="17145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Curved Connector 71">
            <a:extLst>
              <a:ext uri="{FF2B5EF4-FFF2-40B4-BE49-F238E27FC236}">
                <a16:creationId xmlns:a16="http://schemas.microsoft.com/office/drawing/2014/main" id="{C50407D8-4F59-BF48-A62B-5A2A668991A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38288" y="3343275"/>
            <a:ext cx="536575" cy="74613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DFAD611E-580C-E542-890B-B6D2E72CA4E8}"/>
              </a:ext>
            </a:extLst>
          </p:cNvPr>
          <p:cNvSpPr/>
          <p:nvPr/>
        </p:nvSpPr>
        <p:spPr>
          <a:xfrm>
            <a:off x="1694485" y="1463174"/>
            <a:ext cx="2669885" cy="1960461"/>
          </a:xfrm>
          <a:prstGeom prst="rect">
            <a:avLst/>
          </a:prstGeom>
          <a:noFill/>
        </p:spPr>
        <p:txBody>
          <a:bodyPr spcFirstLastPara="1" wrap="none" lIns="91425" tIns="45712" rIns="91425" bIns="45712">
            <a:prstTxWarp prst="textArchUp">
              <a:avLst>
                <a:gd name="adj" fmla="val 11210636"/>
              </a:avLst>
            </a:prstTxWarp>
            <a:spAutoFit/>
          </a:bodyPr>
          <a:lstStyle/>
          <a:p>
            <a:pPr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sym typeface="Gill Sans" charset="0"/>
              </a:rPr>
              <a:t>background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1383432-0451-1348-8086-772EB7C42D93}"/>
              </a:ext>
            </a:extLst>
          </p:cNvPr>
          <p:cNvSpPr txBox="1"/>
          <p:nvPr/>
        </p:nvSpPr>
        <p:spPr>
          <a:xfrm rot="20394053">
            <a:off x="3643313" y="1879600"/>
            <a:ext cx="668337" cy="377825"/>
          </a:xfrm>
          <a:prstGeom prst="rect">
            <a:avLst/>
          </a:prstGeom>
          <a:noFill/>
        </p:spPr>
        <p:txBody>
          <a:bodyPr wrap="none" lIns="100687" tIns="50344" rIns="100687" bIns="50344">
            <a:spAutoFit/>
          </a:bodyPr>
          <a:lstStyle/>
          <a:p>
            <a:pPr algn="l"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0.36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8914CA6-9C62-A541-A1CC-280F64005128}"/>
              </a:ext>
            </a:extLst>
          </p:cNvPr>
          <p:cNvSpPr txBox="1"/>
          <p:nvPr/>
        </p:nvSpPr>
        <p:spPr>
          <a:xfrm rot="20348609">
            <a:off x="2555875" y="2200275"/>
            <a:ext cx="668338" cy="377825"/>
          </a:xfrm>
          <a:prstGeom prst="rect">
            <a:avLst/>
          </a:prstGeom>
          <a:noFill/>
        </p:spPr>
        <p:txBody>
          <a:bodyPr wrap="none" lIns="100687" tIns="50344" rIns="100687" bIns="50344">
            <a:spAutoFit/>
          </a:bodyPr>
          <a:lstStyle/>
          <a:p>
            <a:pPr algn="l"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0.66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279CEC9-2CEA-0D43-89DD-78032A5ED779}"/>
              </a:ext>
            </a:extLst>
          </p:cNvPr>
          <p:cNvSpPr txBox="1"/>
          <p:nvPr/>
        </p:nvSpPr>
        <p:spPr>
          <a:xfrm rot="20348609">
            <a:off x="2403475" y="1836738"/>
            <a:ext cx="668338" cy="377825"/>
          </a:xfrm>
          <a:prstGeom prst="rect">
            <a:avLst/>
          </a:prstGeom>
          <a:noFill/>
        </p:spPr>
        <p:txBody>
          <a:bodyPr wrap="none" lIns="100687" tIns="50344" rIns="100687" bIns="50344">
            <a:spAutoFit/>
          </a:bodyPr>
          <a:lstStyle/>
          <a:p>
            <a:pPr algn="l"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0.63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E7FC478-2F30-4F47-ACC2-8EB527E37F63}"/>
              </a:ext>
            </a:extLst>
          </p:cNvPr>
          <p:cNvSpPr txBox="1"/>
          <p:nvPr/>
        </p:nvSpPr>
        <p:spPr>
          <a:xfrm rot="3868099">
            <a:off x="3648869" y="2209006"/>
            <a:ext cx="668338" cy="377825"/>
          </a:xfrm>
          <a:prstGeom prst="rect">
            <a:avLst/>
          </a:prstGeom>
          <a:noFill/>
        </p:spPr>
        <p:txBody>
          <a:bodyPr wrap="none" lIns="100687" tIns="50344" rIns="100687" bIns="50344">
            <a:spAutoFit/>
          </a:bodyPr>
          <a:lstStyle/>
          <a:p>
            <a:pPr algn="l"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0.54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8C9009C-7178-EA4E-B4C9-4D89C89CB7CC}"/>
              </a:ext>
            </a:extLst>
          </p:cNvPr>
          <p:cNvSpPr/>
          <p:nvPr/>
        </p:nvSpPr>
        <p:spPr>
          <a:xfrm rot="10800000">
            <a:off x="1740039" y="2343806"/>
            <a:ext cx="2669885" cy="1960461"/>
          </a:xfrm>
          <a:prstGeom prst="rect">
            <a:avLst/>
          </a:prstGeom>
          <a:noFill/>
        </p:spPr>
        <p:txBody>
          <a:bodyPr spcFirstLastPara="1" wrap="none" lIns="100687" tIns="50344" rIns="100687" bIns="50344">
            <a:prstTxWarp prst="textArchUp">
              <a:avLst>
                <a:gd name="adj" fmla="val 11210636"/>
              </a:avLst>
            </a:prstTxWarp>
            <a:spAutoFit/>
          </a:bodyPr>
          <a:lstStyle/>
          <a:p>
            <a:pPr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sym typeface="Gill Sans" charset="0"/>
              </a:rPr>
              <a:t>background</a:t>
            </a:r>
          </a:p>
        </p:txBody>
      </p:sp>
      <p:sp>
        <p:nvSpPr>
          <p:cNvPr id="81945" name="TextBox 2">
            <a:extLst>
              <a:ext uri="{FF2B5EF4-FFF2-40B4-BE49-F238E27FC236}">
                <a16:creationId xmlns:a16="http://schemas.microsoft.com/office/drawing/2014/main" id="{D9D01B9D-9E72-C145-872E-296798D91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25" y="806450"/>
            <a:ext cx="1906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3600"/>
              <a:t>Group </a:t>
            </a:r>
            <a:r>
              <a:rPr lang="en-US" altLang="en-US" sz="3600">
                <a:latin typeface="Lucida Grande" panose="020B0600040502020204" pitchFamily="34" charset="0"/>
              </a:rPr>
              <a:t>ψ</a:t>
            </a:r>
            <a:endParaRPr lang="en-US" altLang="en-US" sz="3600"/>
          </a:p>
        </p:txBody>
      </p:sp>
      <p:sp>
        <p:nvSpPr>
          <p:cNvPr id="81946" name="TextBox 93">
            <a:extLst>
              <a:ext uri="{FF2B5EF4-FFF2-40B4-BE49-F238E27FC236}">
                <a16:creationId xmlns:a16="http://schemas.microsoft.com/office/drawing/2014/main" id="{9FEE4905-4F04-8F47-9C0B-5D752E4C2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9813" y="958850"/>
            <a:ext cx="2071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3600"/>
              <a:t>Group </a:t>
            </a:r>
            <a:r>
              <a:rPr lang="en-US" altLang="en-US" sz="3600">
                <a:latin typeface="Lucida Grande" panose="020B0600040502020204" pitchFamily="34" charset="0"/>
              </a:rPr>
              <a:t>ψ</a:t>
            </a:r>
            <a:r>
              <a:rPr lang="en-US" altLang="en-US" sz="3600" baseline="-25000">
                <a:latin typeface="Lucida Grande" panose="020B0600040502020204" pitchFamily="34" charset="0"/>
              </a:rPr>
              <a:t>L</a:t>
            </a:r>
            <a:endParaRPr lang="en-US" altLang="en-US" sz="3600" baseline="-25000"/>
          </a:p>
        </p:txBody>
      </p:sp>
      <p:grpSp>
        <p:nvGrpSpPr>
          <p:cNvPr id="81947" name="Group 95">
            <a:extLst>
              <a:ext uri="{FF2B5EF4-FFF2-40B4-BE49-F238E27FC236}">
                <a16:creationId xmlns:a16="http://schemas.microsoft.com/office/drawing/2014/main" id="{4BE5CE48-51B4-C54C-9161-23439E1342C0}"/>
              </a:ext>
            </a:extLst>
          </p:cNvPr>
          <p:cNvGrpSpPr>
            <a:grpSpLocks/>
          </p:cNvGrpSpPr>
          <p:nvPr/>
        </p:nvGrpSpPr>
        <p:grpSpPr bwMode="auto">
          <a:xfrm>
            <a:off x="6673850" y="1573213"/>
            <a:ext cx="627063" cy="931862"/>
            <a:chOff x="4006330" y="659410"/>
            <a:chExt cx="737026" cy="1096772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4C6C8DE7-3259-F64B-B6D0-CED83A1E34BA}"/>
                </a:ext>
              </a:extLst>
            </p:cNvPr>
            <p:cNvSpPr/>
            <p:nvPr/>
          </p:nvSpPr>
          <p:spPr>
            <a:xfrm>
              <a:off x="4051200" y="659410"/>
              <a:ext cx="651344" cy="109677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n-ea"/>
                  <a:sym typeface="Gill Sans" charset="0"/>
                </a:rPr>
                <a:t>4</a:t>
              </a:r>
              <a:endParaRPr lang="en-US" sz="59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sym typeface="Gill Sans" charset="0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CE285C4B-F51D-844C-A316-921BEE3E0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6330" y="835043"/>
              <a:ext cx="737026" cy="7380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white"/>
                </a:solidFill>
                <a:latin typeface="Calibri"/>
                <a:ea typeface="+mn-ea"/>
                <a:sym typeface="Gill Sans" charset="0"/>
              </a:endParaRPr>
            </a:p>
          </p:txBody>
        </p:sp>
      </p:grpSp>
      <p:grpSp>
        <p:nvGrpSpPr>
          <p:cNvPr id="81948" name="Group 96">
            <a:extLst>
              <a:ext uri="{FF2B5EF4-FFF2-40B4-BE49-F238E27FC236}">
                <a16:creationId xmlns:a16="http://schemas.microsoft.com/office/drawing/2014/main" id="{A61F4881-A0F0-B347-B264-6C037374FAB6}"/>
              </a:ext>
            </a:extLst>
          </p:cNvPr>
          <p:cNvGrpSpPr>
            <a:grpSpLocks/>
          </p:cNvGrpSpPr>
          <p:nvPr/>
        </p:nvGrpSpPr>
        <p:grpSpPr bwMode="auto">
          <a:xfrm>
            <a:off x="7275513" y="2614613"/>
            <a:ext cx="558800" cy="931862"/>
            <a:chOff x="4714590" y="1800898"/>
            <a:chExt cx="657419" cy="1098660"/>
          </a:xfrm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FCD3B3B6-A540-BF4B-ACFF-033F72AA7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4590" y="2018010"/>
              <a:ext cx="627536" cy="62700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white"/>
                </a:solidFill>
                <a:latin typeface="Calibri"/>
                <a:ea typeface="+mn-ea"/>
                <a:sym typeface="Gill Sans" charset="0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3C383FCE-AA93-3142-9395-88A147171482}"/>
                </a:ext>
              </a:extLst>
            </p:cNvPr>
            <p:cNvSpPr/>
            <p:nvPr/>
          </p:nvSpPr>
          <p:spPr>
            <a:xfrm>
              <a:off x="4719688" y="1800898"/>
              <a:ext cx="652321" cy="10986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n-ea"/>
                  <a:sym typeface="Gill Sans" charset="0"/>
                </a:rPr>
                <a:t>5</a:t>
              </a:r>
              <a:endParaRPr lang="en-US" sz="59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sym typeface="Gill Sans" charset="0"/>
              </a:endParaRPr>
            </a:p>
          </p:txBody>
        </p:sp>
      </p:grpSp>
      <p:grpSp>
        <p:nvGrpSpPr>
          <p:cNvPr id="81949" name="Group 97">
            <a:extLst>
              <a:ext uri="{FF2B5EF4-FFF2-40B4-BE49-F238E27FC236}">
                <a16:creationId xmlns:a16="http://schemas.microsoft.com/office/drawing/2014/main" id="{FAF0EDA6-3A21-1C4C-B871-D0AD5A6F224F}"/>
              </a:ext>
            </a:extLst>
          </p:cNvPr>
          <p:cNvGrpSpPr>
            <a:grpSpLocks/>
          </p:cNvGrpSpPr>
          <p:nvPr/>
        </p:nvGrpSpPr>
        <p:grpSpPr bwMode="auto">
          <a:xfrm>
            <a:off x="5400675" y="2170113"/>
            <a:ext cx="865188" cy="931862"/>
            <a:chOff x="2506361" y="1278785"/>
            <a:chExt cx="1018324" cy="1096771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90144385-3996-0046-BC41-61D7C9B68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6361" y="1295600"/>
              <a:ext cx="1018324" cy="10463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white"/>
                </a:solidFill>
                <a:latin typeface="Calibri"/>
                <a:ea typeface="+mn-ea"/>
                <a:sym typeface="Gill Sans" charset="0"/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1CF60EB5-EC09-DD42-BABB-5DD8A5F980E7}"/>
                </a:ext>
              </a:extLst>
            </p:cNvPr>
            <p:cNvSpPr/>
            <p:nvPr/>
          </p:nvSpPr>
          <p:spPr>
            <a:xfrm>
              <a:off x="2662062" y="1278785"/>
              <a:ext cx="652249" cy="109677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n-ea"/>
                  <a:sym typeface="Gill Sans" charset="0"/>
                </a:rPr>
                <a:t>3</a:t>
              </a:r>
            </a:p>
          </p:txBody>
        </p:sp>
      </p:grpSp>
      <p:grpSp>
        <p:nvGrpSpPr>
          <p:cNvPr id="81950" name="Group 98">
            <a:extLst>
              <a:ext uri="{FF2B5EF4-FFF2-40B4-BE49-F238E27FC236}">
                <a16:creationId xmlns:a16="http://schemas.microsoft.com/office/drawing/2014/main" id="{DD7BDA5E-A8FF-E747-B0E2-1CF28A920BF8}"/>
              </a:ext>
            </a:extLst>
          </p:cNvPr>
          <p:cNvGrpSpPr>
            <a:grpSpLocks/>
          </p:cNvGrpSpPr>
          <p:nvPr/>
        </p:nvGrpSpPr>
        <p:grpSpPr bwMode="auto">
          <a:xfrm>
            <a:off x="6591300" y="3265488"/>
            <a:ext cx="723900" cy="931862"/>
            <a:chOff x="3909023" y="2567279"/>
            <a:chExt cx="851647" cy="1098659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6B30B862-A8D7-8C4D-9A6B-4D0BD0CBB96B}"/>
                </a:ext>
              </a:extLst>
            </p:cNvPr>
            <p:cNvSpPr/>
            <p:nvPr/>
          </p:nvSpPr>
          <p:spPr>
            <a:xfrm>
              <a:off x="3997519" y="2567279"/>
              <a:ext cx="651957" cy="109865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n-ea"/>
                  <a:sym typeface="Gill Sans" charset="0"/>
                </a:rPr>
                <a:t>1</a:t>
              </a: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C70B5A30-A801-2E49-B52D-222D9C512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9023" y="2658989"/>
              <a:ext cx="851647" cy="85347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white"/>
                </a:solidFill>
                <a:latin typeface="Calibri"/>
                <a:ea typeface="+mn-ea"/>
                <a:sym typeface="Gill Sans" charset="0"/>
              </a:endParaRPr>
            </a:p>
          </p:txBody>
        </p:sp>
      </p:grpSp>
      <p:sp>
        <p:nvSpPr>
          <p:cNvPr id="100" name="Donut 99">
            <a:extLst>
              <a:ext uri="{FF2B5EF4-FFF2-40B4-BE49-F238E27FC236}">
                <a16:creationId xmlns:a16="http://schemas.microsoft.com/office/drawing/2014/main" id="{F10B7746-2863-0D42-884B-29CE18986683}"/>
              </a:ext>
            </a:extLst>
          </p:cNvPr>
          <p:cNvSpPr>
            <a:spLocks/>
          </p:cNvSpPr>
          <p:nvPr/>
        </p:nvSpPr>
        <p:spPr bwMode="auto">
          <a:xfrm>
            <a:off x="4959350" y="1339850"/>
            <a:ext cx="3305175" cy="3082925"/>
          </a:xfrm>
          <a:custGeom>
            <a:avLst/>
            <a:gdLst>
              <a:gd name="T0" fmla="*/ 0 w 3305175"/>
              <a:gd name="T1" fmla="*/ 1541463 h 3082925"/>
              <a:gd name="T2" fmla="*/ 1652588 w 3305175"/>
              <a:gd name="T3" fmla="*/ 0 h 3082925"/>
              <a:gd name="T4" fmla="*/ 3305176 w 3305175"/>
              <a:gd name="T5" fmla="*/ 1541463 h 3082925"/>
              <a:gd name="T6" fmla="*/ 1652588 w 3305175"/>
              <a:gd name="T7" fmla="*/ 3082926 h 3082925"/>
              <a:gd name="T8" fmla="*/ 0 w 3305175"/>
              <a:gd name="T9" fmla="*/ 1541463 h 3082925"/>
              <a:gd name="T10" fmla="*/ 204460 w 3305175"/>
              <a:gd name="T11" fmla="*/ 1541463 h 3082925"/>
              <a:gd name="T12" fmla="*/ 1652588 w 3305175"/>
              <a:gd name="T13" fmla="*/ 2878466 h 3082925"/>
              <a:gd name="T14" fmla="*/ 3100716 w 3305175"/>
              <a:gd name="T15" fmla="*/ 1541463 h 3082925"/>
              <a:gd name="T16" fmla="*/ 1652588 w 3305175"/>
              <a:gd name="T17" fmla="*/ 204460 h 3082925"/>
              <a:gd name="T18" fmla="*/ 204460 w 3305175"/>
              <a:gd name="T19" fmla="*/ 1541463 h 30829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05175" h="3082925">
                <a:moveTo>
                  <a:pt x="0" y="1541463"/>
                </a:moveTo>
                <a:cubicBezTo>
                  <a:pt x="0" y="690136"/>
                  <a:pt x="739889" y="0"/>
                  <a:pt x="1652588" y="0"/>
                </a:cubicBezTo>
                <a:cubicBezTo>
                  <a:pt x="2565287" y="0"/>
                  <a:pt x="3305176" y="690136"/>
                  <a:pt x="3305176" y="1541463"/>
                </a:cubicBezTo>
                <a:cubicBezTo>
                  <a:pt x="3305176" y="2392790"/>
                  <a:pt x="2565287" y="3082926"/>
                  <a:pt x="1652588" y="3082926"/>
                </a:cubicBezTo>
                <a:cubicBezTo>
                  <a:pt x="739889" y="3082926"/>
                  <a:pt x="0" y="2392790"/>
                  <a:pt x="0" y="1541463"/>
                </a:cubicBezTo>
                <a:close/>
                <a:moveTo>
                  <a:pt x="204460" y="1541463"/>
                </a:moveTo>
                <a:cubicBezTo>
                  <a:pt x="204460" y="2279869"/>
                  <a:pt x="852809" y="2878466"/>
                  <a:pt x="1652588" y="2878466"/>
                </a:cubicBezTo>
                <a:cubicBezTo>
                  <a:pt x="2452367" y="2878466"/>
                  <a:pt x="3100716" y="2279869"/>
                  <a:pt x="3100716" y="1541463"/>
                </a:cubicBezTo>
                <a:cubicBezTo>
                  <a:pt x="3100716" y="803057"/>
                  <a:pt x="2452367" y="204460"/>
                  <a:pt x="1652588" y="204460"/>
                </a:cubicBezTo>
                <a:cubicBezTo>
                  <a:pt x="852809" y="204460"/>
                  <a:pt x="204460" y="803057"/>
                  <a:pt x="204460" y="1541463"/>
                </a:cubicBezTo>
                <a:close/>
              </a:path>
            </a:pathLst>
          </a:custGeom>
          <a:solidFill>
            <a:srgbClr val="BFBFBF"/>
          </a:solidFill>
          <a:ln w="9525" cap="flat" cmpd="sng">
            <a:solidFill>
              <a:schemeClr val="bg1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91425" tIns="45712" rIns="91425" bIns="45712"/>
          <a:lstStyle/>
          <a:p>
            <a:endParaRPr lang="en-US"/>
          </a:p>
        </p:txBody>
      </p:sp>
      <p:grpSp>
        <p:nvGrpSpPr>
          <p:cNvPr id="81952" name="Group 100">
            <a:extLst>
              <a:ext uri="{FF2B5EF4-FFF2-40B4-BE49-F238E27FC236}">
                <a16:creationId xmlns:a16="http://schemas.microsoft.com/office/drawing/2014/main" id="{52F73AFA-21BE-9B47-B45B-DB62D75F84E2}"/>
              </a:ext>
            </a:extLst>
          </p:cNvPr>
          <p:cNvGrpSpPr>
            <a:grpSpLocks/>
          </p:cNvGrpSpPr>
          <p:nvPr/>
        </p:nvGrpSpPr>
        <p:grpSpPr bwMode="auto">
          <a:xfrm rot="-318670">
            <a:off x="6291263" y="2682875"/>
            <a:ext cx="965200" cy="350838"/>
            <a:chOff x="3578784" y="1834440"/>
            <a:chExt cx="1032853" cy="413213"/>
          </a:xfrm>
        </p:grpSpPr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762B64C7-C38B-A349-9B32-F3F0BF2B75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3269903">
              <a:off x="3965618" y="1601545"/>
              <a:ext cx="243066" cy="102945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55A75EAB-FE69-BF43-88F4-529E3D73C0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3269903">
              <a:off x="3963012" y="1430399"/>
              <a:ext cx="243066" cy="102945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 type="arrow" w="med" len="med"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1953" name="Group 101">
            <a:extLst>
              <a:ext uri="{FF2B5EF4-FFF2-40B4-BE49-F238E27FC236}">
                <a16:creationId xmlns:a16="http://schemas.microsoft.com/office/drawing/2014/main" id="{CAD7A461-2860-2E46-A600-A0FDDEEB79D9}"/>
              </a:ext>
            </a:extLst>
          </p:cNvPr>
          <p:cNvGrpSpPr>
            <a:grpSpLocks/>
          </p:cNvGrpSpPr>
          <p:nvPr/>
        </p:nvGrpSpPr>
        <p:grpSpPr bwMode="auto">
          <a:xfrm rot="887532">
            <a:off x="7162800" y="2339975"/>
            <a:ext cx="328613" cy="422275"/>
            <a:chOff x="3439792" y="2325730"/>
            <a:chExt cx="414911" cy="533238"/>
          </a:xfrm>
        </p:grpSpPr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1B72E241-ECB9-2F44-A4D7-AFC389CB751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38999" y="2459201"/>
              <a:ext cx="314691" cy="398926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A9021F01-A5D5-7348-BB29-1F537AA3C14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29581" y="2323317"/>
              <a:ext cx="314690" cy="398926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 type="arrow" w="med" len="med"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1954" name="Group 102">
            <a:extLst>
              <a:ext uri="{FF2B5EF4-FFF2-40B4-BE49-F238E27FC236}">
                <a16:creationId xmlns:a16="http://schemas.microsoft.com/office/drawing/2014/main" id="{8E5F4AA2-0A64-0141-B67A-49C919488927}"/>
              </a:ext>
            </a:extLst>
          </p:cNvPr>
          <p:cNvGrpSpPr>
            <a:grpSpLocks/>
          </p:cNvGrpSpPr>
          <p:nvPr/>
        </p:nvGrpSpPr>
        <p:grpSpPr bwMode="auto">
          <a:xfrm rot="-4457403">
            <a:off x="6284913" y="2046287"/>
            <a:ext cx="330200" cy="422275"/>
            <a:chOff x="3439792" y="2325730"/>
            <a:chExt cx="414911" cy="533238"/>
          </a:xfrm>
        </p:grpSpPr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88B33028-4563-6749-BD07-65BF338A42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45046" y="2448187"/>
              <a:ext cx="315173" cy="398927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3347529B-48F5-4C40-B285-DB24AD448D1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41175" y="2325221"/>
              <a:ext cx="315173" cy="398927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 type="arrow" w="med" len="med"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AD978C82-B1FF-E245-A395-C772A185BCD6}"/>
              </a:ext>
            </a:extLst>
          </p:cNvPr>
          <p:cNvCxnSpPr>
            <a:cxnSpLocks noChangeShapeType="1"/>
          </p:cNvCxnSpPr>
          <p:nvPr/>
        </p:nvCxnSpPr>
        <p:spPr bwMode="auto">
          <a:xfrm rot="8428671">
            <a:off x="6297613" y="3435350"/>
            <a:ext cx="204787" cy="2317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492D7DF9-ED32-E544-B28B-905431B3A397}"/>
              </a:ext>
            </a:extLst>
          </p:cNvPr>
          <p:cNvCxnSpPr>
            <a:cxnSpLocks noChangeShapeType="1"/>
          </p:cNvCxnSpPr>
          <p:nvPr/>
        </p:nvCxnSpPr>
        <p:spPr bwMode="auto">
          <a:xfrm rot="8428671">
            <a:off x="6297613" y="3660775"/>
            <a:ext cx="204787" cy="2317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0703C2B-88CB-BA47-8686-3475AB81A182}"/>
              </a:ext>
            </a:extLst>
          </p:cNvPr>
          <p:cNvSpPr/>
          <p:nvPr/>
        </p:nvSpPr>
        <p:spPr>
          <a:xfrm>
            <a:off x="5704483" y="3016250"/>
            <a:ext cx="535648" cy="923330"/>
          </a:xfrm>
          <a:prstGeom prst="rect">
            <a:avLst/>
          </a:prstGeom>
          <a:noFill/>
        </p:spPr>
        <p:txBody>
          <a:bodyPr wrap="none" lIns="91425" tIns="45712" rIns="91425" bIns="45712">
            <a:spAutoFit/>
          </a:bodyPr>
          <a:lstStyle/>
          <a:p>
            <a:pPr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sym typeface="Gill Sans" charset="0"/>
              </a:rPr>
              <a:t>2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3C3B50D7-ECD5-B543-889E-8572E6488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5150" y="3221038"/>
            <a:ext cx="598488" cy="5984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12" rIns="91425" bIns="45712" anchor="ctr"/>
          <a:lstStyle/>
          <a:p>
            <a:pPr defTabSz="50343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prstClr val="white"/>
              </a:solidFill>
              <a:latin typeface="Calibri"/>
              <a:ea typeface="+mn-ea"/>
              <a:sym typeface="Gill Sans" charset="0"/>
            </a:endParaRPr>
          </a:p>
        </p:txBody>
      </p:sp>
      <p:cxnSp>
        <p:nvCxnSpPr>
          <p:cNvPr id="107" name="Curved Connector 106">
            <a:extLst>
              <a:ext uri="{FF2B5EF4-FFF2-40B4-BE49-F238E27FC236}">
                <a16:creationId xmlns:a16="http://schemas.microsoft.com/office/drawing/2014/main" id="{1008DE50-B731-F44B-B510-A021543B69C0}"/>
              </a:ext>
            </a:extLst>
          </p:cNvPr>
          <p:cNvCxnSpPr>
            <a:cxnSpLocks noChangeShapeType="1"/>
            <a:endCxn id="129" idx="0"/>
          </p:cNvCxnSpPr>
          <p:nvPr/>
        </p:nvCxnSpPr>
        <p:spPr bwMode="auto">
          <a:xfrm rot="16200000" flipH="1">
            <a:off x="5527675" y="1887538"/>
            <a:ext cx="336550" cy="2286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" name="Curved Connector 107">
            <a:extLst>
              <a:ext uri="{FF2B5EF4-FFF2-40B4-BE49-F238E27FC236}">
                <a16:creationId xmlns:a16="http://schemas.microsoft.com/office/drawing/2014/main" id="{9F1F9F0E-2236-9249-BB64-E9D2B2FCA86B}"/>
              </a:ext>
            </a:extLst>
          </p:cNvPr>
          <p:cNvCxnSpPr>
            <a:cxnSpLocks noChangeShapeType="1"/>
            <a:endCxn id="133" idx="6"/>
          </p:cNvCxnSpPr>
          <p:nvPr/>
        </p:nvCxnSpPr>
        <p:spPr bwMode="auto">
          <a:xfrm rot="10800000" flipV="1">
            <a:off x="7300913" y="1833563"/>
            <a:ext cx="357187" cy="201612"/>
          </a:xfrm>
          <a:prstGeom prst="curvedConnector3">
            <a:avLst>
              <a:gd name="adj1" fmla="val 22125"/>
            </a:avLst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" name="Curved Connector 108">
            <a:extLst>
              <a:ext uri="{FF2B5EF4-FFF2-40B4-BE49-F238E27FC236}">
                <a16:creationId xmlns:a16="http://schemas.microsoft.com/office/drawing/2014/main" id="{CCB3562B-E837-224B-BA8F-1DC699882A2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7788275" y="2749550"/>
            <a:ext cx="358775" cy="201613"/>
          </a:xfrm>
          <a:prstGeom prst="curvedConnector3">
            <a:avLst>
              <a:gd name="adj1" fmla="val 22125"/>
            </a:avLst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" name="Curved Connector 109">
            <a:extLst>
              <a:ext uri="{FF2B5EF4-FFF2-40B4-BE49-F238E27FC236}">
                <a16:creationId xmlns:a16="http://schemas.microsoft.com/office/drawing/2014/main" id="{48128DE4-B2C3-0F4F-A083-355CEA58F387}"/>
              </a:ext>
            </a:extLst>
          </p:cNvPr>
          <p:cNvCxnSpPr>
            <a:cxnSpLocks noChangeShapeType="1"/>
            <a:endCxn id="127" idx="6"/>
          </p:cNvCxnSpPr>
          <p:nvPr/>
        </p:nvCxnSpPr>
        <p:spPr bwMode="auto">
          <a:xfrm rot="10800000" flipV="1">
            <a:off x="7315200" y="3533775"/>
            <a:ext cx="630238" cy="17145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" name="Curved Connector 110">
            <a:extLst>
              <a:ext uri="{FF2B5EF4-FFF2-40B4-BE49-F238E27FC236}">
                <a16:creationId xmlns:a16="http://schemas.microsoft.com/office/drawing/2014/main" id="{A788D292-95E7-D246-BCA2-672CF84205D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19688" y="3343275"/>
            <a:ext cx="536575" cy="74613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0863278-9EB9-9044-A036-92F4F326C98F}"/>
              </a:ext>
            </a:extLst>
          </p:cNvPr>
          <p:cNvSpPr/>
          <p:nvPr/>
        </p:nvSpPr>
        <p:spPr>
          <a:xfrm>
            <a:off x="5275885" y="1463174"/>
            <a:ext cx="2669885" cy="1960461"/>
          </a:xfrm>
          <a:prstGeom prst="rect">
            <a:avLst/>
          </a:prstGeom>
          <a:noFill/>
        </p:spPr>
        <p:txBody>
          <a:bodyPr spcFirstLastPara="1" wrap="none" lIns="91425" tIns="45712" rIns="91425" bIns="45712">
            <a:prstTxWarp prst="textArchUp">
              <a:avLst>
                <a:gd name="adj" fmla="val 11210636"/>
              </a:avLst>
            </a:prstTxWarp>
            <a:spAutoFit/>
          </a:bodyPr>
          <a:lstStyle/>
          <a:p>
            <a:pPr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sym typeface="Gill Sans" charset="0"/>
              </a:rPr>
              <a:t>background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F851526-3CBA-884C-B60F-402EE47D9D25}"/>
              </a:ext>
            </a:extLst>
          </p:cNvPr>
          <p:cNvSpPr txBox="1"/>
          <p:nvPr/>
        </p:nvSpPr>
        <p:spPr>
          <a:xfrm rot="20394053">
            <a:off x="7224713" y="1879600"/>
            <a:ext cx="668337" cy="377825"/>
          </a:xfrm>
          <a:prstGeom prst="rect">
            <a:avLst/>
          </a:prstGeom>
          <a:noFill/>
        </p:spPr>
        <p:txBody>
          <a:bodyPr wrap="none" lIns="100687" tIns="50344" rIns="100687" bIns="50344">
            <a:spAutoFit/>
          </a:bodyPr>
          <a:lstStyle/>
          <a:p>
            <a:pPr algn="l"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0.36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6AB1E2B-3264-EB45-9488-744B8CC5BF91}"/>
              </a:ext>
            </a:extLst>
          </p:cNvPr>
          <p:cNvSpPr txBox="1"/>
          <p:nvPr/>
        </p:nvSpPr>
        <p:spPr>
          <a:xfrm rot="20348609">
            <a:off x="6137275" y="2200275"/>
            <a:ext cx="668338" cy="377825"/>
          </a:xfrm>
          <a:prstGeom prst="rect">
            <a:avLst/>
          </a:prstGeom>
          <a:noFill/>
        </p:spPr>
        <p:txBody>
          <a:bodyPr wrap="none" lIns="100687" tIns="50344" rIns="100687" bIns="50344">
            <a:spAutoFit/>
          </a:bodyPr>
          <a:lstStyle/>
          <a:p>
            <a:pPr algn="l"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0.66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69F67D1-F27C-3944-B8F5-5FFE81E71E3C}"/>
              </a:ext>
            </a:extLst>
          </p:cNvPr>
          <p:cNvSpPr txBox="1"/>
          <p:nvPr/>
        </p:nvSpPr>
        <p:spPr>
          <a:xfrm rot="20348609">
            <a:off x="5984875" y="1836738"/>
            <a:ext cx="668338" cy="377825"/>
          </a:xfrm>
          <a:prstGeom prst="rect">
            <a:avLst/>
          </a:prstGeom>
          <a:noFill/>
        </p:spPr>
        <p:txBody>
          <a:bodyPr wrap="none" lIns="100687" tIns="50344" rIns="100687" bIns="50344">
            <a:spAutoFit/>
          </a:bodyPr>
          <a:lstStyle/>
          <a:p>
            <a:pPr algn="l"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0.63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B9EBFA0-15DF-9A4D-A441-8B29E300D267}"/>
              </a:ext>
            </a:extLst>
          </p:cNvPr>
          <p:cNvSpPr txBox="1"/>
          <p:nvPr/>
        </p:nvSpPr>
        <p:spPr>
          <a:xfrm rot="3868099">
            <a:off x="7230269" y="2209006"/>
            <a:ext cx="668338" cy="377825"/>
          </a:xfrm>
          <a:prstGeom prst="rect">
            <a:avLst/>
          </a:prstGeom>
          <a:noFill/>
        </p:spPr>
        <p:txBody>
          <a:bodyPr wrap="none" lIns="100687" tIns="50344" rIns="100687" bIns="50344">
            <a:spAutoFit/>
          </a:bodyPr>
          <a:lstStyle/>
          <a:p>
            <a:pPr algn="l"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0.54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4F97A913-44E0-ED42-A686-B9C67AAF9B36}"/>
              </a:ext>
            </a:extLst>
          </p:cNvPr>
          <p:cNvSpPr/>
          <p:nvPr/>
        </p:nvSpPr>
        <p:spPr>
          <a:xfrm rot="10800000">
            <a:off x="5321439" y="2343806"/>
            <a:ext cx="2669885" cy="1960461"/>
          </a:xfrm>
          <a:prstGeom prst="rect">
            <a:avLst/>
          </a:prstGeom>
          <a:noFill/>
        </p:spPr>
        <p:txBody>
          <a:bodyPr spcFirstLastPara="1" wrap="none" lIns="100687" tIns="50344" rIns="100687" bIns="50344">
            <a:prstTxWarp prst="textArchUp">
              <a:avLst>
                <a:gd name="adj" fmla="val 11210636"/>
              </a:avLst>
            </a:prstTxWarp>
            <a:spAutoFit/>
          </a:bodyPr>
          <a:lstStyle/>
          <a:p>
            <a:pPr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sym typeface="Gill Sans" charset="0"/>
              </a:rPr>
              <a:t>background</a:t>
            </a:r>
          </a:p>
        </p:txBody>
      </p:sp>
      <p:pic>
        <p:nvPicPr>
          <p:cNvPr id="81970" name="Picture 2" descr="F.TwoSamp_G15.2.pdf">
            <a:extLst>
              <a:ext uri="{FF2B5EF4-FFF2-40B4-BE49-F238E27FC236}">
                <a16:creationId xmlns:a16="http://schemas.microsoft.com/office/drawing/2014/main" id="{940B2A92-D08A-CC48-AD53-8834D7977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93" b="80199"/>
          <a:stretch>
            <a:fillRect/>
          </a:stretch>
        </p:blipFill>
        <p:spPr bwMode="auto">
          <a:xfrm>
            <a:off x="539750" y="4540250"/>
            <a:ext cx="2801938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1" name="TextBox 134">
            <a:extLst>
              <a:ext uri="{FF2B5EF4-FFF2-40B4-BE49-F238E27FC236}">
                <a16:creationId xmlns:a16="http://schemas.microsoft.com/office/drawing/2014/main" id="{3AA5CB4D-B60B-334A-ACB1-0AE02F20A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0" y="4757738"/>
            <a:ext cx="34544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r" eaLnBrk="1" hangingPunct="1"/>
            <a:r>
              <a:rPr lang="en-US" altLang="en-US" sz="3200">
                <a:solidFill>
                  <a:srgbClr val="0000FF"/>
                </a:solidFill>
              </a:rPr>
              <a:t>Difference confined </a:t>
            </a:r>
          </a:p>
          <a:p>
            <a:pPr algn="r" eaLnBrk="1" hangingPunct="1"/>
            <a:r>
              <a:rPr lang="en-US" altLang="en-US" sz="3200">
                <a:solidFill>
                  <a:srgbClr val="0000FF"/>
                </a:solidFill>
              </a:rPr>
              <a:t>to two regions</a:t>
            </a:r>
          </a:p>
        </p:txBody>
      </p:sp>
      <p:cxnSp>
        <p:nvCxnSpPr>
          <p:cNvPr id="4" name="Elbow Connector 3">
            <a:extLst>
              <a:ext uri="{FF2B5EF4-FFF2-40B4-BE49-F238E27FC236}">
                <a16:creationId xmlns:a16="http://schemas.microsoft.com/office/drawing/2014/main" id="{1235C22D-8478-064A-AE32-E1EDAED5EEA5}"/>
              </a:ext>
            </a:extLst>
          </p:cNvPr>
          <p:cNvCxnSpPr/>
          <p:nvPr/>
        </p:nvCxnSpPr>
        <p:spPr bwMode="auto">
          <a:xfrm rot="10800000" flipV="1">
            <a:off x="3054350" y="5378450"/>
            <a:ext cx="1295400" cy="304800"/>
          </a:xfrm>
          <a:prstGeom prst="bentConnector3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5F1B3705-DF7D-2444-92BA-1CA77C7184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0"/>
            <a:ext cx="9067800" cy="88265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ym typeface="Arial" charset="0"/>
              </a:rPr>
              <a:t>Comparing Groups</a:t>
            </a:r>
          </a:p>
        </p:txBody>
      </p:sp>
      <p:grpSp>
        <p:nvGrpSpPr>
          <p:cNvPr id="83970" name="Group 57">
            <a:extLst>
              <a:ext uri="{FF2B5EF4-FFF2-40B4-BE49-F238E27FC236}">
                <a16:creationId xmlns:a16="http://schemas.microsoft.com/office/drawing/2014/main" id="{577DEB3B-C33C-CB48-9A9E-0DA610051540}"/>
              </a:ext>
            </a:extLst>
          </p:cNvPr>
          <p:cNvGrpSpPr>
            <a:grpSpLocks/>
          </p:cNvGrpSpPr>
          <p:nvPr/>
        </p:nvGrpSpPr>
        <p:grpSpPr bwMode="auto">
          <a:xfrm>
            <a:off x="3092450" y="1573213"/>
            <a:ext cx="627063" cy="931862"/>
            <a:chOff x="4006330" y="659410"/>
            <a:chExt cx="737026" cy="1096772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42AC124-3F88-994B-A115-2FE83BA53DA2}"/>
                </a:ext>
              </a:extLst>
            </p:cNvPr>
            <p:cNvSpPr/>
            <p:nvPr/>
          </p:nvSpPr>
          <p:spPr>
            <a:xfrm>
              <a:off x="4051200" y="659410"/>
              <a:ext cx="651344" cy="109677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n-ea"/>
                  <a:sym typeface="Gill Sans" charset="0"/>
                </a:rPr>
                <a:t>4</a:t>
              </a:r>
              <a:endParaRPr lang="en-US" sz="59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sym typeface="Gill Sans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C61FE138-C962-6140-8116-2CD51F277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6330" y="835043"/>
              <a:ext cx="737026" cy="7380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white"/>
                </a:solidFill>
                <a:latin typeface="Calibri"/>
                <a:ea typeface="+mn-ea"/>
                <a:sym typeface="Gill Sans" charset="0"/>
              </a:endParaRPr>
            </a:p>
          </p:txBody>
        </p:sp>
      </p:grpSp>
      <p:grpSp>
        <p:nvGrpSpPr>
          <p:cNvPr id="83971" name="Group 58">
            <a:extLst>
              <a:ext uri="{FF2B5EF4-FFF2-40B4-BE49-F238E27FC236}">
                <a16:creationId xmlns:a16="http://schemas.microsoft.com/office/drawing/2014/main" id="{C3E0561E-B614-F14A-9B37-74AF2046B824}"/>
              </a:ext>
            </a:extLst>
          </p:cNvPr>
          <p:cNvGrpSpPr>
            <a:grpSpLocks/>
          </p:cNvGrpSpPr>
          <p:nvPr/>
        </p:nvGrpSpPr>
        <p:grpSpPr bwMode="auto">
          <a:xfrm>
            <a:off x="3694113" y="2614613"/>
            <a:ext cx="558800" cy="931862"/>
            <a:chOff x="4714590" y="1800898"/>
            <a:chExt cx="657419" cy="109866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A250820B-0ACE-BF48-9105-F7AE538A0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4590" y="2018010"/>
              <a:ext cx="627536" cy="62700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white"/>
                </a:solidFill>
                <a:latin typeface="Calibri"/>
                <a:ea typeface="+mn-ea"/>
                <a:sym typeface="Gill Sans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402C048-E0E4-6E46-9F70-1A39E73D5B48}"/>
                </a:ext>
              </a:extLst>
            </p:cNvPr>
            <p:cNvSpPr/>
            <p:nvPr/>
          </p:nvSpPr>
          <p:spPr>
            <a:xfrm>
              <a:off x="4719688" y="1800898"/>
              <a:ext cx="652321" cy="10986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n-ea"/>
                  <a:sym typeface="Gill Sans" charset="0"/>
                </a:rPr>
                <a:t>5</a:t>
              </a:r>
              <a:endParaRPr lang="en-US" sz="59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sym typeface="Gill Sans" charset="0"/>
              </a:endParaRPr>
            </a:p>
          </p:txBody>
        </p:sp>
      </p:grpSp>
      <p:grpSp>
        <p:nvGrpSpPr>
          <p:cNvPr id="83972" name="Group 59">
            <a:extLst>
              <a:ext uri="{FF2B5EF4-FFF2-40B4-BE49-F238E27FC236}">
                <a16:creationId xmlns:a16="http://schemas.microsoft.com/office/drawing/2014/main" id="{EFF08D35-F75A-4446-A0A3-1A9FD47554C7}"/>
              </a:ext>
            </a:extLst>
          </p:cNvPr>
          <p:cNvGrpSpPr>
            <a:grpSpLocks/>
          </p:cNvGrpSpPr>
          <p:nvPr/>
        </p:nvGrpSpPr>
        <p:grpSpPr bwMode="auto">
          <a:xfrm>
            <a:off x="1819275" y="2170113"/>
            <a:ext cx="865188" cy="931862"/>
            <a:chOff x="2506361" y="1278785"/>
            <a:chExt cx="1018324" cy="1096771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1D7334B-9304-9C42-94F2-56A3E47F1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6361" y="1295600"/>
              <a:ext cx="1018324" cy="10463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white"/>
                </a:solidFill>
                <a:latin typeface="Calibri"/>
                <a:ea typeface="+mn-ea"/>
                <a:sym typeface="Gill Sans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88B24E69-8B5C-774A-8A70-D7B9063D543E}"/>
                </a:ext>
              </a:extLst>
            </p:cNvPr>
            <p:cNvSpPr/>
            <p:nvPr/>
          </p:nvSpPr>
          <p:spPr>
            <a:xfrm>
              <a:off x="2662062" y="1278785"/>
              <a:ext cx="652249" cy="109677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n-ea"/>
                  <a:sym typeface="Gill Sans" charset="0"/>
                </a:rPr>
                <a:t>3</a:t>
              </a:r>
            </a:p>
          </p:txBody>
        </p:sp>
      </p:grpSp>
      <p:grpSp>
        <p:nvGrpSpPr>
          <p:cNvPr id="83973" name="Group 60">
            <a:extLst>
              <a:ext uri="{FF2B5EF4-FFF2-40B4-BE49-F238E27FC236}">
                <a16:creationId xmlns:a16="http://schemas.microsoft.com/office/drawing/2014/main" id="{D3FA2490-D3BB-9242-A881-66FB5A98C6CE}"/>
              </a:ext>
            </a:extLst>
          </p:cNvPr>
          <p:cNvGrpSpPr>
            <a:grpSpLocks/>
          </p:cNvGrpSpPr>
          <p:nvPr/>
        </p:nvGrpSpPr>
        <p:grpSpPr bwMode="auto">
          <a:xfrm>
            <a:off x="3009900" y="3265488"/>
            <a:ext cx="723900" cy="931862"/>
            <a:chOff x="3909023" y="2567279"/>
            <a:chExt cx="851647" cy="1098659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C88AAC46-BDF9-1B48-85C3-351D51AFF06E}"/>
                </a:ext>
              </a:extLst>
            </p:cNvPr>
            <p:cNvSpPr/>
            <p:nvPr/>
          </p:nvSpPr>
          <p:spPr>
            <a:xfrm>
              <a:off x="3997519" y="2567279"/>
              <a:ext cx="651957" cy="109865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n-ea"/>
                  <a:sym typeface="Gill Sans" charset="0"/>
                </a:rPr>
                <a:t>1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EB85546-D8A5-E646-AFDC-C3D4EBDB4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9023" y="2658989"/>
              <a:ext cx="851647" cy="85347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white"/>
                </a:solidFill>
                <a:latin typeface="Calibri"/>
                <a:ea typeface="+mn-ea"/>
                <a:sym typeface="Gill Sans" charset="0"/>
              </a:endParaRPr>
            </a:p>
          </p:txBody>
        </p:sp>
      </p:grpSp>
      <p:sp>
        <p:nvSpPr>
          <p:cNvPr id="62" name="Donut 61">
            <a:extLst>
              <a:ext uri="{FF2B5EF4-FFF2-40B4-BE49-F238E27FC236}">
                <a16:creationId xmlns:a16="http://schemas.microsoft.com/office/drawing/2014/main" id="{9986BB0E-5EFD-D040-9877-6439962D2BFD}"/>
              </a:ext>
            </a:extLst>
          </p:cNvPr>
          <p:cNvSpPr>
            <a:spLocks/>
          </p:cNvSpPr>
          <p:nvPr/>
        </p:nvSpPr>
        <p:spPr bwMode="auto">
          <a:xfrm>
            <a:off x="1377950" y="1339850"/>
            <a:ext cx="3305175" cy="3082925"/>
          </a:xfrm>
          <a:custGeom>
            <a:avLst/>
            <a:gdLst>
              <a:gd name="T0" fmla="*/ 0 w 3305175"/>
              <a:gd name="T1" fmla="*/ 1541463 h 3082925"/>
              <a:gd name="T2" fmla="*/ 1652588 w 3305175"/>
              <a:gd name="T3" fmla="*/ 0 h 3082925"/>
              <a:gd name="T4" fmla="*/ 3305176 w 3305175"/>
              <a:gd name="T5" fmla="*/ 1541463 h 3082925"/>
              <a:gd name="T6" fmla="*/ 1652588 w 3305175"/>
              <a:gd name="T7" fmla="*/ 3082926 h 3082925"/>
              <a:gd name="T8" fmla="*/ 0 w 3305175"/>
              <a:gd name="T9" fmla="*/ 1541463 h 3082925"/>
              <a:gd name="T10" fmla="*/ 204460 w 3305175"/>
              <a:gd name="T11" fmla="*/ 1541463 h 3082925"/>
              <a:gd name="T12" fmla="*/ 1652588 w 3305175"/>
              <a:gd name="T13" fmla="*/ 2878466 h 3082925"/>
              <a:gd name="T14" fmla="*/ 3100716 w 3305175"/>
              <a:gd name="T15" fmla="*/ 1541463 h 3082925"/>
              <a:gd name="T16" fmla="*/ 1652588 w 3305175"/>
              <a:gd name="T17" fmla="*/ 204460 h 3082925"/>
              <a:gd name="T18" fmla="*/ 204460 w 3305175"/>
              <a:gd name="T19" fmla="*/ 1541463 h 30829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05175" h="3082925">
                <a:moveTo>
                  <a:pt x="0" y="1541463"/>
                </a:moveTo>
                <a:cubicBezTo>
                  <a:pt x="0" y="690136"/>
                  <a:pt x="739889" y="0"/>
                  <a:pt x="1652588" y="0"/>
                </a:cubicBezTo>
                <a:cubicBezTo>
                  <a:pt x="2565287" y="0"/>
                  <a:pt x="3305176" y="690136"/>
                  <a:pt x="3305176" y="1541463"/>
                </a:cubicBezTo>
                <a:cubicBezTo>
                  <a:pt x="3305176" y="2392790"/>
                  <a:pt x="2565287" y="3082926"/>
                  <a:pt x="1652588" y="3082926"/>
                </a:cubicBezTo>
                <a:cubicBezTo>
                  <a:pt x="739889" y="3082926"/>
                  <a:pt x="0" y="2392790"/>
                  <a:pt x="0" y="1541463"/>
                </a:cubicBezTo>
                <a:close/>
                <a:moveTo>
                  <a:pt x="204460" y="1541463"/>
                </a:moveTo>
                <a:cubicBezTo>
                  <a:pt x="204460" y="2279869"/>
                  <a:pt x="852809" y="2878466"/>
                  <a:pt x="1652588" y="2878466"/>
                </a:cubicBezTo>
                <a:cubicBezTo>
                  <a:pt x="2452367" y="2878466"/>
                  <a:pt x="3100716" y="2279869"/>
                  <a:pt x="3100716" y="1541463"/>
                </a:cubicBezTo>
                <a:cubicBezTo>
                  <a:pt x="3100716" y="803057"/>
                  <a:pt x="2452367" y="204460"/>
                  <a:pt x="1652588" y="204460"/>
                </a:cubicBezTo>
                <a:cubicBezTo>
                  <a:pt x="852809" y="204460"/>
                  <a:pt x="204460" y="803057"/>
                  <a:pt x="204460" y="1541463"/>
                </a:cubicBezTo>
                <a:close/>
              </a:path>
            </a:pathLst>
          </a:custGeom>
          <a:solidFill>
            <a:srgbClr val="BFBFBF"/>
          </a:solidFill>
          <a:ln w="9525" cap="flat" cmpd="sng">
            <a:solidFill>
              <a:schemeClr val="bg1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91425" tIns="45712" rIns="91425" bIns="45712"/>
          <a:lstStyle/>
          <a:p>
            <a:endParaRPr lang="en-US"/>
          </a:p>
        </p:txBody>
      </p:sp>
      <p:grpSp>
        <p:nvGrpSpPr>
          <p:cNvPr id="83975" name="Group 62">
            <a:extLst>
              <a:ext uri="{FF2B5EF4-FFF2-40B4-BE49-F238E27FC236}">
                <a16:creationId xmlns:a16="http://schemas.microsoft.com/office/drawing/2014/main" id="{6D2FF038-BC46-344C-A4B7-688F487BEBA7}"/>
              </a:ext>
            </a:extLst>
          </p:cNvPr>
          <p:cNvGrpSpPr>
            <a:grpSpLocks/>
          </p:cNvGrpSpPr>
          <p:nvPr/>
        </p:nvGrpSpPr>
        <p:grpSpPr bwMode="auto">
          <a:xfrm rot="-318670">
            <a:off x="2709863" y="2682875"/>
            <a:ext cx="965200" cy="350838"/>
            <a:chOff x="3578784" y="1834440"/>
            <a:chExt cx="1032853" cy="413213"/>
          </a:xfrm>
        </p:grpSpPr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2E3BD624-3394-3240-8106-D17FE4A59DB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3269903">
              <a:off x="3965618" y="1601545"/>
              <a:ext cx="243066" cy="102945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B8894A11-35D2-5E4F-94A5-B972AF75AF3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3269903">
              <a:off x="3963012" y="1430399"/>
              <a:ext cx="243066" cy="102945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 type="arrow" w="med" len="med"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976" name="Group 63">
            <a:extLst>
              <a:ext uri="{FF2B5EF4-FFF2-40B4-BE49-F238E27FC236}">
                <a16:creationId xmlns:a16="http://schemas.microsoft.com/office/drawing/2014/main" id="{4332E472-E339-F44A-8D93-7E5979BD13E3}"/>
              </a:ext>
            </a:extLst>
          </p:cNvPr>
          <p:cNvGrpSpPr>
            <a:grpSpLocks/>
          </p:cNvGrpSpPr>
          <p:nvPr/>
        </p:nvGrpSpPr>
        <p:grpSpPr bwMode="auto">
          <a:xfrm rot="887532">
            <a:off x="3581400" y="2339975"/>
            <a:ext cx="328613" cy="422275"/>
            <a:chOff x="3439792" y="2325730"/>
            <a:chExt cx="414911" cy="533238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85E0B896-79FD-9647-99FC-DFE8DACC53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38999" y="2459201"/>
              <a:ext cx="314691" cy="398926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437A1981-21F4-1C4D-8BCD-E24A9137C88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29581" y="2323317"/>
              <a:ext cx="314690" cy="398926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 type="arrow" w="med" len="med"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977" name="Group 64">
            <a:extLst>
              <a:ext uri="{FF2B5EF4-FFF2-40B4-BE49-F238E27FC236}">
                <a16:creationId xmlns:a16="http://schemas.microsoft.com/office/drawing/2014/main" id="{49409BBD-E45E-B242-B128-312D83959DF5}"/>
              </a:ext>
            </a:extLst>
          </p:cNvPr>
          <p:cNvGrpSpPr>
            <a:grpSpLocks/>
          </p:cNvGrpSpPr>
          <p:nvPr/>
        </p:nvGrpSpPr>
        <p:grpSpPr bwMode="auto">
          <a:xfrm rot="-4457403">
            <a:off x="2703513" y="2046287"/>
            <a:ext cx="330200" cy="422275"/>
            <a:chOff x="3439792" y="2325730"/>
            <a:chExt cx="414911" cy="533238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5281F998-0B66-104E-A2E3-24C8BC82D0D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45046" y="2448187"/>
              <a:ext cx="315173" cy="398927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EAF4D31A-CE4A-A143-9747-EBB9C4D728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41175" y="2325221"/>
              <a:ext cx="315173" cy="398927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 type="arrow" w="med" len="med"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00F592A-B5E7-1942-AB50-F89267A28622}"/>
              </a:ext>
            </a:extLst>
          </p:cNvPr>
          <p:cNvCxnSpPr>
            <a:cxnSpLocks noChangeShapeType="1"/>
          </p:cNvCxnSpPr>
          <p:nvPr/>
        </p:nvCxnSpPr>
        <p:spPr bwMode="auto">
          <a:xfrm rot="8428671">
            <a:off x="2716213" y="3470275"/>
            <a:ext cx="204787" cy="23177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DE999636-DF61-3B46-A047-D55B5491EF20}"/>
              </a:ext>
            </a:extLst>
          </p:cNvPr>
          <p:cNvCxnSpPr>
            <a:cxnSpLocks noChangeShapeType="1"/>
          </p:cNvCxnSpPr>
          <p:nvPr/>
        </p:nvCxnSpPr>
        <p:spPr bwMode="auto">
          <a:xfrm rot="8428671">
            <a:off x="2716213" y="3660775"/>
            <a:ext cx="204787" cy="23177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arrow" w="med" len="med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A7596DBC-BB33-2845-B116-D5EABD1735AA}"/>
              </a:ext>
            </a:extLst>
          </p:cNvPr>
          <p:cNvSpPr/>
          <p:nvPr/>
        </p:nvSpPr>
        <p:spPr>
          <a:xfrm>
            <a:off x="2123082" y="3016250"/>
            <a:ext cx="535648" cy="923330"/>
          </a:xfrm>
          <a:prstGeom prst="rect">
            <a:avLst/>
          </a:prstGeom>
          <a:noFill/>
        </p:spPr>
        <p:txBody>
          <a:bodyPr wrap="none" lIns="91425" tIns="45712" rIns="91425" bIns="45712">
            <a:spAutoFit/>
          </a:bodyPr>
          <a:lstStyle/>
          <a:p>
            <a:pPr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sym typeface="Gill Sans" charset="0"/>
              </a:rPr>
              <a:t>2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0AEE95B-81F8-E042-B582-04EC28A72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3221038"/>
            <a:ext cx="598488" cy="5984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12" rIns="91425" bIns="45712" anchor="ctr"/>
          <a:lstStyle/>
          <a:p>
            <a:pPr defTabSz="50343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prstClr val="white"/>
              </a:solidFill>
              <a:latin typeface="Calibri"/>
              <a:ea typeface="+mn-ea"/>
              <a:sym typeface="Gill Sans" charset="0"/>
            </a:endParaRPr>
          </a:p>
        </p:txBody>
      </p:sp>
      <p:cxnSp>
        <p:nvCxnSpPr>
          <p:cNvPr id="68" name="Curved Connector 67">
            <a:extLst>
              <a:ext uri="{FF2B5EF4-FFF2-40B4-BE49-F238E27FC236}">
                <a16:creationId xmlns:a16="http://schemas.microsoft.com/office/drawing/2014/main" id="{58750ABE-59AA-DB41-8B28-B6D2E10AC6F9}"/>
              </a:ext>
            </a:extLst>
          </p:cNvPr>
          <p:cNvCxnSpPr>
            <a:cxnSpLocks noChangeShapeType="1"/>
            <a:endCxn id="86" idx="0"/>
          </p:cNvCxnSpPr>
          <p:nvPr/>
        </p:nvCxnSpPr>
        <p:spPr bwMode="auto">
          <a:xfrm rot="16200000" flipH="1">
            <a:off x="1946275" y="1887538"/>
            <a:ext cx="336550" cy="2286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Curved Connector 68">
            <a:extLst>
              <a:ext uri="{FF2B5EF4-FFF2-40B4-BE49-F238E27FC236}">
                <a16:creationId xmlns:a16="http://schemas.microsoft.com/office/drawing/2014/main" id="{E60FF093-FC62-9B44-9C73-C1A2D2F5F9EF}"/>
              </a:ext>
            </a:extLst>
          </p:cNvPr>
          <p:cNvCxnSpPr>
            <a:cxnSpLocks noChangeShapeType="1"/>
            <a:endCxn id="90" idx="6"/>
          </p:cNvCxnSpPr>
          <p:nvPr/>
        </p:nvCxnSpPr>
        <p:spPr bwMode="auto">
          <a:xfrm rot="10800000" flipV="1">
            <a:off x="3719513" y="1833563"/>
            <a:ext cx="357187" cy="201612"/>
          </a:xfrm>
          <a:prstGeom prst="curvedConnector3">
            <a:avLst>
              <a:gd name="adj1" fmla="val 22125"/>
            </a:avLst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Curved Connector 69">
            <a:extLst>
              <a:ext uri="{FF2B5EF4-FFF2-40B4-BE49-F238E27FC236}">
                <a16:creationId xmlns:a16="http://schemas.microsoft.com/office/drawing/2014/main" id="{369CD61E-9BB4-2049-A65A-A99E79246450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4206875" y="2749550"/>
            <a:ext cx="358775" cy="201613"/>
          </a:xfrm>
          <a:prstGeom prst="curvedConnector3">
            <a:avLst>
              <a:gd name="adj1" fmla="val 22125"/>
            </a:avLst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Curved Connector 70">
            <a:extLst>
              <a:ext uri="{FF2B5EF4-FFF2-40B4-BE49-F238E27FC236}">
                <a16:creationId xmlns:a16="http://schemas.microsoft.com/office/drawing/2014/main" id="{F84AAE20-E1DD-7049-9171-7A230B57C89B}"/>
              </a:ext>
            </a:extLst>
          </p:cNvPr>
          <p:cNvCxnSpPr>
            <a:cxnSpLocks noChangeShapeType="1"/>
            <a:endCxn id="84" idx="6"/>
          </p:cNvCxnSpPr>
          <p:nvPr/>
        </p:nvCxnSpPr>
        <p:spPr bwMode="auto">
          <a:xfrm rot="10800000" flipV="1">
            <a:off x="3733800" y="3533775"/>
            <a:ext cx="630238" cy="17145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Curved Connector 71">
            <a:extLst>
              <a:ext uri="{FF2B5EF4-FFF2-40B4-BE49-F238E27FC236}">
                <a16:creationId xmlns:a16="http://schemas.microsoft.com/office/drawing/2014/main" id="{33D66DE5-AE91-BB4A-8E2F-16C5571926E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38288" y="3343275"/>
            <a:ext cx="536575" cy="74613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49BD7799-46F4-4A45-9496-FF868D33C867}"/>
              </a:ext>
            </a:extLst>
          </p:cNvPr>
          <p:cNvSpPr/>
          <p:nvPr/>
        </p:nvSpPr>
        <p:spPr>
          <a:xfrm>
            <a:off x="1694485" y="1463174"/>
            <a:ext cx="2669885" cy="1960461"/>
          </a:xfrm>
          <a:prstGeom prst="rect">
            <a:avLst/>
          </a:prstGeom>
          <a:noFill/>
        </p:spPr>
        <p:txBody>
          <a:bodyPr spcFirstLastPara="1" wrap="none" lIns="91425" tIns="45712" rIns="91425" bIns="45712">
            <a:prstTxWarp prst="textArchUp">
              <a:avLst>
                <a:gd name="adj" fmla="val 11210636"/>
              </a:avLst>
            </a:prstTxWarp>
            <a:spAutoFit/>
          </a:bodyPr>
          <a:lstStyle/>
          <a:p>
            <a:pPr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sym typeface="Gill Sans" charset="0"/>
              </a:rPr>
              <a:t>background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E311096-C274-5547-9BB7-A3C8EF9A5E37}"/>
              </a:ext>
            </a:extLst>
          </p:cNvPr>
          <p:cNvSpPr txBox="1"/>
          <p:nvPr/>
        </p:nvSpPr>
        <p:spPr>
          <a:xfrm rot="20394053">
            <a:off x="3643313" y="1879600"/>
            <a:ext cx="668337" cy="377825"/>
          </a:xfrm>
          <a:prstGeom prst="rect">
            <a:avLst/>
          </a:prstGeom>
          <a:noFill/>
        </p:spPr>
        <p:txBody>
          <a:bodyPr wrap="none" lIns="100687" tIns="50344" rIns="100687" bIns="50344">
            <a:spAutoFit/>
          </a:bodyPr>
          <a:lstStyle/>
          <a:p>
            <a:pPr algn="l"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0.36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536FC70-4A97-564C-A8F2-17F105DF8E8E}"/>
              </a:ext>
            </a:extLst>
          </p:cNvPr>
          <p:cNvSpPr txBox="1"/>
          <p:nvPr/>
        </p:nvSpPr>
        <p:spPr>
          <a:xfrm rot="20348609">
            <a:off x="2555875" y="2200275"/>
            <a:ext cx="668338" cy="377825"/>
          </a:xfrm>
          <a:prstGeom prst="rect">
            <a:avLst/>
          </a:prstGeom>
          <a:noFill/>
        </p:spPr>
        <p:txBody>
          <a:bodyPr wrap="none" lIns="100687" tIns="50344" rIns="100687" bIns="50344">
            <a:spAutoFit/>
          </a:bodyPr>
          <a:lstStyle/>
          <a:p>
            <a:pPr algn="l"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0.66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715C9B4-414A-BA49-A3E6-54B2C38E717B}"/>
              </a:ext>
            </a:extLst>
          </p:cNvPr>
          <p:cNvSpPr txBox="1"/>
          <p:nvPr/>
        </p:nvSpPr>
        <p:spPr>
          <a:xfrm rot="20348609">
            <a:off x="2403475" y="1836738"/>
            <a:ext cx="668338" cy="377825"/>
          </a:xfrm>
          <a:prstGeom prst="rect">
            <a:avLst/>
          </a:prstGeom>
          <a:noFill/>
        </p:spPr>
        <p:txBody>
          <a:bodyPr wrap="none" lIns="100687" tIns="50344" rIns="100687" bIns="50344">
            <a:spAutoFit/>
          </a:bodyPr>
          <a:lstStyle/>
          <a:p>
            <a:pPr algn="l"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0.63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2D37AB5-F966-1B4F-A99C-D7FD4FDC5C82}"/>
              </a:ext>
            </a:extLst>
          </p:cNvPr>
          <p:cNvSpPr txBox="1"/>
          <p:nvPr/>
        </p:nvSpPr>
        <p:spPr>
          <a:xfrm rot="3868099">
            <a:off x="3648869" y="2209006"/>
            <a:ext cx="668338" cy="377825"/>
          </a:xfrm>
          <a:prstGeom prst="rect">
            <a:avLst/>
          </a:prstGeom>
          <a:noFill/>
        </p:spPr>
        <p:txBody>
          <a:bodyPr wrap="none" lIns="100687" tIns="50344" rIns="100687" bIns="50344">
            <a:spAutoFit/>
          </a:bodyPr>
          <a:lstStyle/>
          <a:p>
            <a:pPr algn="l"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0.54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8DECC57-2510-7C43-BAB6-35317267792A}"/>
              </a:ext>
            </a:extLst>
          </p:cNvPr>
          <p:cNvSpPr/>
          <p:nvPr/>
        </p:nvSpPr>
        <p:spPr>
          <a:xfrm rot="10800000">
            <a:off x="1740039" y="2343806"/>
            <a:ext cx="2669885" cy="1960461"/>
          </a:xfrm>
          <a:prstGeom prst="rect">
            <a:avLst/>
          </a:prstGeom>
          <a:noFill/>
        </p:spPr>
        <p:txBody>
          <a:bodyPr spcFirstLastPara="1" wrap="none" lIns="100687" tIns="50344" rIns="100687" bIns="50344">
            <a:prstTxWarp prst="textArchUp">
              <a:avLst>
                <a:gd name="adj" fmla="val 11210636"/>
              </a:avLst>
            </a:prstTxWarp>
            <a:spAutoFit/>
          </a:bodyPr>
          <a:lstStyle/>
          <a:p>
            <a:pPr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sym typeface="Gill Sans" charset="0"/>
              </a:rPr>
              <a:t>background</a:t>
            </a:r>
          </a:p>
        </p:txBody>
      </p:sp>
      <p:sp>
        <p:nvSpPr>
          <p:cNvPr id="83993" name="TextBox 2">
            <a:extLst>
              <a:ext uri="{FF2B5EF4-FFF2-40B4-BE49-F238E27FC236}">
                <a16:creationId xmlns:a16="http://schemas.microsoft.com/office/drawing/2014/main" id="{67A70A00-5954-E64B-9A3C-CB5567B41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25" y="806450"/>
            <a:ext cx="1906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3600"/>
              <a:t>Group </a:t>
            </a:r>
            <a:r>
              <a:rPr lang="en-US" altLang="en-US" sz="3600">
                <a:latin typeface="Lucida Grande" panose="020B0600040502020204" pitchFamily="34" charset="0"/>
              </a:rPr>
              <a:t>ψ</a:t>
            </a:r>
            <a:endParaRPr lang="en-US" altLang="en-US" sz="3600"/>
          </a:p>
        </p:txBody>
      </p:sp>
      <p:sp>
        <p:nvSpPr>
          <p:cNvPr id="83994" name="TextBox 93">
            <a:extLst>
              <a:ext uri="{FF2B5EF4-FFF2-40B4-BE49-F238E27FC236}">
                <a16:creationId xmlns:a16="http://schemas.microsoft.com/office/drawing/2014/main" id="{947F81B6-C9F0-D448-BD0C-3B84A56FA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9813" y="958850"/>
            <a:ext cx="2071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3600"/>
              <a:t>Group </a:t>
            </a:r>
            <a:r>
              <a:rPr lang="en-US" altLang="en-US" sz="3600">
                <a:latin typeface="Lucida Grande" panose="020B0600040502020204" pitchFamily="34" charset="0"/>
              </a:rPr>
              <a:t>ψ</a:t>
            </a:r>
            <a:r>
              <a:rPr lang="en-US" altLang="en-US" sz="3600" baseline="-25000">
                <a:latin typeface="Lucida Grande" panose="020B0600040502020204" pitchFamily="34" charset="0"/>
              </a:rPr>
              <a:t>L</a:t>
            </a:r>
            <a:endParaRPr lang="en-US" altLang="en-US" sz="3600" baseline="-25000"/>
          </a:p>
        </p:txBody>
      </p:sp>
      <p:grpSp>
        <p:nvGrpSpPr>
          <p:cNvPr id="83995" name="Group 95">
            <a:extLst>
              <a:ext uri="{FF2B5EF4-FFF2-40B4-BE49-F238E27FC236}">
                <a16:creationId xmlns:a16="http://schemas.microsoft.com/office/drawing/2014/main" id="{426522BE-1396-6947-9B5B-E13DC0F55966}"/>
              </a:ext>
            </a:extLst>
          </p:cNvPr>
          <p:cNvGrpSpPr>
            <a:grpSpLocks/>
          </p:cNvGrpSpPr>
          <p:nvPr/>
        </p:nvGrpSpPr>
        <p:grpSpPr bwMode="auto">
          <a:xfrm>
            <a:off x="6673850" y="1573213"/>
            <a:ext cx="627063" cy="931862"/>
            <a:chOff x="4006330" y="659410"/>
            <a:chExt cx="737026" cy="1096772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C7F0E24-42AE-8245-8729-109AE3661B94}"/>
                </a:ext>
              </a:extLst>
            </p:cNvPr>
            <p:cNvSpPr/>
            <p:nvPr/>
          </p:nvSpPr>
          <p:spPr>
            <a:xfrm>
              <a:off x="4051200" y="659410"/>
              <a:ext cx="651344" cy="109677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n-ea"/>
                  <a:sym typeface="Gill Sans" charset="0"/>
                </a:rPr>
                <a:t>4</a:t>
              </a:r>
              <a:endParaRPr lang="en-US" sz="59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sym typeface="Gill Sans" charset="0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F21F68AA-391B-9E4C-ACE8-A64324D18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6330" y="835043"/>
              <a:ext cx="737026" cy="7380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white"/>
                </a:solidFill>
                <a:latin typeface="Calibri"/>
                <a:ea typeface="+mn-ea"/>
                <a:sym typeface="Gill Sans" charset="0"/>
              </a:endParaRPr>
            </a:p>
          </p:txBody>
        </p:sp>
      </p:grpSp>
      <p:grpSp>
        <p:nvGrpSpPr>
          <p:cNvPr id="83996" name="Group 96">
            <a:extLst>
              <a:ext uri="{FF2B5EF4-FFF2-40B4-BE49-F238E27FC236}">
                <a16:creationId xmlns:a16="http://schemas.microsoft.com/office/drawing/2014/main" id="{0B3F1A76-525C-9A42-A904-8C75AB0DDBD6}"/>
              </a:ext>
            </a:extLst>
          </p:cNvPr>
          <p:cNvGrpSpPr>
            <a:grpSpLocks/>
          </p:cNvGrpSpPr>
          <p:nvPr/>
        </p:nvGrpSpPr>
        <p:grpSpPr bwMode="auto">
          <a:xfrm>
            <a:off x="7275513" y="2614613"/>
            <a:ext cx="558800" cy="931862"/>
            <a:chOff x="4714590" y="1800898"/>
            <a:chExt cx="657419" cy="1098660"/>
          </a:xfrm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E815D2E1-6691-F44D-B744-0DDEF7C65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4590" y="2018010"/>
              <a:ext cx="627536" cy="62700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white"/>
                </a:solidFill>
                <a:latin typeface="Calibri"/>
                <a:ea typeface="+mn-ea"/>
                <a:sym typeface="Gill Sans" charset="0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8C71DB38-EE31-6545-B069-C3392975A408}"/>
                </a:ext>
              </a:extLst>
            </p:cNvPr>
            <p:cNvSpPr/>
            <p:nvPr/>
          </p:nvSpPr>
          <p:spPr>
            <a:xfrm>
              <a:off x="4719688" y="1800898"/>
              <a:ext cx="652321" cy="10986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n-ea"/>
                  <a:sym typeface="Gill Sans" charset="0"/>
                </a:rPr>
                <a:t>5</a:t>
              </a:r>
              <a:endParaRPr lang="en-US" sz="59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sym typeface="Gill Sans" charset="0"/>
              </a:endParaRPr>
            </a:p>
          </p:txBody>
        </p:sp>
      </p:grpSp>
      <p:grpSp>
        <p:nvGrpSpPr>
          <p:cNvPr id="83997" name="Group 97">
            <a:extLst>
              <a:ext uri="{FF2B5EF4-FFF2-40B4-BE49-F238E27FC236}">
                <a16:creationId xmlns:a16="http://schemas.microsoft.com/office/drawing/2014/main" id="{6512ADD6-7755-6A48-A650-9B46E6C17640}"/>
              </a:ext>
            </a:extLst>
          </p:cNvPr>
          <p:cNvGrpSpPr>
            <a:grpSpLocks/>
          </p:cNvGrpSpPr>
          <p:nvPr/>
        </p:nvGrpSpPr>
        <p:grpSpPr bwMode="auto">
          <a:xfrm>
            <a:off x="5400675" y="2170113"/>
            <a:ext cx="865188" cy="931862"/>
            <a:chOff x="2506361" y="1278785"/>
            <a:chExt cx="1018324" cy="1096771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A31E4B2D-BF7C-A344-B978-918969FF4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6361" y="1295600"/>
              <a:ext cx="1018324" cy="10463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white"/>
                </a:solidFill>
                <a:latin typeface="Calibri"/>
                <a:ea typeface="+mn-ea"/>
                <a:sym typeface="Gill Sans" charset="0"/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51A83277-F01D-8C4B-8A72-DACC3764CCE2}"/>
                </a:ext>
              </a:extLst>
            </p:cNvPr>
            <p:cNvSpPr/>
            <p:nvPr/>
          </p:nvSpPr>
          <p:spPr>
            <a:xfrm>
              <a:off x="2662062" y="1278785"/>
              <a:ext cx="652249" cy="109677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n-ea"/>
                  <a:sym typeface="Gill Sans" charset="0"/>
                </a:rPr>
                <a:t>3</a:t>
              </a:r>
            </a:p>
          </p:txBody>
        </p:sp>
      </p:grpSp>
      <p:grpSp>
        <p:nvGrpSpPr>
          <p:cNvPr id="83998" name="Group 98">
            <a:extLst>
              <a:ext uri="{FF2B5EF4-FFF2-40B4-BE49-F238E27FC236}">
                <a16:creationId xmlns:a16="http://schemas.microsoft.com/office/drawing/2014/main" id="{25F42116-4041-D44A-9572-D1607D9B2F8B}"/>
              </a:ext>
            </a:extLst>
          </p:cNvPr>
          <p:cNvGrpSpPr>
            <a:grpSpLocks/>
          </p:cNvGrpSpPr>
          <p:nvPr/>
        </p:nvGrpSpPr>
        <p:grpSpPr bwMode="auto">
          <a:xfrm>
            <a:off x="6591300" y="3265488"/>
            <a:ext cx="723900" cy="931862"/>
            <a:chOff x="3909023" y="2567279"/>
            <a:chExt cx="851647" cy="1098659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00179A37-510C-CD45-A0EF-47A261139588}"/>
                </a:ext>
              </a:extLst>
            </p:cNvPr>
            <p:cNvSpPr/>
            <p:nvPr/>
          </p:nvSpPr>
          <p:spPr>
            <a:xfrm>
              <a:off x="3997519" y="2567279"/>
              <a:ext cx="651957" cy="109865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n-ea"/>
                  <a:sym typeface="Gill Sans" charset="0"/>
                </a:rPr>
                <a:t>1</a:t>
              </a: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624AA463-5761-C245-894F-C6837705E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9023" y="2658989"/>
              <a:ext cx="851647" cy="85347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white"/>
                </a:solidFill>
                <a:latin typeface="Calibri"/>
                <a:ea typeface="+mn-ea"/>
                <a:sym typeface="Gill Sans" charset="0"/>
              </a:endParaRPr>
            </a:p>
          </p:txBody>
        </p:sp>
      </p:grpSp>
      <p:sp>
        <p:nvSpPr>
          <p:cNvPr id="100" name="Donut 99">
            <a:extLst>
              <a:ext uri="{FF2B5EF4-FFF2-40B4-BE49-F238E27FC236}">
                <a16:creationId xmlns:a16="http://schemas.microsoft.com/office/drawing/2014/main" id="{D0704590-E18B-844D-9ABC-BB314AEB6883}"/>
              </a:ext>
            </a:extLst>
          </p:cNvPr>
          <p:cNvSpPr>
            <a:spLocks/>
          </p:cNvSpPr>
          <p:nvPr/>
        </p:nvSpPr>
        <p:spPr bwMode="auto">
          <a:xfrm>
            <a:off x="4959350" y="1339850"/>
            <a:ext cx="3305175" cy="3082925"/>
          </a:xfrm>
          <a:custGeom>
            <a:avLst/>
            <a:gdLst>
              <a:gd name="T0" fmla="*/ 0 w 3305175"/>
              <a:gd name="T1" fmla="*/ 1541463 h 3082925"/>
              <a:gd name="T2" fmla="*/ 1652588 w 3305175"/>
              <a:gd name="T3" fmla="*/ 0 h 3082925"/>
              <a:gd name="T4" fmla="*/ 3305176 w 3305175"/>
              <a:gd name="T5" fmla="*/ 1541463 h 3082925"/>
              <a:gd name="T6" fmla="*/ 1652588 w 3305175"/>
              <a:gd name="T7" fmla="*/ 3082926 h 3082925"/>
              <a:gd name="T8" fmla="*/ 0 w 3305175"/>
              <a:gd name="T9" fmla="*/ 1541463 h 3082925"/>
              <a:gd name="T10" fmla="*/ 204460 w 3305175"/>
              <a:gd name="T11" fmla="*/ 1541463 h 3082925"/>
              <a:gd name="T12" fmla="*/ 1652588 w 3305175"/>
              <a:gd name="T13" fmla="*/ 2878466 h 3082925"/>
              <a:gd name="T14" fmla="*/ 3100716 w 3305175"/>
              <a:gd name="T15" fmla="*/ 1541463 h 3082925"/>
              <a:gd name="T16" fmla="*/ 1652588 w 3305175"/>
              <a:gd name="T17" fmla="*/ 204460 h 3082925"/>
              <a:gd name="T18" fmla="*/ 204460 w 3305175"/>
              <a:gd name="T19" fmla="*/ 1541463 h 30829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05175" h="3082925">
                <a:moveTo>
                  <a:pt x="0" y="1541463"/>
                </a:moveTo>
                <a:cubicBezTo>
                  <a:pt x="0" y="690136"/>
                  <a:pt x="739889" y="0"/>
                  <a:pt x="1652588" y="0"/>
                </a:cubicBezTo>
                <a:cubicBezTo>
                  <a:pt x="2565287" y="0"/>
                  <a:pt x="3305176" y="690136"/>
                  <a:pt x="3305176" y="1541463"/>
                </a:cubicBezTo>
                <a:cubicBezTo>
                  <a:pt x="3305176" y="2392790"/>
                  <a:pt x="2565287" y="3082926"/>
                  <a:pt x="1652588" y="3082926"/>
                </a:cubicBezTo>
                <a:cubicBezTo>
                  <a:pt x="739889" y="3082926"/>
                  <a:pt x="0" y="2392790"/>
                  <a:pt x="0" y="1541463"/>
                </a:cubicBezTo>
                <a:close/>
                <a:moveTo>
                  <a:pt x="204460" y="1541463"/>
                </a:moveTo>
                <a:cubicBezTo>
                  <a:pt x="204460" y="2279869"/>
                  <a:pt x="852809" y="2878466"/>
                  <a:pt x="1652588" y="2878466"/>
                </a:cubicBezTo>
                <a:cubicBezTo>
                  <a:pt x="2452367" y="2878466"/>
                  <a:pt x="3100716" y="2279869"/>
                  <a:pt x="3100716" y="1541463"/>
                </a:cubicBezTo>
                <a:cubicBezTo>
                  <a:pt x="3100716" y="803057"/>
                  <a:pt x="2452367" y="204460"/>
                  <a:pt x="1652588" y="204460"/>
                </a:cubicBezTo>
                <a:cubicBezTo>
                  <a:pt x="852809" y="204460"/>
                  <a:pt x="204460" y="803057"/>
                  <a:pt x="204460" y="1541463"/>
                </a:cubicBezTo>
                <a:close/>
              </a:path>
            </a:pathLst>
          </a:custGeom>
          <a:solidFill>
            <a:srgbClr val="BFBFBF"/>
          </a:solidFill>
          <a:ln w="9525" cap="flat" cmpd="sng">
            <a:solidFill>
              <a:schemeClr val="bg1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91425" tIns="45712" rIns="91425" bIns="45712"/>
          <a:lstStyle/>
          <a:p>
            <a:endParaRPr lang="en-US"/>
          </a:p>
        </p:txBody>
      </p:sp>
      <p:grpSp>
        <p:nvGrpSpPr>
          <p:cNvPr id="84000" name="Group 100">
            <a:extLst>
              <a:ext uri="{FF2B5EF4-FFF2-40B4-BE49-F238E27FC236}">
                <a16:creationId xmlns:a16="http://schemas.microsoft.com/office/drawing/2014/main" id="{AA99F9FD-1C74-E347-B02B-0E94D187AA93}"/>
              </a:ext>
            </a:extLst>
          </p:cNvPr>
          <p:cNvGrpSpPr>
            <a:grpSpLocks/>
          </p:cNvGrpSpPr>
          <p:nvPr/>
        </p:nvGrpSpPr>
        <p:grpSpPr bwMode="auto">
          <a:xfrm rot="-318670">
            <a:off x="6291263" y="2682875"/>
            <a:ext cx="965200" cy="350838"/>
            <a:chOff x="3578784" y="1834440"/>
            <a:chExt cx="1032853" cy="413213"/>
          </a:xfrm>
        </p:grpSpPr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1EB4E4A0-AE32-8E49-8B48-B4A42C815FD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3269903">
              <a:off x="3965618" y="1601545"/>
              <a:ext cx="243066" cy="102945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3E9DCE77-15F5-A848-A917-B3E0219297B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3269903">
              <a:off x="3963012" y="1430399"/>
              <a:ext cx="243066" cy="102945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 type="arrow" w="med" len="med"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4001" name="Group 101">
            <a:extLst>
              <a:ext uri="{FF2B5EF4-FFF2-40B4-BE49-F238E27FC236}">
                <a16:creationId xmlns:a16="http://schemas.microsoft.com/office/drawing/2014/main" id="{A18EE2E0-BB2E-6D43-8391-1BF6F04C290B}"/>
              </a:ext>
            </a:extLst>
          </p:cNvPr>
          <p:cNvGrpSpPr>
            <a:grpSpLocks/>
          </p:cNvGrpSpPr>
          <p:nvPr/>
        </p:nvGrpSpPr>
        <p:grpSpPr bwMode="auto">
          <a:xfrm rot="887532">
            <a:off x="7162800" y="2339975"/>
            <a:ext cx="328613" cy="422275"/>
            <a:chOff x="3439792" y="2325730"/>
            <a:chExt cx="414911" cy="533238"/>
          </a:xfrm>
        </p:grpSpPr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4D0CBD84-D6AF-D846-8090-0D246B3A3C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38999" y="2459201"/>
              <a:ext cx="314691" cy="398926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1B9A508C-CAA6-BE46-B9C9-275E86FD40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29581" y="2323317"/>
              <a:ext cx="314690" cy="398926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 type="arrow" w="med" len="med"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4002" name="Group 102">
            <a:extLst>
              <a:ext uri="{FF2B5EF4-FFF2-40B4-BE49-F238E27FC236}">
                <a16:creationId xmlns:a16="http://schemas.microsoft.com/office/drawing/2014/main" id="{9F465F41-1EBF-BC4A-BA6F-44232A8C72EB}"/>
              </a:ext>
            </a:extLst>
          </p:cNvPr>
          <p:cNvGrpSpPr>
            <a:grpSpLocks/>
          </p:cNvGrpSpPr>
          <p:nvPr/>
        </p:nvGrpSpPr>
        <p:grpSpPr bwMode="auto">
          <a:xfrm rot="-4457403">
            <a:off x="6284913" y="2046287"/>
            <a:ext cx="330200" cy="422275"/>
            <a:chOff x="3439792" y="2325730"/>
            <a:chExt cx="414911" cy="533238"/>
          </a:xfrm>
        </p:grpSpPr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E351E08E-EED5-1341-9413-51D21BD2CD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45046" y="2448187"/>
              <a:ext cx="315173" cy="398927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75C9190D-056C-E044-903D-D9EEDEDDBD8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41175" y="2325221"/>
              <a:ext cx="315173" cy="398927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 type="arrow" w="med" len="med"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1B5A0C31-88DB-BA4E-A76F-D59E8C560648}"/>
              </a:ext>
            </a:extLst>
          </p:cNvPr>
          <p:cNvCxnSpPr>
            <a:cxnSpLocks noChangeShapeType="1"/>
          </p:cNvCxnSpPr>
          <p:nvPr/>
        </p:nvCxnSpPr>
        <p:spPr bwMode="auto">
          <a:xfrm rot="8428671">
            <a:off x="6297613" y="3435350"/>
            <a:ext cx="204787" cy="2317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4BB33D83-CD98-9941-AE1B-1D396122C90F}"/>
              </a:ext>
            </a:extLst>
          </p:cNvPr>
          <p:cNvCxnSpPr>
            <a:cxnSpLocks noChangeShapeType="1"/>
          </p:cNvCxnSpPr>
          <p:nvPr/>
        </p:nvCxnSpPr>
        <p:spPr bwMode="auto">
          <a:xfrm rot="8428671">
            <a:off x="6297613" y="3660775"/>
            <a:ext cx="204787" cy="2317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6984ADD-2E01-9A4E-A8B3-F75730125B34}"/>
              </a:ext>
            </a:extLst>
          </p:cNvPr>
          <p:cNvSpPr/>
          <p:nvPr/>
        </p:nvSpPr>
        <p:spPr>
          <a:xfrm>
            <a:off x="5704483" y="3016250"/>
            <a:ext cx="535648" cy="923330"/>
          </a:xfrm>
          <a:prstGeom prst="rect">
            <a:avLst/>
          </a:prstGeom>
          <a:noFill/>
        </p:spPr>
        <p:txBody>
          <a:bodyPr wrap="none" lIns="91425" tIns="45712" rIns="91425" bIns="45712">
            <a:spAutoFit/>
          </a:bodyPr>
          <a:lstStyle/>
          <a:p>
            <a:pPr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sym typeface="Gill Sans" charset="0"/>
              </a:rPr>
              <a:t>2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FF81E9F6-BF80-D74D-9C80-D3F1A9600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5150" y="3221038"/>
            <a:ext cx="598488" cy="5984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12" rIns="91425" bIns="45712" anchor="ctr"/>
          <a:lstStyle/>
          <a:p>
            <a:pPr defTabSz="50343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prstClr val="white"/>
              </a:solidFill>
              <a:latin typeface="Calibri"/>
              <a:ea typeface="+mn-ea"/>
              <a:sym typeface="Gill Sans" charset="0"/>
            </a:endParaRPr>
          </a:p>
        </p:txBody>
      </p:sp>
      <p:cxnSp>
        <p:nvCxnSpPr>
          <p:cNvPr id="107" name="Curved Connector 106">
            <a:extLst>
              <a:ext uri="{FF2B5EF4-FFF2-40B4-BE49-F238E27FC236}">
                <a16:creationId xmlns:a16="http://schemas.microsoft.com/office/drawing/2014/main" id="{3ADC77F9-2300-3C46-AD5B-D03DBC0E828F}"/>
              </a:ext>
            </a:extLst>
          </p:cNvPr>
          <p:cNvCxnSpPr>
            <a:cxnSpLocks noChangeShapeType="1"/>
            <a:endCxn id="129" idx="0"/>
          </p:cNvCxnSpPr>
          <p:nvPr/>
        </p:nvCxnSpPr>
        <p:spPr bwMode="auto">
          <a:xfrm rot="16200000" flipH="1">
            <a:off x="5527675" y="1887538"/>
            <a:ext cx="336550" cy="2286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" name="Curved Connector 107">
            <a:extLst>
              <a:ext uri="{FF2B5EF4-FFF2-40B4-BE49-F238E27FC236}">
                <a16:creationId xmlns:a16="http://schemas.microsoft.com/office/drawing/2014/main" id="{400C3F92-A26A-2946-9566-0DB44A47874A}"/>
              </a:ext>
            </a:extLst>
          </p:cNvPr>
          <p:cNvCxnSpPr>
            <a:cxnSpLocks noChangeShapeType="1"/>
            <a:endCxn id="133" idx="6"/>
          </p:cNvCxnSpPr>
          <p:nvPr/>
        </p:nvCxnSpPr>
        <p:spPr bwMode="auto">
          <a:xfrm rot="10800000" flipV="1">
            <a:off x="7300913" y="1833563"/>
            <a:ext cx="357187" cy="201612"/>
          </a:xfrm>
          <a:prstGeom prst="curvedConnector3">
            <a:avLst>
              <a:gd name="adj1" fmla="val 22125"/>
            </a:avLst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" name="Curved Connector 108">
            <a:extLst>
              <a:ext uri="{FF2B5EF4-FFF2-40B4-BE49-F238E27FC236}">
                <a16:creationId xmlns:a16="http://schemas.microsoft.com/office/drawing/2014/main" id="{651F82AB-C217-F043-89AC-96612A9CD5A9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7788275" y="2749550"/>
            <a:ext cx="358775" cy="201613"/>
          </a:xfrm>
          <a:prstGeom prst="curvedConnector3">
            <a:avLst>
              <a:gd name="adj1" fmla="val 22125"/>
            </a:avLst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" name="Curved Connector 109">
            <a:extLst>
              <a:ext uri="{FF2B5EF4-FFF2-40B4-BE49-F238E27FC236}">
                <a16:creationId xmlns:a16="http://schemas.microsoft.com/office/drawing/2014/main" id="{ECCDDE29-A7F4-B248-9DBD-92941D351F55}"/>
              </a:ext>
            </a:extLst>
          </p:cNvPr>
          <p:cNvCxnSpPr>
            <a:cxnSpLocks noChangeShapeType="1"/>
            <a:endCxn id="127" idx="6"/>
          </p:cNvCxnSpPr>
          <p:nvPr/>
        </p:nvCxnSpPr>
        <p:spPr bwMode="auto">
          <a:xfrm rot="10800000" flipV="1">
            <a:off x="7315200" y="3533775"/>
            <a:ext cx="630238" cy="17145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" name="Curved Connector 110">
            <a:extLst>
              <a:ext uri="{FF2B5EF4-FFF2-40B4-BE49-F238E27FC236}">
                <a16:creationId xmlns:a16="http://schemas.microsoft.com/office/drawing/2014/main" id="{CF6486F6-A774-084C-97E9-6020AB9547D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19688" y="3343275"/>
            <a:ext cx="536575" cy="74613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CA04D5C4-CE6D-934B-B979-40A17A54566A}"/>
              </a:ext>
            </a:extLst>
          </p:cNvPr>
          <p:cNvSpPr/>
          <p:nvPr/>
        </p:nvSpPr>
        <p:spPr>
          <a:xfrm>
            <a:off x="5275885" y="1463174"/>
            <a:ext cx="2669885" cy="1960461"/>
          </a:xfrm>
          <a:prstGeom prst="rect">
            <a:avLst/>
          </a:prstGeom>
          <a:noFill/>
        </p:spPr>
        <p:txBody>
          <a:bodyPr spcFirstLastPara="1" wrap="none" lIns="91425" tIns="45712" rIns="91425" bIns="45712">
            <a:prstTxWarp prst="textArchUp">
              <a:avLst>
                <a:gd name="adj" fmla="val 11210636"/>
              </a:avLst>
            </a:prstTxWarp>
            <a:spAutoFit/>
          </a:bodyPr>
          <a:lstStyle/>
          <a:p>
            <a:pPr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sym typeface="Gill Sans" charset="0"/>
              </a:rPr>
              <a:t>background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7789776-25DF-AB4B-89A8-59C5CA4E97A1}"/>
              </a:ext>
            </a:extLst>
          </p:cNvPr>
          <p:cNvSpPr txBox="1"/>
          <p:nvPr/>
        </p:nvSpPr>
        <p:spPr>
          <a:xfrm rot="20394053">
            <a:off x="7224713" y="1879600"/>
            <a:ext cx="668337" cy="377825"/>
          </a:xfrm>
          <a:prstGeom prst="rect">
            <a:avLst/>
          </a:prstGeom>
          <a:noFill/>
        </p:spPr>
        <p:txBody>
          <a:bodyPr wrap="none" lIns="100687" tIns="50344" rIns="100687" bIns="50344">
            <a:spAutoFit/>
          </a:bodyPr>
          <a:lstStyle/>
          <a:p>
            <a:pPr algn="l"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0.36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9806990-AE47-134F-B2EB-52584A27B772}"/>
              </a:ext>
            </a:extLst>
          </p:cNvPr>
          <p:cNvSpPr txBox="1"/>
          <p:nvPr/>
        </p:nvSpPr>
        <p:spPr>
          <a:xfrm rot="20348609">
            <a:off x="6137275" y="2200275"/>
            <a:ext cx="668338" cy="377825"/>
          </a:xfrm>
          <a:prstGeom prst="rect">
            <a:avLst/>
          </a:prstGeom>
          <a:noFill/>
        </p:spPr>
        <p:txBody>
          <a:bodyPr wrap="none" lIns="100687" tIns="50344" rIns="100687" bIns="50344">
            <a:spAutoFit/>
          </a:bodyPr>
          <a:lstStyle/>
          <a:p>
            <a:pPr algn="l"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0.66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8118A47-C131-514A-82AE-B0339C8445E8}"/>
              </a:ext>
            </a:extLst>
          </p:cNvPr>
          <p:cNvSpPr txBox="1"/>
          <p:nvPr/>
        </p:nvSpPr>
        <p:spPr>
          <a:xfrm rot="20348609">
            <a:off x="5984875" y="1836738"/>
            <a:ext cx="668338" cy="377825"/>
          </a:xfrm>
          <a:prstGeom prst="rect">
            <a:avLst/>
          </a:prstGeom>
          <a:noFill/>
        </p:spPr>
        <p:txBody>
          <a:bodyPr wrap="none" lIns="100687" tIns="50344" rIns="100687" bIns="50344">
            <a:spAutoFit/>
          </a:bodyPr>
          <a:lstStyle/>
          <a:p>
            <a:pPr algn="l"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0.63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52F8AB5-34FA-F943-BCFB-BD0182B3B3D6}"/>
              </a:ext>
            </a:extLst>
          </p:cNvPr>
          <p:cNvSpPr txBox="1"/>
          <p:nvPr/>
        </p:nvSpPr>
        <p:spPr>
          <a:xfrm rot="3868099">
            <a:off x="7230269" y="2209006"/>
            <a:ext cx="668338" cy="377825"/>
          </a:xfrm>
          <a:prstGeom prst="rect">
            <a:avLst/>
          </a:prstGeom>
          <a:noFill/>
        </p:spPr>
        <p:txBody>
          <a:bodyPr wrap="none" lIns="100687" tIns="50344" rIns="100687" bIns="50344">
            <a:spAutoFit/>
          </a:bodyPr>
          <a:lstStyle/>
          <a:p>
            <a:pPr algn="l"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dirty="0">
                <a:solidFill>
                  <a:prstClr val="black"/>
                </a:solidFill>
                <a:latin typeface="Calibri"/>
                <a:ea typeface="+mn-ea"/>
                <a:sym typeface="Gill Sans" charset="0"/>
              </a:rPr>
              <a:t>0.54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7CBC077-B62B-4A49-B4A1-1FA3EECF78E7}"/>
              </a:ext>
            </a:extLst>
          </p:cNvPr>
          <p:cNvSpPr/>
          <p:nvPr/>
        </p:nvSpPr>
        <p:spPr>
          <a:xfrm rot="10800000">
            <a:off x="5321439" y="2343806"/>
            <a:ext cx="2669885" cy="1960461"/>
          </a:xfrm>
          <a:prstGeom prst="rect">
            <a:avLst/>
          </a:prstGeom>
          <a:noFill/>
        </p:spPr>
        <p:txBody>
          <a:bodyPr spcFirstLastPara="1" wrap="none" lIns="100687" tIns="50344" rIns="100687" bIns="50344">
            <a:prstTxWarp prst="textArchUp">
              <a:avLst>
                <a:gd name="adj" fmla="val 11210636"/>
              </a:avLst>
            </a:prstTxWarp>
            <a:spAutoFit/>
          </a:bodyPr>
          <a:lstStyle/>
          <a:p>
            <a:pPr defTabSz="503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sym typeface="Gill Sans" charset="0"/>
              </a:rPr>
              <a:t>background</a:t>
            </a:r>
          </a:p>
        </p:txBody>
      </p:sp>
      <p:pic>
        <p:nvPicPr>
          <p:cNvPr id="84018" name="Picture 2" descr="F.TwoSamp_G15.2.pdf">
            <a:extLst>
              <a:ext uri="{FF2B5EF4-FFF2-40B4-BE49-F238E27FC236}">
                <a16:creationId xmlns:a16="http://schemas.microsoft.com/office/drawing/2014/main" id="{D92BF58B-FDBB-6745-8AFC-B10B2CF89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93" b="80199"/>
          <a:stretch>
            <a:fillRect/>
          </a:stretch>
        </p:blipFill>
        <p:spPr bwMode="auto">
          <a:xfrm>
            <a:off x="539750" y="4540250"/>
            <a:ext cx="2801938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019" name="Picture 2" descr="F.TwoSamp_G15.2.pdf">
            <a:extLst>
              <a:ext uri="{FF2B5EF4-FFF2-40B4-BE49-F238E27FC236}">
                <a16:creationId xmlns:a16="http://schemas.microsoft.com/office/drawing/2014/main" id="{F52F26DE-BD6F-924A-BAAD-B0B89613C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5" r="42038" b="80199"/>
          <a:stretch>
            <a:fillRect/>
          </a:stretch>
        </p:blipFill>
        <p:spPr bwMode="auto">
          <a:xfrm>
            <a:off x="6794500" y="4511675"/>
            <a:ext cx="258445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020" name="TextBox 134">
            <a:extLst>
              <a:ext uri="{FF2B5EF4-FFF2-40B4-BE49-F238E27FC236}">
                <a16:creationId xmlns:a16="http://schemas.microsoft.com/office/drawing/2014/main" id="{AB4509D6-99F0-7E47-BBB2-6182F76B0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0" y="4757738"/>
            <a:ext cx="34544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r" eaLnBrk="1" hangingPunct="1"/>
            <a:r>
              <a:rPr lang="en-US" altLang="en-US" sz="3200">
                <a:solidFill>
                  <a:srgbClr val="0000FF"/>
                </a:solidFill>
              </a:rPr>
              <a:t>Difference confined </a:t>
            </a:r>
          </a:p>
          <a:p>
            <a:pPr algn="r" eaLnBrk="1" hangingPunct="1"/>
            <a:r>
              <a:rPr lang="en-US" altLang="en-US" sz="3200">
                <a:solidFill>
                  <a:srgbClr val="0000FF"/>
                </a:solidFill>
              </a:rPr>
              <a:t>to two regions</a:t>
            </a:r>
          </a:p>
        </p:txBody>
      </p:sp>
      <p:cxnSp>
        <p:nvCxnSpPr>
          <p:cNvPr id="4" name="Elbow Connector 3">
            <a:extLst>
              <a:ext uri="{FF2B5EF4-FFF2-40B4-BE49-F238E27FC236}">
                <a16:creationId xmlns:a16="http://schemas.microsoft.com/office/drawing/2014/main" id="{8FA3EA91-2360-374A-813F-491182B2704B}"/>
              </a:ext>
            </a:extLst>
          </p:cNvPr>
          <p:cNvCxnSpPr/>
          <p:nvPr/>
        </p:nvCxnSpPr>
        <p:spPr bwMode="auto">
          <a:xfrm rot="10800000" flipV="1">
            <a:off x="3054350" y="5378450"/>
            <a:ext cx="1295400" cy="304800"/>
          </a:xfrm>
          <a:prstGeom prst="bentConnector3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4022" name="TextBox 135">
            <a:extLst>
              <a:ext uri="{FF2B5EF4-FFF2-40B4-BE49-F238E27FC236}">
                <a16:creationId xmlns:a16="http://schemas.microsoft.com/office/drawing/2014/main" id="{1ADDE930-C446-0543-BFAC-A4906E91D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550" y="6064250"/>
            <a:ext cx="25511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l" eaLnBrk="1" hangingPunct="1"/>
            <a:r>
              <a:rPr lang="en-US" altLang="en-US" sz="3200">
                <a:solidFill>
                  <a:srgbClr val="FF0000"/>
                </a:solidFill>
              </a:rPr>
              <a:t>Ends up all </a:t>
            </a:r>
          </a:p>
          <a:p>
            <a:pPr algn="l" eaLnBrk="1" hangingPunct="1"/>
            <a:r>
              <a:rPr lang="en-US" altLang="en-US" sz="3200">
                <a:solidFill>
                  <a:srgbClr val="FF0000"/>
                </a:solidFill>
              </a:rPr>
              <a:t>over the place</a:t>
            </a:r>
          </a:p>
        </p:txBody>
      </p:sp>
      <p:cxnSp>
        <p:nvCxnSpPr>
          <p:cNvPr id="137" name="Elbow Connector 136">
            <a:extLst>
              <a:ext uri="{FF2B5EF4-FFF2-40B4-BE49-F238E27FC236}">
                <a16:creationId xmlns:a16="http://schemas.microsoft.com/office/drawing/2014/main" id="{08E26C56-38DE-D043-87DE-E49DA7ADBD0C}"/>
              </a:ext>
            </a:extLst>
          </p:cNvPr>
          <p:cNvCxnSpPr/>
          <p:nvPr/>
        </p:nvCxnSpPr>
        <p:spPr bwMode="auto">
          <a:xfrm flipV="1">
            <a:off x="5873750" y="6292850"/>
            <a:ext cx="990600" cy="381000"/>
          </a:xfrm>
          <a:prstGeom prst="bentConnector3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CC2DFE2-588D-A54D-8882-7B2933A283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98425"/>
            <a:ext cx="9067800" cy="8128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sym typeface="Arial" charset="0"/>
              </a:rPr>
              <a:t>Resting state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856426F-4B2C-4845-8CD9-04A3C835B5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3213" y="936625"/>
            <a:ext cx="9512300" cy="57372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rIns="0" numCol="1" anchor="t" anchorCtr="0" compatLnSpc="1">
            <a:prstTxWarp prst="textNoShape">
              <a:avLst/>
            </a:prstTxWarp>
          </a:bodyPr>
          <a:lstStyle/>
          <a:p>
            <a:pPr marL="314325" lvl="1" indent="0" eaLnBrk="1" hangingPunct="1">
              <a:spcBef>
                <a:spcPct val="0"/>
              </a:spcBef>
              <a:tabLst>
                <a:tab pos="1446213" algn="l"/>
                <a:tab pos="2360613" algn="l"/>
                <a:tab pos="3275013" algn="l"/>
                <a:tab pos="4189413" algn="l"/>
                <a:tab pos="5103813" algn="l"/>
                <a:tab pos="6018213" algn="l"/>
                <a:tab pos="6932613" algn="l"/>
                <a:tab pos="7847013" algn="l"/>
                <a:tab pos="8761413" algn="l"/>
                <a:tab pos="9674225" algn="l"/>
                <a:tab pos="10588625" algn="l"/>
              </a:tabLst>
            </a:pPr>
            <a:r>
              <a:rPr lang="en-US" altLang="en-US">
                <a:solidFill>
                  <a:srgbClr val="595959"/>
                </a:solidFill>
              </a:rPr>
              <a:t>BOLD signal fluctuations </a:t>
            </a:r>
            <a:r>
              <a:rPr lang="en-US" altLang="en-US">
                <a:solidFill>
                  <a:srgbClr val="FF5308"/>
                </a:solidFill>
                <a:latin typeface="Arial Bold" pitchFamily="-84" charset="0"/>
                <a:ea typeface="ＭＳ Ｐゴシック" panose="020B0600070205080204" pitchFamily="34" charset="-128"/>
                <a:sym typeface="Arial Bold" pitchFamily="-84" charset="0"/>
              </a:rPr>
              <a:t>during undirected</a:t>
            </a:r>
            <a:r>
              <a:rPr lang="en-US" altLang="en-US">
                <a:solidFill>
                  <a:srgbClr val="595959"/>
                </a:solidFill>
              </a:rPr>
              <a:t> brain activity</a:t>
            </a:r>
          </a:p>
          <a:p>
            <a:pPr marL="314325" lvl="1" indent="0" eaLnBrk="1" hangingPunct="1">
              <a:spcBef>
                <a:spcPct val="0"/>
              </a:spcBef>
              <a:tabLst>
                <a:tab pos="1446213" algn="l"/>
                <a:tab pos="2360613" algn="l"/>
                <a:tab pos="3275013" algn="l"/>
                <a:tab pos="4189413" algn="l"/>
                <a:tab pos="5103813" algn="l"/>
                <a:tab pos="6018213" algn="l"/>
                <a:tab pos="6932613" algn="l"/>
                <a:tab pos="7847013" algn="l"/>
                <a:tab pos="8761413" algn="l"/>
                <a:tab pos="9674225" algn="l"/>
                <a:tab pos="10588625" algn="l"/>
              </a:tabLst>
            </a:pPr>
            <a:endParaRPr lang="en-US" altLang="en-US">
              <a:solidFill>
                <a:srgbClr val="595959"/>
              </a:solidFill>
            </a:endParaRPr>
          </a:p>
          <a:p>
            <a:pPr marL="314325" lvl="1" indent="0" eaLnBrk="1" hangingPunct="1">
              <a:spcBef>
                <a:spcPct val="0"/>
              </a:spcBef>
              <a:tabLst>
                <a:tab pos="1446213" algn="l"/>
                <a:tab pos="2360613" algn="l"/>
                <a:tab pos="3275013" algn="l"/>
                <a:tab pos="4189413" algn="l"/>
                <a:tab pos="5103813" algn="l"/>
                <a:tab pos="6018213" algn="l"/>
                <a:tab pos="6932613" algn="l"/>
                <a:tab pos="7847013" algn="l"/>
                <a:tab pos="8761413" algn="l"/>
                <a:tab pos="9674225" algn="l"/>
                <a:tab pos="10588625" algn="l"/>
              </a:tabLst>
            </a:pPr>
            <a:r>
              <a:rPr lang="en-US" altLang="en-US">
                <a:solidFill>
                  <a:srgbClr val="595959"/>
                </a:solidFill>
              </a:rPr>
              <a:t>There is </a:t>
            </a:r>
            <a:r>
              <a:rPr lang="en-US" altLang="en-US">
                <a:solidFill>
                  <a:schemeClr val="accent1"/>
                </a:solidFill>
              </a:rPr>
              <a:t>no model for signal</a:t>
            </a:r>
            <a:r>
              <a:rPr lang="en-US" altLang="en-US">
                <a:solidFill>
                  <a:srgbClr val="595959"/>
                </a:solidFill>
              </a:rPr>
              <a:t>, such as expected response in task FMRI</a:t>
            </a:r>
          </a:p>
          <a:p>
            <a:pPr marL="314325" lvl="1" indent="0" eaLnBrk="1" hangingPunct="1">
              <a:spcBef>
                <a:spcPct val="0"/>
              </a:spcBef>
              <a:tabLst>
                <a:tab pos="1446213" algn="l"/>
                <a:tab pos="2360613" algn="l"/>
                <a:tab pos="3275013" algn="l"/>
                <a:tab pos="4189413" algn="l"/>
                <a:tab pos="5103813" algn="l"/>
                <a:tab pos="6018213" algn="l"/>
                <a:tab pos="6932613" algn="l"/>
                <a:tab pos="7847013" algn="l"/>
                <a:tab pos="8761413" algn="l"/>
                <a:tab pos="9674225" algn="l"/>
                <a:tab pos="10588625" algn="l"/>
              </a:tabLst>
            </a:pPr>
            <a:endParaRPr lang="en-US" altLang="en-US">
              <a:solidFill>
                <a:srgbClr val="595959"/>
              </a:solidFill>
            </a:endParaRPr>
          </a:p>
          <a:p>
            <a:pPr marL="314325" lvl="1" indent="0" eaLnBrk="1" hangingPunct="1">
              <a:spcBef>
                <a:spcPct val="0"/>
              </a:spcBef>
              <a:tabLst>
                <a:tab pos="1446213" algn="l"/>
                <a:tab pos="2360613" algn="l"/>
                <a:tab pos="3275013" algn="l"/>
                <a:tab pos="4189413" algn="l"/>
                <a:tab pos="5103813" algn="l"/>
                <a:tab pos="6018213" algn="l"/>
                <a:tab pos="6932613" algn="l"/>
                <a:tab pos="7847013" algn="l"/>
                <a:tab pos="8761413" algn="l"/>
                <a:tab pos="9674225" algn="l"/>
                <a:tab pos="10588625" algn="l"/>
              </a:tabLst>
            </a:pPr>
            <a:r>
              <a:rPr lang="en-US" altLang="en-US">
                <a:solidFill>
                  <a:srgbClr val="595959"/>
                </a:solidFill>
              </a:rPr>
              <a:t>Resort to </a:t>
            </a:r>
            <a:r>
              <a:rPr lang="en-US" altLang="en-US">
                <a:solidFill>
                  <a:srgbClr val="FE4940"/>
                </a:solidFill>
              </a:rPr>
              <a:t>describing </a:t>
            </a:r>
            <a:r>
              <a:rPr lang="en-US" altLang="en-US">
                <a:solidFill>
                  <a:srgbClr val="FE4940"/>
                </a:solidFill>
                <a:latin typeface="Arial Italic" pitchFamily="-84" charset="0"/>
                <a:ea typeface="ＭＳ Ｐゴシック" panose="020B0600070205080204" pitchFamily="34" charset="-128"/>
                <a:sym typeface="Arial Italic" pitchFamily="-84" charset="0"/>
              </a:rPr>
              <a:t>relationships </a:t>
            </a:r>
            <a:r>
              <a:rPr lang="en-US" altLang="en-US">
                <a:solidFill>
                  <a:srgbClr val="595959"/>
                </a:solidFill>
                <a:latin typeface="Arial Italic" pitchFamily="-84" charset="0"/>
                <a:ea typeface="ＭＳ Ｐゴシック" panose="020B0600070205080204" pitchFamily="34" charset="-128"/>
                <a:sym typeface="Arial Italic" pitchFamily="-84" charset="0"/>
              </a:rPr>
              <a:t>between brain regions</a:t>
            </a:r>
          </a:p>
          <a:p>
            <a:pPr marL="314325" lvl="1" indent="0" algn="ctr" eaLnBrk="1" hangingPunct="1">
              <a:spcBef>
                <a:spcPts val="2600"/>
              </a:spcBef>
              <a:tabLst>
                <a:tab pos="1446213" algn="l"/>
                <a:tab pos="2360613" algn="l"/>
                <a:tab pos="3275013" algn="l"/>
                <a:tab pos="4189413" algn="l"/>
                <a:tab pos="5103813" algn="l"/>
                <a:tab pos="6018213" algn="l"/>
                <a:tab pos="6932613" algn="l"/>
                <a:tab pos="7847013" algn="l"/>
                <a:tab pos="8761413" algn="l"/>
                <a:tab pos="9674225" algn="l"/>
                <a:tab pos="10588625" algn="l"/>
              </a:tabLst>
            </a:pPr>
            <a:r>
              <a:rPr lang="en-US" altLang="en-US">
                <a:solidFill>
                  <a:srgbClr val="595959"/>
                </a:solidFill>
              </a:rPr>
              <a:t>Correlation matrices, graph theory, </a:t>
            </a:r>
            <a:r>
              <a:rPr lang="en-US" altLang="en-US">
                <a:solidFill>
                  <a:srgbClr val="595959"/>
                </a:solidFill>
                <a:latin typeface="Arial Italic" pitchFamily="-84" charset="0"/>
                <a:ea typeface="ＭＳ Ｐゴシック" panose="020B0600070205080204" pitchFamily="34" charset="-128"/>
                <a:sym typeface="Arial Italic" pitchFamily="-84" charset="0"/>
              </a:rPr>
              <a:t>functional/effective/??? “</a:t>
            </a:r>
            <a:r>
              <a:rPr lang="en-US" altLang="ja-JP">
                <a:solidFill>
                  <a:srgbClr val="0000FF"/>
                </a:solidFill>
                <a:latin typeface="Arial Italic" pitchFamily="-84" charset="0"/>
                <a:ea typeface="ＭＳ Ｐゴシック" panose="020B0600070205080204" pitchFamily="34" charset="-128"/>
                <a:sym typeface="Arial Italic" pitchFamily="-84" charset="0"/>
              </a:rPr>
              <a:t>connectivity</a:t>
            </a:r>
            <a:r>
              <a:rPr lang="en-US" altLang="en-US">
                <a:solidFill>
                  <a:srgbClr val="595959"/>
                </a:solidFill>
                <a:latin typeface="Arial Italic" pitchFamily="-84" charset="0"/>
                <a:ea typeface="ＭＳ Ｐゴシック" panose="020B0600070205080204" pitchFamily="34" charset="-128"/>
                <a:sym typeface="Arial Italic" pitchFamily="-84" charset="0"/>
              </a:rPr>
              <a:t>”</a:t>
            </a:r>
            <a:endParaRPr lang="en-US" altLang="ja-JP">
              <a:solidFill>
                <a:srgbClr val="595959"/>
              </a:solidFill>
              <a:latin typeface="Arial Italic" pitchFamily="-84" charset="0"/>
              <a:sym typeface="Arial Italic" pitchFamily="-84" charset="0"/>
            </a:endParaRPr>
          </a:p>
          <a:p>
            <a:pPr marL="714375" lvl="2" indent="0" algn="ctr" eaLnBrk="1" hangingPunct="1">
              <a:spcBef>
                <a:spcPts val="2600"/>
              </a:spcBef>
              <a:tabLst>
                <a:tab pos="1446213" algn="l"/>
                <a:tab pos="2360613" algn="l"/>
                <a:tab pos="3275013" algn="l"/>
                <a:tab pos="4189413" algn="l"/>
                <a:tab pos="5103813" algn="l"/>
                <a:tab pos="6018213" algn="l"/>
                <a:tab pos="6932613" algn="l"/>
                <a:tab pos="7847013" algn="l"/>
                <a:tab pos="8761413" algn="l"/>
                <a:tab pos="9674225" algn="l"/>
                <a:tab pos="10588625" algn="l"/>
              </a:tabLst>
            </a:pPr>
            <a:r>
              <a:rPr lang="en-US" altLang="en-US" sz="2800">
                <a:solidFill>
                  <a:srgbClr val="595959"/>
                </a:solidFill>
                <a:latin typeface="Arial Italic" pitchFamily="-84" charset="0"/>
                <a:ea typeface="ＭＳ Ｐゴシック" panose="020B0600070205080204" pitchFamily="34" charset="-128"/>
                <a:sym typeface="Arial Italic" pitchFamily="-84" charset="0"/>
              </a:rPr>
              <a:t>Factoring data into space</a:t>
            </a:r>
            <a:r>
              <a:rPr lang="en-US" altLang="en-US" sz="2800" b="1">
                <a:solidFill>
                  <a:srgbClr val="0000FF"/>
                </a:solidFill>
                <a:latin typeface="Arial Italic" pitchFamily="-84" charset="0"/>
                <a:ea typeface="ＭＳ Ｐゴシック" panose="020B0600070205080204" pitchFamily="34" charset="-128"/>
                <a:sym typeface="Arial Italic" pitchFamily="-84" charset="0"/>
              </a:rPr>
              <a:t>×</a:t>
            </a:r>
            <a:r>
              <a:rPr lang="en-US" altLang="en-US" sz="2800">
                <a:solidFill>
                  <a:srgbClr val="595959"/>
                </a:solidFill>
                <a:latin typeface="Arial Italic" pitchFamily="-84" charset="0"/>
                <a:ea typeface="ＭＳ Ｐゴシック" panose="020B0600070205080204" pitchFamily="34" charset="-128"/>
                <a:sym typeface="Arial Italic" pitchFamily="-84" charset="0"/>
              </a:rPr>
              <a:t>time components in statistically interesting ways (PCA, ICA) </a:t>
            </a:r>
            <a:endParaRPr lang="en-US" altLang="en-US" sz="2800">
              <a:solidFill>
                <a:srgbClr val="595959"/>
              </a:solidFill>
              <a:latin typeface="Arial Italic" pitchFamily="-84" charset="0"/>
              <a:sym typeface="Arial Italic" pitchFamily="-84" charset="0"/>
            </a:endParaRPr>
          </a:p>
          <a:p>
            <a:pPr marL="314325" lvl="1" indent="0" eaLnBrk="1" hangingPunct="1">
              <a:spcBef>
                <a:spcPct val="0"/>
              </a:spcBef>
              <a:tabLst>
                <a:tab pos="1446213" algn="l"/>
                <a:tab pos="2360613" algn="l"/>
                <a:tab pos="3275013" algn="l"/>
                <a:tab pos="4189413" algn="l"/>
                <a:tab pos="5103813" algn="l"/>
                <a:tab pos="6018213" algn="l"/>
                <a:tab pos="6932613" algn="l"/>
                <a:tab pos="7847013" algn="l"/>
                <a:tab pos="8761413" algn="l"/>
                <a:tab pos="9674225" algn="l"/>
                <a:tab pos="10588625" algn="l"/>
              </a:tabLst>
            </a:pPr>
            <a:endParaRPr lang="en-US" altLang="en-US">
              <a:solidFill>
                <a:srgbClr val="595959"/>
              </a:solidFill>
            </a:endParaRPr>
          </a:p>
          <a:p>
            <a:pPr marL="314325" lvl="1" indent="0" eaLnBrk="1" hangingPunct="1">
              <a:spcBef>
                <a:spcPct val="0"/>
              </a:spcBef>
              <a:tabLst>
                <a:tab pos="1446213" algn="l"/>
                <a:tab pos="2360613" algn="l"/>
                <a:tab pos="3275013" algn="l"/>
                <a:tab pos="4189413" algn="l"/>
                <a:tab pos="5103813" algn="l"/>
                <a:tab pos="6018213" algn="l"/>
                <a:tab pos="6932613" algn="l"/>
                <a:tab pos="7847013" algn="l"/>
                <a:tab pos="8761413" algn="l"/>
                <a:tab pos="9674225" algn="l"/>
                <a:tab pos="10588625" algn="l"/>
              </a:tabLst>
            </a:pPr>
            <a:endParaRPr lang="en-US" altLang="en-US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5EF6-4F0D-4445-8D00-9807D8C38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96838"/>
            <a:ext cx="9070975" cy="109061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sz="3600" dirty="0">
                <a:sym typeface="Arial" charset="0"/>
              </a:rPr>
              <a:t>Distortion of long/short range correlations</a:t>
            </a:r>
          </a:p>
        </p:txBody>
      </p:sp>
      <p:sp>
        <p:nvSpPr>
          <p:cNvPr id="86018" name="Rectangle 4">
            <a:extLst>
              <a:ext uri="{FF2B5EF4-FFF2-40B4-BE49-F238E27FC236}">
                <a16:creationId xmlns:a16="http://schemas.microsoft.com/office/drawing/2014/main" id="{2DEE73B4-1197-E447-B500-0E9542E73464}"/>
              </a:ext>
            </a:extLst>
          </p:cNvPr>
          <p:cNvSpPr>
            <a:spLocks/>
          </p:cNvSpPr>
          <p:nvPr/>
        </p:nvSpPr>
        <p:spPr bwMode="auto">
          <a:xfrm>
            <a:off x="768350" y="1035050"/>
            <a:ext cx="85613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3300">
                <a:solidFill>
                  <a:srgbClr val="0044FE"/>
                </a:solidFill>
                <a:latin typeface="Calibri Bold" pitchFamily="-84" charset="0"/>
                <a:ea typeface="ＭＳ Ｐゴシック" panose="020B0600070205080204" pitchFamily="34" charset="-128"/>
                <a:sym typeface="Calibri Bold" pitchFamily="-84" charset="0"/>
              </a:rPr>
              <a:t>Contrast of correlations between groups A and B </a:t>
            </a:r>
          </a:p>
          <a:p>
            <a:pPr eaLnBrk="1" hangingPunct="1"/>
            <a:r>
              <a:rPr lang="ja-JP" altLang="en-US" sz="3300">
                <a:solidFill>
                  <a:srgbClr val="0044FE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Calibri Bold" pitchFamily="-84" charset="0"/>
              </a:rPr>
              <a:t>‘</a:t>
            </a:r>
            <a:r>
              <a:rPr lang="en-US" altLang="ja-JP" sz="3300">
                <a:solidFill>
                  <a:srgbClr val="0044FE"/>
                </a:solidFill>
                <a:latin typeface="Calibri Bold" pitchFamily="-84" charset="0"/>
                <a:sym typeface="Calibri Bold" pitchFamily="-84" charset="0"/>
              </a:rPr>
              <a:t>long-range</a:t>
            </a:r>
            <a:r>
              <a:rPr lang="ja-JP" altLang="en-US" sz="3300">
                <a:solidFill>
                  <a:srgbClr val="0044FE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Calibri Bold" pitchFamily="-84" charset="0"/>
              </a:rPr>
              <a:t>’</a:t>
            </a:r>
            <a:r>
              <a:rPr lang="en-US" altLang="ja-JP" sz="3300">
                <a:solidFill>
                  <a:srgbClr val="0044FE"/>
                </a:solidFill>
                <a:latin typeface="Calibri Bold" pitchFamily="-84" charset="0"/>
                <a:sym typeface="Calibri Bold" pitchFamily="-84" charset="0"/>
              </a:rPr>
              <a:t> correlations in Group B only </a:t>
            </a:r>
            <a:endParaRPr lang="en-US" altLang="en-US" sz="3300">
              <a:solidFill>
                <a:srgbClr val="0044FE"/>
              </a:solidFill>
              <a:latin typeface="Calibri Bold" pitchFamily="-84" charset="0"/>
              <a:sym typeface="Calibri Bold" pitchFamily="-84" charset="0"/>
            </a:endParaRPr>
          </a:p>
        </p:txBody>
      </p:sp>
      <p:pic>
        <p:nvPicPr>
          <p:cNvPr id="86019" name="Picture 2">
            <a:extLst>
              <a:ext uri="{FF2B5EF4-FFF2-40B4-BE49-F238E27FC236}">
                <a16:creationId xmlns:a16="http://schemas.microsoft.com/office/drawing/2014/main" id="{274E05FF-82DC-2D4D-A72D-E3A75CD25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2025650"/>
            <a:ext cx="10071100" cy="51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TextBox 3">
            <a:extLst>
              <a:ext uri="{FF2B5EF4-FFF2-40B4-BE49-F238E27FC236}">
                <a16:creationId xmlns:a16="http://schemas.microsoft.com/office/drawing/2014/main" id="{0864CC3D-C149-5B44-A27A-6337E1555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7150" y="6902450"/>
            <a:ext cx="322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(Saad, 2012, Gotts 2013)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8055E4C-CFAE-CA43-8A3D-E12C9AF06C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-66675"/>
            <a:ext cx="9067800" cy="91281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ym typeface="Arial" charset="0"/>
              </a:rPr>
              <a:t>Comparing Groups with GSReg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5A4EAF7-5578-734D-A04B-03751890F2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35013"/>
            <a:ext cx="10071100" cy="67310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altLang="en-US" sz="3000"/>
              <a:t>O</a:t>
            </a:r>
            <a:r>
              <a:rPr lang="en-US" altLang="en-US" sz="2600"/>
              <a:t>ne seeks and hopes for differences in covariance/correlation structures between groups.</a:t>
            </a:r>
          </a:p>
          <a:p>
            <a:pPr marL="741363" lvl="1" indent="-322263" eaLnBrk="1" hangingPunct="1"/>
            <a:r>
              <a:rPr lang="en-US" altLang="en-US" sz="2600"/>
              <a:t>Using GSReg means each group will be biased DIFFERENTLY for different region pairs. </a:t>
            </a:r>
          </a:p>
          <a:p>
            <a:pPr marL="1217613" lvl="2" indent="-341313" eaLnBrk="1" hangingPunct="1">
              <a:buFont typeface="Wingdings" pitchFamily="2" charset="2"/>
              <a:buChar char="à"/>
            </a:pPr>
            <a:r>
              <a:rPr lang="en-US" altLang="en-US" sz="2200"/>
              <a:t>Even in the absence of noise difference, you can find group correlation </a:t>
            </a:r>
            <a:r>
              <a:rPr lang="en-US" altLang="en-US" sz="2200">
                <a:solidFill>
                  <a:srgbClr val="FF6600"/>
                </a:solidFill>
              </a:rPr>
              <a:t>differences</a:t>
            </a:r>
            <a:r>
              <a:rPr lang="en-US" altLang="en-US" sz="2200"/>
              <a:t> in places where </a:t>
            </a:r>
            <a:r>
              <a:rPr lang="en-US" altLang="en-US" sz="2200">
                <a:solidFill>
                  <a:srgbClr val="FF6600"/>
                </a:solidFill>
              </a:rPr>
              <a:t>none existed before</a:t>
            </a:r>
            <a:r>
              <a:rPr lang="en-US" altLang="en-US" sz="2200"/>
              <a:t>.</a:t>
            </a:r>
          </a:p>
          <a:p>
            <a:pPr marL="1617663" lvl="3" indent="-284163" eaLnBrk="1" hangingPunct="1">
              <a:buFont typeface="Wingdings" pitchFamily="2" charset="2"/>
              <a:buChar char="à"/>
            </a:pPr>
            <a:r>
              <a:rPr lang="en-US" altLang="en-US" sz="2400"/>
              <a:t>OK if you</a:t>
            </a:r>
            <a:r>
              <a:rPr lang="ja-JP" altLang="en-US" sz="2400"/>
              <a:t>’</a:t>
            </a:r>
            <a:r>
              <a:rPr lang="en-US" altLang="ja-JP" sz="2400"/>
              <a:t>re teaching a classifier to differentiate between the two groups. </a:t>
            </a:r>
          </a:p>
          <a:p>
            <a:pPr marL="1617663" lvl="3" indent="-284163" eaLnBrk="1" hangingPunct="1">
              <a:buFont typeface="Wingdings" pitchFamily="2" charset="2"/>
              <a:buChar char="à"/>
            </a:pPr>
            <a:r>
              <a:rPr lang="en-US" altLang="en-US" sz="2400"/>
              <a:t>NOT OK if interpreting correlation differences to evoke correlation differences of neuronally induced BOLD signal between these regions.</a:t>
            </a:r>
            <a:endParaRPr lang="en-US" altLang="en-US" sz="3600"/>
          </a:p>
          <a:p>
            <a:pPr marL="741363" lvl="1" indent="-322263" eaLnBrk="1" hangingPunct="1"/>
            <a:r>
              <a:rPr lang="en-US" altLang="en-US"/>
              <a:t>With noise previous problems remain</a:t>
            </a:r>
          </a:p>
          <a:p>
            <a:pPr marL="1217613" lvl="2" indent="-341313" eaLnBrk="1" hangingPunct="1">
              <a:buFont typeface="Wingdings" pitchFamily="2" charset="2"/>
              <a:buChar char="à"/>
            </a:pPr>
            <a:r>
              <a:rPr lang="en-US" altLang="en-US"/>
              <a:t>However bias now depends on the covariance structures of noise and signals of interest though we can</a:t>
            </a:r>
            <a:r>
              <a:rPr lang="ja-JP" altLang="en-US"/>
              <a:t>’</a:t>
            </a:r>
            <a:r>
              <a:rPr lang="en-US" altLang="ja-JP"/>
              <a:t>t tell them apart.</a:t>
            </a:r>
          </a:p>
          <a:p>
            <a:pPr marL="1217613" lvl="2" indent="-341313" eaLnBrk="1" hangingPunct="1">
              <a:buFont typeface="Wingdings" pitchFamily="2" charset="2"/>
              <a:buChar char="à"/>
            </a:pPr>
            <a:r>
              <a:rPr lang="en-US" altLang="en-US"/>
              <a:t>Interaction between GSReg projection effects and grouping variable remains</a:t>
            </a:r>
          </a:p>
          <a:p>
            <a:pPr marL="741363" lvl="1" indent="-322263"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5" name="Group 2">
            <a:extLst>
              <a:ext uri="{FF2B5EF4-FFF2-40B4-BE49-F238E27FC236}">
                <a16:creationId xmlns:a16="http://schemas.microsoft.com/office/drawing/2014/main" id="{82562C07-40EC-544C-9C7A-32F7F206B0C6}"/>
              </a:ext>
            </a:extLst>
          </p:cNvPr>
          <p:cNvGrpSpPr>
            <a:grpSpLocks/>
          </p:cNvGrpSpPr>
          <p:nvPr/>
        </p:nvGrpSpPr>
        <p:grpSpPr bwMode="auto">
          <a:xfrm>
            <a:off x="4273550" y="730250"/>
            <a:ext cx="4298950" cy="5926138"/>
            <a:chOff x="4197351" y="1035050"/>
            <a:chExt cx="4299391" cy="5925665"/>
          </a:xfrm>
        </p:grpSpPr>
        <p:pic>
          <p:nvPicPr>
            <p:cNvPr id="88111" name="Picture 61" descr="Z+10.jpg">
              <a:extLst>
                <a:ext uri="{FF2B5EF4-FFF2-40B4-BE49-F238E27FC236}">
                  <a16:creationId xmlns:a16="http://schemas.microsoft.com/office/drawing/2014/main" id="{FC1F48CE-86F2-A040-A954-5F9E582FF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8023" y="4700037"/>
              <a:ext cx="1905597" cy="2260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112" name="Picture 62" descr="Z-15.jpg">
              <a:extLst>
                <a:ext uri="{FF2B5EF4-FFF2-40B4-BE49-F238E27FC236}">
                  <a16:creationId xmlns:a16="http://schemas.microsoft.com/office/drawing/2014/main" id="{6A696890-383D-4F4A-BE2E-6DA0CE238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041" y="4699683"/>
              <a:ext cx="1905597" cy="2260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113" name="Picture 63" descr="X+30.jpg">
              <a:extLst>
                <a:ext uri="{FF2B5EF4-FFF2-40B4-BE49-F238E27FC236}">
                  <a16:creationId xmlns:a16="http://schemas.microsoft.com/office/drawing/2014/main" id="{CFE57D6A-1885-204F-BE32-CBD6AC878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7929" y="3138047"/>
              <a:ext cx="1892660" cy="1496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114" name="Picture 64" descr="X-27.jpg">
              <a:extLst>
                <a:ext uri="{FF2B5EF4-FFF2-40B4-BE49-F238E27FC236}">
                  <a16:creationId xmlns:a16="http://schemas.microsoft.com/office/drawing/2014/main" id="{3B6E43E7-3876-BA46-AC83-F3359F060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0290" y="3138047"/>
              <a:ext cx="1892660" cy="1496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115" name="Picture 65" descr="X+51.jpg">
              <a:extLst>
                <a:ext uri="{FF2B5EF4-FFF2-40B4-BE49-F238E27FC236}">
                  <a16:creationId xmlns:a16="http://schemas.microsoft.com/office/drawing/2014/main" id="{B5EADCE3-4452-AB44-828A-712D60661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7929" y="1567546"/>
              <a:ext cx="1892660" cy="1496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116" name="Picture 66" descr="X-43.jpg">
              <a:extLst>
                <a:ext uri="{FF2B5EF4-FFF2-40B4-BE49-F238E27FC236}">
                  <a16:creationId xmlns:a16="http://schemas.microsoft.com/office/drawing/2014/main" id="{7B5BE543-D464-B545-8841-870614BE9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0290" y="1567546"/>
              <a:ext cx="1892660" cy="1496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69531AD-6F5A-B746-8AFB-84F2A74C7D34}"/>
                </a:ext>
              </a:extLst>
            </p:cNvPr>
            <p:cNvSpPr txBox="1"/>
            <p:nvPr/>
          </p:nvSpPr>
          <p:spPr>
            <a:xfrm>
              <a:off x="4197351" y="1035050"/>
              <a:ext cx="3962806" cy="474625"/>
            </a:xfrm>
            <a:prstGeom prst="rect">
              <a:avLst/>
            </a:prstGeom>
            <a:solidFill>
              <a:srgbClr val="FFFFFF"/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solidFill>
                    <a:srgbClr val="00FF00"/>
                  </a:solidFill>
                  <a:latin typeface="Gill Sans" charset="0"/>
                  <a:ea typeface="ヒラギノ角ゴ ProN W3" charset="0"/>
                  <a:sym typeface="Gill Sans" charset="0"/>
                </a:rPr>
                <a:t>+ GCOR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0EC17CE-5A94-0941-87CC-343D5E139C3E}"/>
                </a:ext>
              </a:extLst>
            </p:cNvPr>
            <p:cNvSpPr txBox="1"/>
            <p:nvPr/>
          </p:nvSpPr>
          <p:spPr>
            <a:xfrm>
              <a:off x="4398985" y="6644827"/>
              <a:ext cx="946247" cy="3079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sysClr val="window" lastClr="FFFFFF"/>
                  </a:solidFill>
                  <a:latin typeface="Helvetica"/>
                  <a:ea typeface="ヒラギノ角ゴ ProN W3" charset="0"/>
                  <a:cs typeface="Helvetica"/>
                  <a:sym typeface="Gill Sans" charset="0"/>
                </a:rPr>
                <a:t>Z=-15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EABCA65-8C07-494C-9A80-BCCFCC067DAE}"/>
                </a:ext>
              </a:extLst>
            </p:cNvPr>
            <p:cNvSpPr txBox="1"/>
            <p:nvPr/>
          </p:nvSpPr>
          <p:spPr>
            <a:xfrm>
              <a:off x="4398985" y="4314563"/>
              <a:ext cx="917669" cy="3079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sysClr val="window" lastClr="FFFFFF"/>
                  </a:solidFill>
                  <a:latin typeface="Helvetica"/>
                  <a:ea typeface="ヒラギノ角ゴ ProN W3" charset="0"/>
                  <a:cs typeface="Helvetica"/>
                  <a:sym typeface="Gill Sans" charset="0"/>
                </a:rPr>
                <a:t>X=-27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E5EC9E6-D191-EE4A-80C3-A8DF053B1379}"/>
                </a:ext>
              </a:extLst>
            </p:cNvPr>
            <p:cNvSpPr txBox="1"/>
            <p:nvPr/>
          </p:nvSpPr>
          <p:spPr>
            <a:xfrm>
              <a:off x="7582248" y="4314563"/>
              <a:ext cx="914494" cy="3079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sysClr val="window" lastClr="FFFFFF"/>
                  </a:solidFill>
                  <a:latin typeface="Helvetica"/>
                  <a:ea typeface="ヒラギノ角ゴ ProN W3" charset="0"/>
                  <a:cs typeface="Helvetica"/>
                  <a:sym typeface="Gill Sans" charset="0"/>
                </a:rPr>
                <a:t>X=+30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8CF6CE8-5F92-0840-BAD2-A05657A949F9}"/>
                </a:ext>
              </a:extLst>
            </p:cNvPr>
            <p:cNvSpPr txBox="1"/>
            <p:nvPr/>
          </p:nvSpPr>
          <p:spPr>
            <a:xfrm>
              <a:off x="4398985" y="2751001"/>
              <a:ext cx="1082786" cy="3079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sysClr val="window" lastClr="FFFFFF"/>
                  </a:solidFill>
                  <a:latin typeface="Helvetica"/>
                  <a:ea typeface="ヒラギノ角ゴ ProN W3" charset="0"/>
                  <a:cs typeface="Helvetica"/>
                  <a:sym typeface="Gill Sans" charset="0"/>
                </a:rPr>
                <a:t>X=-43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9102A19-C8DE-064E-ABFE-149305A2ACE6}"/>
                </a:ext>
              </a:extLst>
            </p:cNvPr>
            <p:cNvSpPr txBox="1"/>
            <p:nvPr/>
          </p:nvSpPr>
          <p:spPr>
            <a:xfrm>
              <a:off x="7582248" y="2751001"/>
              <a:ext cx="914494" cy="3079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sysClr val="window" lastClr="FFFFFF"/>
                  </a:solidFill>
                  <a:latin typeface="Helvetica"/>
                  <a:ea typeface="ヒラギノ角ゴ ProN W3" charset="0"/>
                  <a:cs typeface="Helvetica"/>
                  <a:sym typeface="Gill Sans" charset="0"/>
                </a:rPr>
                <a:t>X=+51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A9E80BC-75C9-8244-9280-1192D52FE9B6}"/>
                </a:ext>
              </a:extLst>
            </p:cNvPr>
            <p:cNvSpPr txBox="1"/>
            <p:nvPr/>
          </p:nvSpPr>
          <p:spPr>
            <a:xfrm>
              <a:off x="7550495" y="6625779"/>
              <a:ext cx="946247" cy="3079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sysClr val="window" lastClr="FFFFFF"/>
                  </a:solidFill>
                  <a:latin typeface="Helvetica"/>
                  <a:ea typeface="ヒラギノ角ゴ ProN W3" charset="0"/>
                  <a:cs typeface="Helvetica"/>
                  <a:sym typeface="Gill Sans" charset="0"/>
                </a:rPr>
                <a:t>Z=+10</a:t>
              </a:r>
            </a:p>
          </p:txBody>
        </p:sp>
      </p:grpSp>
      <p:grpSp>
        <p:nvGrpSpPr>
          <p:cNvPr id="88066" name="Group 142">
            <a:extLst>
              <a:ext uri="{FF2B5EF4-FFF2-40B4-BE49-F238E27FC236}">
                <a16:creationId xmlns:a16="http://schemas.microsoft.com/office/drawing/2014/main" id="{D4002190-E442-E748-9CB5-9514520F6EA7}"/>
              </a:ext>
            </a:extLst>
          </p:cNvPr>
          <p:cNvGrpSpPr>
            <a:grpSpLocks/>
          </p:cNvGrpSpPr>
          <p:nvPr/>
        </p:nvGrpSpPr>
        <p:grpSpPr bwMode="auto">
          <a:xfrm>
            <a:off x="4502150" y="730250"/>
            <a:ext cx="4114800" cy="5942013"/>
            <a:chOff x="3887237" y="8165"/>
            <a:chExt cx="3780973" cy="5460451"/>
          </a:xfrm>
        </p:grpSpPr>
        <p:pic>
          <p:nvPicPr>
            <p:cNvPr id="88098" name="Picture 143" descr="ziad_Z-15.jpg">
              <a:extLst>
                <a:ext uri="{FF2B5EF4-FFF2-40B4-BE49-F238E27FC236}">
                  <a16:creationId xmlns:a16="http://schemas.microsoft.com/office/drawing/2014/main" id="{01E8577A-2704-794F-B84C-8A94C7771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6215" y="3384216"/>
              <a:ext cx="1757007" cy="208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556ABC34-D0F4-5B42-809D-AC58AC6D9823}"/>
                </a:ext>
              </a:extLst>
            </p:cNvPr>
            <p:cNvSpPr txBox="1"/>
            <p:nvPr/>
          </p:nvSpPr>
          <p:spPr>
            <a:xfrm>
              <a:off x="4241704" y="8165"/>
              <a:ext cx="1916743" cy="436195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solidFill>
                    <a:srgbClr val="FF0000"/>
                  </a:solidFill>
                  <a:latin typeface="Gill Sans" charset="0"/>
                  <a:ea typeface="ヒラギノ角ゴ ProN W3" charset="0"/>
                  <a:sym typeface="Gill Sans" charset="0"/>
                </a:rPr>
                <a:t>ANATICOR</a:t>
              </a:r>
            </a:p>
          </p:txBody>
        </p:sp>
        <p:pic>
          <p:nvPicPr>
            <p:cNvPr id="88100" name="Picture 145" descr="ziad_Z+10.jpg">
              <a:extLst>
                <a:ext uri="{FF2B5EF4-FFF2-40B4-BE49-F238E27FC236}">
                  <a16:creationId xmlns:a16="http://schemas.microsoft.com/office/drawing/2014/main" id="{42128CFB-00CA-FB43-BE4B-3E46493C9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0594" y="3379998"/>
              <a:ext cx="1758442" cy="2086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101" name="Picture 146" descr="ziad_X-27.jpg">
              <a:extLst>
                <a:ext uri="{FF2B5EF4-FFF2-40B4-BE49-F238E27FC236}">
                  <a16:creationId xmlns:a16="http://schemas.microsoft.com/office/drawing/2014/main" id="{BC8245E2-C87E-E448-B623-1FB682822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6718" y="1956866"/>
              <a:ext cx="1746504" cy="1380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102" name="Picture 147" descr="ziad_X+30.jpg">
              <a:extLst>
                <a:ext uri="{FF2B5EF4-FFF2-40B4-BE49-F238E27FC236}">
                  <a16:creationId xmlns:a16="http://schemas.microsoft.com/office/drawing/2014/main" id="{8827B855-87B3-304F-B67C-875FA833D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0594" y="1956866"/>
              <a:ext cx="1746504" cy="1380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103" name="Picture 148" descr="ziad_X-43.jpg">
              <a:extLst>
                <a:ext uri="{FF2B5EF4-FFF2-40B4-BE49-F238E27FC236}">
                  <a16:creationId xmlns:a16="http://schemas.microsoft.com/office/drawing/2014/main" id="{0D692959-F12D-7047-995C-8261381C2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6718" y="519476"/>
              <a:ext cx="1746504" cy="1380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104" name="Picture 149" descr="ziad_X+51.jpg">
              <a:extLst>
                <a:ext uri="{FF2B5EF4-FFF2-40B4-BE49-F238E27FC236}">
                  <a16:creationId xmlns:a16="http://schemas.microsoft.com/office/drawing/2014/main" id="{2485D388-3486-6F4A-9D05-D32412B1F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2532" y="527157"/>
              <a:ext cx="1746504" cy="1380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79E8D1C2-1624-3647-A03C-0FE0BFBCFB4D}"/>
                </a:ext>
              </a:extLst>
            </p:cNvPr>
            <p:cNvSpPr txBox="1"/>
            <p:nvPr/>
          </p:nvSpPr>
          <p:spPr>
            <a:xfrm>
              <a:off x="3887237" y="5185600"/>
              <a:ext cx="873767" cy="2815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sysClr val="window" lastClr="FFFFFF"/>
                  </a:solidFill>
                  <a:latin typeface="Helvetica"/>
                  <a:ea typeface="ヒラギノ角ゴ ProN W3" charset="0"/>
                  <a:cs typeface="Helvetica"/>
                  <a:sym typeface="Gill Sans" charset="0"/>
                </a:rPr>
                <a:t>Z=-15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08813F3D-DEE3-7E48-BBFF-55434D022FCC}"/>
                </a:ext>
              </a:extLst>
            </p:cNvPr>
            <p:cNvSpPr txBox="1"/>
            <p:nvPr/>
          </p:nvSpPr>
          <p:spPr>
            <a:xfrm>
              <a:off x="3887237" y="3035265"/>
              <a:ext cx="847510" cy="2830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sysClr val="window" lastClr="FFFFFF"/>
                  </a:solidFill>
                  <a:latin typeface="Helvetica"/>
                  <a:ea typeface="ヒラギノ角ゴ ProN W3" charset="0"/>
                  <a:cs typeface="Helvetica"/>
                  <a:sym typeface="Gill Sans" charset="0"/>
                </a:rPr>
                <a:t>X=-27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917B1CF1-A692-584C-94C0-91B6D2E2B0AA}"/>
                </a:ext>
              </a:extLst>
            </p:cNvPr>
            <p:cNvSpPr txBox="1"/>
            <p:nvPr/>
          </p:nvSpPr>
          <p:spPr>
            <a:xfrm>
              <a:off x="6823618" y="3035265"/>
              <a:ext cx="844592" cy="2830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sysClr val="window" lastClr="FFFFFF"/>
                  </a:solidFill>
                  <a:latin typeface="Helvetica"/>
                  <a:ea typeface="ヒラギノ角ゴ ProN W3" charset="0"/>
                  <a:cs typeface="Helvetica"/>
                  <a:sym typeface="Gill Sans" charset="0"/>
                </a:rPr>
                <a:t>X=+30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1B9D23D1-CAAA-9F48-924C-E970B85CB33D}"/>
                </a:ext>
              </a:extLst>
            </p:cNvPr>
            <p:cNvSpPr txBox="1"/>
            <p:nvPr/>
          </p:nvSpPr>
          <p:spPr>
            <a:xfrm>
              <a:off x="3887237" y="1592469"/>
              <a:ext cx="999216" cy="2830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sysClr val="window" lastClr="FFFFFF"/>
                  </a:solidFill>
                  <a:latin typeface="Helvetica"/>
                  <a:ea typeface="ヒラギノ角ゴ ProN W3" charset="0"/>
                  <a:cs typeface="Helvetica"/>
                  <a:sym typeface="Gill Sans" charset="0"/>
                </a:rPr>
                <a:t>X=-43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ED9D30F9-0541-A947-80C3-F3CEAD351539}"/>
                </a:ext>
              </a:extLst>
            </p:cNvPr>
            <p:cNvSpPr txBox="1"/>
            <p:nvPr/>
          </p:nvSpPr>
          <p:spPr>
            <a:xfrm>
              <a:off x="6823618" y="1592469"/>
              <a:ext cx="844592" cy="2830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sysClr val="window" lastClr="FFFFFF"/>
                  </a:solidFill>
                  <a:latin typeface="Helvetica"/>
                  <a:ea typeface="ヒラギノ角ゴ ProN W3" charset="0"/>
                  <a:cs typeface="Helvetica"/>
                  <a:sym typeface="Gill Sans" charset="0"/>
                </a:rPr>
                <a:t>X=+51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34D9D2F0-2550-854B-AA51-44D3FD3D5C5C}"/>
                </a:ext>
              </a:extLst>
            </p:cNvPr>
            <p:cNvSpPr txBox="1"/>
            <p:nvPr/>
          </p:nvSpPr>
          <p:spPr>
            <a:xfrm>
              <a:off x="6794444" y="5168094"/>
              <a:ext cx="873766" cy="2815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sysClr val="window" lastClr="FFFFFF"/>
                  </a:solidFill>
                  <a:latin typeface="Helvetica"/>
                  <a:ea typeface="ヒラギノ角ゴ ProN W3" charset="0"/>
                  <a:cs typeface="Helvetica"/>
                  <a:sym typeface="Gill Sans" charset="0"/>
                </a:rPr>
                <a:t>Z=+10</a:t>
              </a:r>
            </a:p>
          </p:txBody>
        </p:sp>
      </p:grpSp>
      <p:sp>
        <p:nvSpPr>
          <p:cNvPr id="33794" name="Rectangle 2">
            <a:extLst>
              <a:ext uri="{FF2B5EF4-FFF2-40B4-BE49-F238E27FC236}">
                <a16:creationId xmlns:a16="http://schemas.microsoft.com/office/drawing/2014/main" id="{D5EFF09E-15CD-A74B-8F29-E947DC841B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-107950"/>
            <a:ext cx="9070975" cy="10668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ym typeface="Arial" charset="0"/>
              </a:rPr>
              <a:t>SAME holds with empirical data</a:t>
            </a:r>
          </a:p>
        </p:txBody>
      </p:sp>
      <p:sp>
        <p:nvSpPr>
          <p:cNvPr id="88068" name="TextBox 3">
            <a:extLst>
              <a:ext uri="{FF2B5EF4-FFF2-40B4-BE49-F238E27FC236}">
                <a16:creationId xmlns:a16="http://schemas.microsoft.com/office/drawing/2014/main" id="{D28D6FF8-4BAC-6247-AC82-C3787C5C8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3550" y="6745288"/>
            <a:ext cx="1843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(Gotts, 2013)</a:t>
            </a:r>
          </a:p>
        </p:txBody>
      </p:sp>
      <p:grpSp>
        <p:nvGrpSpPr>
          <p:cNvPr id="88069" name="Group 1">
            <a:extLst>
              <a:ext uri="{FF2B5EF4-FFF2-40B4-BE49-F238E27FC236}">
                <a16:creationId xmlns:a16="http://schemas.microsoft.com/office/drawing/2014/main" id="{3B3D55CD-EE48-B24A-A0AE-8C987AE4C994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730250"/>
            <a:ext cx="4097338" cy="5927725"/>
            <a:chOff x="311150" y="1035050"/>
            <a:chExt cx="4097384" cy="5927502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5E31BEB-54B2-C54B-9D64-201B6A9B1685}"/>
                </a:ext>
              </a:extLst>
            </p:cNvPr>
            <p:cNvSpPr txBox="1"/>
            <p:nvPr/>
          </p:nvSpPr>
          <p:spPr>
            <a:xfrm>
              <a:off x="596903" y="1035050"/>
              <a:ext cx="2757519" cy="4746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solidFill>
                    <a:srgbClr val="0000FF"/>
                  </a:solidFill>
                  <a:latin typeface="Gill Sans" charset="0"/>
                  <a:ea typeface="ヒラギノ角ゴ ProN W3" charset="0"/>
                  <a:sym typeface="Gill Sans" charset="0"/>
                </a:rPr>
                <a:t>+ GS Regression</a:t>
              </a:r>
            </a:p>
          </p:txBody>
        </p:sp>
        <p:grpSp>
          <p:nvGrpSpPr>
            <p:cNvPr id="88084" name="Group 69">
              <a:extLst>
                <a:ext uri="{FF2B5EF4-FFF2-40B4-BE49-F238E27FC236}">
                  <a16:creationId xmlns:a16="http://schemas.microsoft.com/office/drawing/2014/main" id="{CF4DCD2B-D178-D54B-9DA7-75AAAD061C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782" y="1567546"/>
              <a:ext cx="3880711" cy="5395006"/>
              <a:chOff x="355600" y="694281"/>
              <a:chExt cx="4165700" cy="5791200"/>
            </a:xfrm>
          </p:grpSpPr>
          <p:pic>
            <p:nvPicPr>
              <p:cNvPr id="88092" name="Picture 95" descr="group_GS_Z-15.jpg">
                <a:extLst>
                  <a:ext uri="{FF2B5EF4-FFF2-40B4-BE49-F238E27FC236}">
                    <a16:creationId xmlns:a16="http://schemas.microsoft.com/office/drawing/2014/main" id="{FE681E64-4BC4-C143-AE93-C0AFFD2A48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700" y="4059781"/>
                <a:ext cx="2044700" cy="242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8093" name="Picture 96" descr="group_GS_X+30.jpg">
                <a:extLst>
                  <a:ext uri="{FF2B5EF4-FFF2-40B4-BE49-F238E27FC236}">
                    <a16:creationId xmlns:a16="http://schemas.microsoft.com/office/drawing/2014/main" id="{A9D2C213-AA1B-4C47-8756-8FFBE263FB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6500" y="2379147"/>
                <a:ext cx="2044800" cy="16165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8094" name="Picture 97" descr="group_GS_X+51.jpg">
                <a:extLst>
                  <a:ext uri="{FF2B5EF4-FFF2-40B4-BE49-F238E27FC236}">
                    <a16:creationId xmlns:a16="http://schemas.microsoft.com/office/drawing/2014/main" id="{F39C7F27-3318-0948-B553-1C1378962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6500" y="694281"/>
                <a:ext cx="2044800" cy="16165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8095" name="Picture 98" descr="group_GS_X-27.jpg">
                <a:extLst>
                  <a:ext uri="{FF2B5EF4-FFF2-40B4-BE49-F238E27FC236}">
                    <a16:creationId xmlns:a16="http://schemas.microsoft.com/office/drawing/2014/main" id="{24407163-6BA3-444A-A5D0-098168A310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600" y="2379147"/>
                <a:ext cx="2044800" cy="16165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8096" name="Picture 99" descr="group_GS_X-43.jpg">
                <a:extLst>
                  <a:ext uri="{FF2B5EF4-FFF2-40B4-BE49-F238E27FC236}">
                    <a16:creationId xmlns:a16="http://schemas.microsoft.com/office/drawing/2014/main" id="{73FC5B85-BB8E-0249-AC46-E4BA04ED9D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600" y="694281"/>
                <a:ext cx="2044800" cy="16165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8097" name="Picture 100" descr="group_GS_Z+10.jpg">
                <a:extLst>
                  <a:ext uri="{FF2B5EF4-FFF2-40B4-BE49-F238E27FC236}">
                    <a16:creationId xmlns:a16="http://schemas.microsoft.com/office/drawing/2014/main" id="{72476625-27C5-5443-B8E2-4B66428982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6500" y="4059781"/>
                <a:ext cx="2044700" cy="242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91743AD-56AE-E749-A2A3-C125F2613717}"/>
                </a:ext>
              </a:extLst>
            </p:cNvPr>
            <p:cNvSpPr txBox="1"/>
            <p:nvPr/>
          </p:nvSpPr>
          <p:spPr>
            <a:xfrm>
              <a:off x="311150" y="6645064"/>
              <a:ext cx="946161" cy="307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sysClr val="window" lastClr="FFFFFF"/>
                  </a:solidFill>
                  <a:latin typeface="Helvetica"/>
                  <a:ea typeface="ヒラギノ角ゴ ProN W3" charset="0"/>
                  <a:cs typeface="Helvetica"/>
                  <a:sym typeface="Gill Sans" charset="0"/>
                </a:rPr>
                <a:t>Z=-15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D5EA1AA-CCA4-A546-952B-E17A361BF15B}"/>
                </a:ext>
              </a:extLst>
            </p:cNvPr>
            <p:cNvSpPr txBox="1"/>
            <p:nvPr/>
          </p:nvSpPr>
          <p:spPr>
            <a:xfrm>
              <a:off x="311150" y="4694100"/>
              <a:ext cx="419105" cy="307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sysClr val="window" lastClr="FFFFFF"/>
                  </a:solidFill>
                  <a:latin typeface="Helvetica"/>
                  <a:ea typeface="ヒラギノ角ゴ ProN W3" charset="0"/>
                  <a:cs typeface="Helvetica"/>
                  <a:sym typeface="Gill Sans" charset="0"/>
                </a:rPr>
                <a:t>L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D62E26F-3A30-474B-925C-F1542E61C206}"/>
                </a:ext>
              </a:extLst>
            </p:cNvPr>
            <p:cNvSpPr txBox="1"/>
            <p:nvPr/>
          </p:nvSpPr>
          <p:spPr>
            <a:xfrm>
              <a:off x="311150" y="4314702"/>
              <a:ext cx="917585" cy="307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sysClr val="window" lastClr="FFFFFF"/>
                  </a:solidFill>
                  <a:latin typeface="Helvetica"/>
                  <a:ea typeface="ヒラギノ角ゴ ProN W3" charset="0"/>
                  <a:cs typeface="Helvetica"/>
                  <a:sym typeface="Gill Sans" charset="0"/>
                </a:rPr>
                <a:t>X=-27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06B9935-A5FD-274A-8211-54A79180C016}"/>
                </a:ext>
              </a:extLst>
            </p:cNvPr>
            <p:cNvSpPr txBox="1"/>
            <p:nvPr/>
          </p:nvSpPr>
          <p:spPr>
            <a:xfrm>
              <a:off x="3494124" y="4314702"/>
              <a:ext cx="914410" cy="307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sysClr val="window" lastClr="FFFFFF"/>
                  </a:solidFill>
                  <a:latin typeface="Helvetica"/>
                  <a:ea typeface="ヒラギノ角ゴ ProN W3" charset="0"/>
                  <a:cs typeface="Helvetica"/>
                  <a:sym typeface="Gill Sans" charset="0"/>
                </a:rPr>
                <a:t>X=+30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E961A63-8D2F-C840-86FC-5EA1CDFE56AF}"/>
                </a:ext>
              </a:extLst>
            </p:cNvPr>
            <p:cNvSpPr txBox="1"/>
            <p:nvPr/>
          </p:nvSpPr>
          <p:spPr>
            <a:xfrm>
              <a:off x="311150" y="2751073"/>
              <a:ext cx="1082687" cy="307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sysClr val="window" lastClr="FFFFFF"/>
                  </a:solidFill>
                  <a:latin typeface="Helvetica"/>
                  <a:ea typeface="ヒラギノ角ゴ ProN W3" charset="0"/>
                  <a:cs typeface="Helvetica"/>
                  <a:sym typeface="Gill Sans" charset="0"/>
                </a:rPr>
                <a:t>X=-43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43BAD79-BBB8-2949-B083-B659074AD7C9}"/>
                </a:ext>
              </a:extLst>
            </p:cNvPr>
            <p:cNvSpPr txBox="1"/>
            <p:nvPr/>
          </p:nvSpPr>
          <p:spPr>
            <a:xfrm>
              <a:off x="3494124" y="2751073"/>
              <a:ext cx="914410" cy="307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sysClr val="window" lastClr="FFFFFF"/>
                  </a:solidFill>
                  <a:latin typeface="Helvetica"/>
                  <a:ea typeface="ヒラギノ角ゴ ProN W3" charset="0"/>
                  <a:cs typeface="Helvetica"/>
                  <a:sym typeface="Gill Sans" charset="0"/>
                </a:rPr>
                <a:t>X=+51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8843DDA-F145-5D46-8D7F-E81B12EC3A35}"/>
                </a:ext>
              </a:extLst>
            </p:cNvPr>
            <p:cNvSpPr txBox="1"/>
            <p:nvPr/>
          </p:nvSpPr>
          <p:spPr>
            <a:xfrm>
              <a:off x="3462373" y="6626015"/>
              <a:ext cx="946161" cy="307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sysClr val="window" lastClr="FFFFFF"/>
                  </a:solidFill>
                  <a:latin typeface="Helvetica"/>
                  <a:ea typeface="ヒラギノ角ゴ ProN W3" charset="0"/>
                  <a:cs typeface="Helvetica"/>
                  <a:sym typeface="Gill Sans" charset="0"/>
                </a:rPr>
                <a:t>Z=+10</a:t>
              </a:r>
            </a:p>
          </p:txBody>
        </p:sp>
      </p:grpSp>
      <p:grpSp>
        <p:nvGrpSpPr>
          <p:cNvPr id="88070" name="Group 83">
            <a:extLst>
              <a:ext uri="{FF2B5EF4-FFF2-40B4-BE49-F238E27FC236}">
                <a16:creationId xmlns:a16="http://schemas.microsoft.com/office/drawing/2014/main" id="{93747AEE-CD6D-DD4E-8D53-E944141CB778}"/>
              </a:ext>
            </a:extLst>
          </p:cNvPr>
          <p:cNvGrpSpPr>
            <a:grpSpLocks/>
          </p:cNvGrpSpPr>
          <p:nvPr/>
        </p:nvGrpSpPr>
        <p:grpSpPr bwMode="auto">
          <a:xfrm>
            <a:off x="8439150" y="1657350"/>
            <a:ext cx="1493838" cy="3475038"/>
            <a:chOff x="7676040" y="780477"/>
            <a:chExt cx="1378688" cy="3206714"/>
          </a:xfrm>
        </p:grpSpPr>
        <p:grpSp>
          <p:nvGrpSpPr>
            <p:cNvPr id="88072" name="Group 84">
              <a:extLst>
                <a:ext uri="{FF2B5EF4-FFF2-40B4-BE49-F238E27FC236}">
                  <a16:creationId xmlns:a16="http://schemas.microsoft.com/office/drawing/2014/main" id="{7C367642-F71A-214E-B024-C85A1D1E0B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61010" y="1345411"/>
              <a:ext cx="165234" cy="2516670"/>
              <a:chOff x="8755215" y="1298947"/>
              <a:chExt cx="266400" cy="4193837"/>
            </a:xfrm>
          </p:grpSpPr>
          <p:pic>
            <p:nvPicPr>
              <p:cNvPr id="88080" name="Picture 92" descr="Screen shot 2013-04-01 at 2.31.27 PM.png">
                <a:extLst>
                  <a:ext uri="{FF2B5EF4-FFF2-40B4-BE49-F238E27FC236}">
                    <a16:creationId xmlns:a16="http://schemas.microsoft.com/office/drawing/2014/main" id="{24E50EEA-9920-284B-BAC2-19D9CD2594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615" t="1772" r="18533" b="73912"/>
              <a:stretch>
                <a:fillRect/>
              </a:stretch>
            </p:blipFill>
            <p:spPr bwMode="auto">
              <a:xfrm>
                <a:off x="8763140" y="1298947"/>
                <a:ext cx="250550" cy="139104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081" name="Picture 93" descr="Screen shot 2013-04-01 at 2.31.27 PM.png">
                <a:extLst>
                  <a:ext uri="{FF2B5EF4-FFF2-40B4-BE49-F238E27FC236}">
                    <a16:creationId xmlns:a16="http://schemas.microsoft.com/office/drawing/2014/main" id="{F9768F6F-EB47-F24D-A5E8-BD63F4F827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615" t="74315" r="18533" b="1265"/>
              <a:stretch>
                <a:fillRect/>
              </a:stretch>
            </p:blipFill>
            <p:spPr bwMode="auto">
              <a:xfrm>
                <a:off x="8763140" y="4095817"/>
                <a:ext cx="250550" cy="1396967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FA908876-0CCE-6341-AB0B-6ECFC07A8E32}"/>
                  </a:ext>
                </a:extLst>
              </p:cNvPr>
              <p:cNvSpPr/>
              <p:nvPr/>
            </p:nvSpPr>
            <p:spPr>
              <a:xfrm>
                <a:off x="8754629" y="2696178"/>
                <a:ext cx="266925" cy="1391472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  <a:sym typeface="Gill Sans" charset="0"/>
                </a:endParaRP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472519B-05E2-FA44-A8FA-7C665C5B52EC}"/>
                </a:ext>
              </a:extLst>
            </p:cNvPr>
            <p:cNvSpPr txBox="1"/>
            <p:nvPr/>
          </p:nvSpPr>
          <p:spPr>
            <a:xfrm>
              <a:off x="8058439" y="1574465"/>
              <a:ext cx="981637" cy="3266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b="1" kern="0" dirty="0">
                  <a:solidFill>
                    <a:srgbClr val="FF210F"/>
                  </a:solidFill>
                  <a:latin typeface="Helvetica"/>
                  <a:ea typeface="ヒラギノ角ゴ ProN W3" charset="0"/>
                  <a:cs typeface="Helvetica"/>
                  <a:sym typeface="Gill Sans" charset="0"/>
                </a:rPr>
                <a:t>TD&gt;ASD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19F6175-DE88-8A40-AB7A-C4995F5B0B13}"/>
                </a:ext>
              </a:extLst>
            </p:cNvPr>
            <p:cNvSpPr txBox="1"/>
            <p:nvPr/>
          </p:nvSpPr>
          <p:spPr>
            <a:xfrm>
              <a:off x="8043788" y="3266450"/>
              <a:ext cx="1010940" cy="3383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b="1" kern="0" dirty="0">
                  <a:solidFill>
                    <a:srgbClr val="1124FF"/>
                  </a:solidFill>
                  <a:latin typeface="Helvetica"/>
                  <a:ea typeface="ヒラギノ角ゴ ProN W3" charset="0"/>
                  <a:cs typeface="Helvetica"/>
                  <a:sym typeface="Gill Sans" charset="0"/>
                </a:rPr>
                <a:t>ASD&gt;TD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5F51170-B86D-0545-A28E-F074C3125FB1}"/>
                </a:ext>
              </a:extLst>
            </p:cNvPr>
            <p:cNvSpPr txBox="1"/>
            <p:nvPr/>
          </p:nvSpPr>
          <p:spPr>
            <a:xfrm>
              <a:off x="7676040" y="780477"/>
              <a:ext cx="1293710" cy="3442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1" kern="0" dirty="0">
                  <a:solidFill>
                    <a:sysClr val="windowText" lastClr="000000"/>
                  </a:solidFill>
                  <a:latin typeface="Helvetica"/>
                  <a:ea typeface="ヒラギノ角ゴ ProN W3" charset="0"/>
                  <a:cs typeface="Helvetica"/>
                  <a:sym typeface="Gill Sans" charset="0"/>
                </a:rPr>
                <a:t>t</a:t>
              </a:r>
              <a:r>
                <a:rPr lang="en-US" sz="1800" kern="0" dirty="0">
                  <a:solidFill>
                    <a:sysClr val="windowText" lastClr="000000"/>
                  </a:solidFill>
                  <a:latin typeface="Helvetica"/>
                  <a:ea typeface="ヒラギノ角ゴ ProN W3" charset="0"/>
                  <a:cs typeface="Helvetica"/>
                  <a:sym typeface="Gill Sans" charset="0"/>
                </a:rPr>
                <a:t>-</a:t>
              </a:r>
              <a:r>
                <a:rPr lang="en-US" sz="1800" kern="0" dirty="0" err="1">
                  <a:solidFill>
                    <a:sysClr val="windowText" lastClr="000000"/>
                  </a:solidFill>
                  <a:latin typeface="Helvetica"/>
                  <a:ea typeface="ヒラギノ角ゴ ProN W3" charset="0"/>
                  <a:cs typeface="Helvetica"/>
                  <a:sym typeface="Gill Sans" charset="0"/>
                </a:rPr>
                <a:t>val</a:t>
              </a:r>
              <a:r>
                <a:rPr lang="en-US" sz="1800" kern="0" dirty="0">
                  <a:solidFill>
                    <a:sysClr val="windowText" lastClr="000000"/>
                  </a:solidFill>
                  <a:latin typeface="Helvetica"/>
                  <a:ea typeface="ヒラギノ角ゴ ProN W3" charset="0"/>
                  <a:cs typeface="Helvetica"/>
                  <a:sym typeface="Gill Sans" charset="0"/>
                </a:rPr>
                <a:t> (N=60)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E70C4AA-D481-C742-AFBA-EB2CEBA1A222}"/>
                </a:ext>
              </a:extLst>
            </p:cNvPr>
            <p:cNvSpPr txBox="1"/>
            <p:nvPr/>
          </p:nvSpPr>
          <p:spPr>
            <a:xfrm>
              <a:off x="8049649" y="1981713"/>
              <a:ext cx="477632" cy="3442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ysClr val="windowText" lastClr="000000"/>
                  </a:solidFill>
                  <a:latin typeface="Helvetica"/>
                  <a:ea typeface="ヒラギノ角ゴ ProN W3" charset="0"/>
                  <a:cs typeface="Helvetica"/>
                  <a:sym typeface="Gill Sans" charset="0"/>
                </a:rPr>
                <a:t>2.0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5081A9B7-1480-D843-843A-D0DB547C72AB}"/>
                </a:ext>
              </a:extLst>
            </p:cNvPr>
            <p:cNvSpPr txBox="1"/>
            <p:nvPr/>
          </p:nvSpPr>
          <p:spPr>
            <a:xfrm>
              <a:off x="7986648" y="1167216"/>
              <a:ext cx="656378" cy="3442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r>
                <a:rPr lang="en-US" altLang="en-US" sz="1800">
                  <a:latin typeface="Helvetica" pitchFamily="2" charset="0"/>
                </a:rPr>
                <a:t>≥ 4.0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C07876F-5DAE-FD4A-8AAF-7A852891E132}"/>
                </a:ext>
              </a:extLst>
            </p:cNvPr>
            <p:cNvSpPr txBox="1"/>
            <p:nvPr/>
          </p:nvSpPr>
          <p:spPr>
            <a:xfrm>
              <a:off x="7980787" y="2810858"/>
              <a:ext cx="553819" cy="3442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ysClr val="windowText" lastClr="000000"/>
                  </a:solidFill>
                  <a:latin typeface="Helvetica"/>
                  <a:ea typeface="ヒラギノ角ゴ ProN W3" charset="0"/>
                  <a:cs typeface="Helvetica"/>
                  <a:sym typeface="Gill Sans" charset="0"/>
                </a:rPr>
                <a:t>-2.0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3C13F76-E9FA-AA44-9F49-74D12742B693}"/>
                </a:ext>
              </a:extLst>
            </p:cNvPr>
            <p:cNvSpPr txBox="1"/>
            <p:nvPr/>
          </p:nvSpPr>
          <p:spPr>
            <a:xfrm>
              <a:off x="7992508" y="3642934"/>
              <a:ext cx="722310" cy="3442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r>
                <a:rPr lang="en-US" altLang="en-US" sz="1800">
                  <a:latin typeface="Helvetica" pitchFamily="2" charset="0"/>
                </a:rPr>
                <a:t>≤ -4.0</a:t>
              </a:r>
            </a:p>
          </p:txBody>
        </p:sp>
      </p:grpSp>
      <p:sp>
        <p:nvSpPr>
          <p:cNvPr id="88071" name="Rectangle 1">
            <a:extLst>
              <a:ext uri="{FF2B5EF4-FFF2-40B4-BE49-F238E27FC236}">
                <a16:creationId xmlns:a16="http://schemas.microsoft.com/office/drawing/2014/main" id="{E8D1EFC6-4A9F-6344-8FA5-C4F093335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550" y="730250"/>
            <a:ext cx="1352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(Jo, 2010)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1">
            <a:extLst>
              <a:ext uri="{FF2B5EF4-FFF2-40B4-BE49-F238E27FC236}">
                <a16:creationId xmlns:a16="http://schemas.microsoft.com/office/drawing/2014/main" id="{4E2CCF72-06F9-2349-9777-21C055798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0"/>
            <a:ext cx="10071100" cy="588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C6D9EAD4-C96E-BD41-A7B1-5E698ED450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-107950"/>
            <a:ext cx="9070975" cy="10668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ym typeface="Arial" charset="0"/>
              </a:rPr>
              <a:t>SAME holds with empirical data</a:t>
            </a:r>
          </a:p>
        </p:txBody>
      </p:sp>
      <p:sp>
        <p:nvSpPr>
          <p:cNvPr id="90115" name="TextBox 8">
            <a:extLst>
              <a:ext uri="{FF2B5EF4-FFF2-40B4-BE49-F238E27FC236}">
                <a16:creationId xmlns:a16="http://schemas.microsoft.com/office/drawing/2014/main" id="{15FB551D-18F8-AA4A-8CB4-6E269504F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2550" y="6597650"/>
            <a:ext cx="1843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(Gotts, 2013)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2269A7DB-9A1E-F04B-B280-46723DE78E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96838"/>
            <a:ext cx="9067800" cy="8763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sym typeface="Arial" charset="0"/>
              </a:rPr>
              <a:t>It is not just GSR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61A4507E-DF43-C841-9A76-484AB61396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4825" y="939800"/>
            <a:ext cx="9407525" cy="66167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457123" indent="-457123" eaLnBrk="1" hangingPunct="1">
              <a:buFont typeface="Arial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Nuisance regressors </a:t>
            </a:r>
            <a:r>
              <a:rPr lang="en-US" dirty="0">
                <a:solidFill>
                  <a:srgbClr val="FF0000"/>
                </a:solidFill>
                <a:sym typeface="Arial" charset="0"/>
              </a:rPr>
              <a:t>correlated with fluctuations of interest</a:t>
            </a: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 in regions of interest (not the noise) will cause the same problems.</a:t>
            </a:r>
          </a:p>
          <a:p>
            <a:pPr marL="457123" indent="-457123" eaLnBrk="1" hangingPunct="1">
              <a:buFont typeface="Arial"/>
              <a:buChar char="•"/>
              <a:defRPr/>
            </a:pPr>
            <a:endParaRPr lang="en-US" dirty="0">
              <a:solidFill>
                <a:schemeClr val="bg1">
                  <a:lumMod val="65000"/>
                  <a:lumOff val="35000"/>
                </a:schemeClr>
              </a:solidFill>
              <a:sym typeface="Arial" charset="0"/>
            </a:endParaRPr>
          </a:p>
          <a:p>
            <a:pPr marL="457123" indent="-457123" eaLnBrk="1" hangingPunct="1">
              <a:buFont typeface="Arial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Non-gray matter averages may be comparable to GSReg (partial voluming with grey matter)</a:t>
            </a:r>
          </a:p>
          <a:p>
            <a:pPr marL="876153" lvl="1" indent="-457123" eaLnBrk="1" hangingPunct="1">
              <a:spcBef>
                <a:spcPts val="699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Averaging over small regions of </a:t>
            </a:r>
            <a:r>
              <a:rPr lang="en-US" b="1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eroded</a:t>
            </a: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 non-gray matter tissue are advantageous </a:t>
            </a:r>
            <a:r>
              <a:rPr lang="en-US" sz="2400" dirty="0">
                <a:solidFill>
                  <a:srgbClr val="3366FF"/>
                </a:solidFill>
                <a:sym typeface="Arial" charset="0"/>
              </a:rPr>
              <a:t>(Jo, 2010, 2013)</a:t>
            </a:r>
          </a:p>
          <a:p>
            <a:pPr marL="876153" lvl="1" indent="-457123" eaLnBrk="1" hangingPunct="1">
              <a:spcBef>
                <a:spcPts val="699"/>
              </a:spcBef>
              <a:buFont typeface="Arial"/>
              <a:buChar char="•"/>
              <a:defRPr/>
            </a:pPr>
            <a:endParaRPr lang="en-US" dirty="0">
              <a:solidFill>
                <a:schemeClr val="bg1">
                  <a:lumMod val="65000"/>
                  <a:lumOff val="35000"/>
                </a:schemeClr>
              </a:solidFill>
              <a:sym typeface="Arial" charset="0"/>
            </a:endParaRPr>
          </a:p>
          <a:p>
            <a:pPr marL="457123" indent="-457123" eaLnBrk="1" hangingPunct="1">
              <a:buFont typeface="Arial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Decomposition methods that cannot separate BOLD (fluctuations of interest) from noise also problematic.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B14F56C-B7B1-E943-B3C8-E064AF00FB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96838"/>
            <a:ext cx="9070975" cy="101441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The Siren’s Song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81B5B71-D083-5E45-AA7E-83A2AB842F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11250"/>
            <a:ext cx="10071100" cy="62484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342842" indent="-342842" eaLnBrk="1" hangingPunct="1">
              <a:defRPr/>
            </a:pP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What of results being more stable after </a:t>
            </a:r>
            <a:r>
              <a:rPr lang="en-US" sz="2800" dirty="0" err="1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GSReg</a:t>
            </a: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?</a:t>
            </a:r>
          </a:p>
          <a:p>
            <a:pPr marL="742825" lvl="1" indent="-323796" eaLnBrk="1" hangingPunct="1">
              <a:spcBef>
                <a:spcPts val="699"/>
              </a:spcBef>
              <a:defRPr/>
            </a:pP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There is a denoising component to the approach and bias is consistent for consistent covariance structure</a:t>
            </a:r>
          </a:p>
          <a:p>
            <a:pPr marL="1218995" lvl="2" indent="-342842" eaLnBrk="1" hangingPunct="1">
              <a:buFont typeface="Arial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However, interpretation of correlations is now difficult </a:t>
            </a:r>
            <a:r>
              <a:rPr lang="en-US" dirty="0">
                <a:solidFill>
                  <a:srgbClr val="0000FF"/>
                </a:solidFill>
                <a:sym typeface="Arial" charset="0"/>
              </a:rPr>
              <a:t>(Cole, 2010)</a:t>
            </a:r>
          </a:p>
          <a:p>
            <a:pPr marL="1218995" lvl="2" indent="-342842" eaLnBrk="1" hangingPunct="1">
              <a:buFont typeface="Arial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Interaction effect with grouping variable completely ignored</a:t>
            </a:r>
          </a:p>
          <a:p>
            <a:pPr marL="1218995" lvl="2" indent="-342842" eaLnBrk="1" hangingPunct="1">
              <a:buFont typeface="Arial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Differences can get spread in unknown ways</a:t>
            </a:r>
          </a:p>
          <a:p>
            <a:pPr marL="1218995" lvl="2" indent="-342842" eaLnBrk="1" hangingPunct="1">
              <a:buFont typeface="Arial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Tests of processing methods should always </a:t>
            </a:r>
            <a:r>
              <a:rPr lang="en-US" dirty="0">
                <a:solidFill>
                  <a:srgbClr val="FF0000"/>
                </a:solidFill>
                <a:sym typeface="Arial" charset="0"/>
              </a:rPr>
              <a:t>consider group comparisons</a:t>
            </a:r>
            <a:endParaRPr lang="en-US" sz="2000" dirty="0">
              <a:solidFill>
                <a:schemeClr val="bg1">
                  <a:lumMod val="65000"/>
                  <a:lumOff val="35000"/>
                </a:schemeClr>
              </a:solidFill>
              <a:sym typeface="Arial" charset="0"/>
            </a:endParaRPr>
          </a:p>
          <a:p>
            <a:pPr marL="342842" indent="-342842" eaLnBrk="1" hangingPunct="1">
              <a:defRPr/>
            </a:pP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What of GSReg for motion compensation?</a:t>
            </a:r>
          </a:p>
          <a:p>
            <a:pPr marL="342842" indent="-342842" eaLnBrk="1" hangingPunct="1">
              <a:defRPr/>
            </a:pP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	</a:t>
            </a: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Some denoising effect </a:t>
            </a: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sym typeface="Wingdings"/>
              </a:rPr>
              <a:t></a:t>
            </a: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 reducing residual variance and motion-based group differences</a:t>
            </a:r>
          </a:p>
          <a:p>
            <a:pPr marL="761871" lvl="1" indent="-342842" eaLnBrk="1" hangingPunct="1">
              <a:spcBef>
                <a:spcPts val="699"/>
              </a:spcBef>
              <a:defRPr/>
            </a:pPr>
            <a:r>
              <a:rPr lang="en-US" sz="20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	</a:t>
            </a: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However, caveats from above remain</a:t>
            </a:r>
          </a:p>
          <a:p>
            <a:pPr marL="761871" lvl="1" indent="-342842" eaLnBrk="1" hangingPunct="1">
              <a:spcBef>
                <a:spcPts val="699"/>
              </a:spcBef>
              <a:defRPr/>
            </a:pP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AND are we actually compensating for motion?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Box 50">
            <a:extLst>
              <a:ext uri="{FF2B5EF4-FFF2-40B4-BE49-F238E27FC236}">
                <a16:creationId xmlns:a16="http://schemas.microsoft.com/office/drawing/2014/main" id="{B9869CD4-F7D3-6A4A-BDA9-5E3DAC7A4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730250"/>
            <a:ext cx="33893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04" tIns="50353" rIns="100704" bIns="50353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800"/>
              <a:t>FCON 1000: Cambridge_Buckner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B334F2-7465-2F46-9C48-2F61FCC3F61B}"/>
              </a:ext>
            </a:extLst>
          </p:cNvPr>
          <p:cNvSpPr/>
          <p:nvPr/>
        </p:nvSpPr>
        <p:spPr bwMode="auto">
          <a:xfrm>
            <a:off x="901700" y="1144588"/>
            <a:ext cx="2914650" cy="4445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>
              <a:defRPr/>
            </a:pPr>
            <a:endParaRPr lang="en-US">
              <a:sym typeface="Gill Sans" charset="0"/>
            </a:endParaRPr>
          </a:p>
        </p:txBody>
      </p:sp>
      <p:sp>
        <p:nvSpPr>
          <p:cNvPr id="80" name="Rectangle 2">
            <a:extLst>
              <a:ext uri="{FF2B5EF4-FFF2-40B4-BE49-F238E27FC236}">
                <a16:creationId xmlns:a16="http://schemas.microsoft.com/office/drawing/2014/main" id="{F7FC2682-877E-5C46-9894-6F8B032836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-184150"/>
            <a:ext cx="9070975" cy="101441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ym typeface="Arial" charset="0"/>
              </a:rPr>
              <a:t>Grouping Based on Motion</a:t>
            </a:r>
          </a:p>
        </p:txBody>
      </p:sp>
      <p:sp>
        <p:nvSpPr>
          <p:cNvPr id="94212" name="TextBox 49">
            <a:extLst>
              <a:ext uri="{FF2B5EF4-FFF2-40B4-BE49-F238E27FC236}">
                <a16:creationId xmlns:a16="http://schemas.microsoft.com/office/drawing/2014/main" id="{4E6FFEBD-565F-B747-A8CE-5F112C502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" y="4159250"/>
            <a:ext cx="145097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04" tIns="50353" rIns="100704" bIns="50353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ko-KR" sz="1800">
                <a:solidFill>
                  <a:srgbClr val="2940F1"/>
                </a:solidFill>
              </a:rPr>
              <a:t>Mean Motion</a:t>
            </a:r>
          </a:p>
          <a:p>
            <a:pPr eaLnBrk="1" hangingPunct="1"/>
            <a:r>
              <a:rPr lang="en-US" altLang="ko-KR" sz="1800">
                <a:solidFill>
                  <a:srgbClr val="2940F1"/>
                </a:solidFill>
              </a:rPr>
              <a:t>Small Movers</a:t>
            </a:r>
            <a:endParaRPr lang="en-US" altLang="en-US" sz="1800">
              <a:solidFill>
                <a:srgbClr val="2940F1"/>
              </a:solidFill>
            </a:endParaRPr>
          </a:p>
        </p:txBody>
      </p:sp>
      <p:grpSp>
        <p:nvGrpSpPr>
          <p:cNvPr id="94213" name="Group 1">
            <a:extLst>
              <a:ext uri="{FF2B5EF4-FFF2-40B4-BE49-F238E27FC236}">
                <a16:creationId xmlns:a16="http://schemas.microsoft.com/office/drawing/2014/main" id="{2D16CCC8-C2DF-4B4B-B0B5-AA20EF04678B}"/>
              </a:ext>
            </a:extLst>
          </p:cNvPr>
          <p:cNvGrpSpPr>
            <a:grpSpLocks/>
          </p:cNvGrpSpPr>
          <p:nvPr/>
        </p:nvGrpSpPr>
        <p:grpSpPr bwMode="auto">
          <a:xfrm>
            <a:off x="2019300" y="4270375"/>
            <a:ext cx="1444625" cy="658813"/>
            <a:chOff x="2312988" y="4270750"/>
            <a:chExt cx="1443974" cy="658438"/>
          </a:xfrm>
        </p:grpSpPr>
        <p:sp>
          <p:nvSpPr>
            <p:cNvPr id="94218" name="TextBox 48">
              <a:extLst>
                <a:ext uri="{FF2B5EF4-FFF2-40B4-BE49-F238E27FC236}">
                  <a16:creationId xmlns:a16="http://schemas.microsoft.com/office/drawing/2014/main" id="{11F4EB06-4EB7-2240-96EA-21B5D9B7FF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2988" y="4270750"/>
              <a:ext cx="1443974" cy="654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0721" tIns="50361" rIns="100721" bIns="50361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9pPr>
            </a:lstStyle>
            <a:p>
              <a:pPr algn="r" eaLnBrk="1" hangingPunct="1"/>
              <a:r>
                <a:rPr lang="en-US" altLang="ko-KR" sz="1800">
                  <a:solidFill>
                    <a:srgbClr val="CF0016"/>
                  </a:solidFill>
                </a:rPr>
                <a:t>Mean Motion</a:t>
              </a:r>
            </a:p>
            <a:p>
              <a:pPr algn="r" eaLnBrk="1" hangingPunct="1"/>
              <a:r>
                <a:rPr lang="en-US" altLang="ko-KR" sz="1800">
                  <a:solidFill>
                    <a:srgbClr val="CF0016"/>
                  </a:solidFill>
                </a:rPr>
                <a:t>Big Movers</a:t>
              </a:r>
              <a:endParaRPr lang="en-US" altLang="en-US" sz="1800">
                <a:solidFill>
                  <a:srgbClr val="CF0016"/>
                </a:solidFill>
              </a:endParaRP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70270A3-20D8-0746-8754-4F65C83C9C24}"/>
                </a:ext>
              </a:extLst>
            </p:cNvPr>
            <p:cNvCxnSpPr/>
            <p:nvPr/>
          </p:nvCxnSpPr>
          <p:spPr bwMode="auto">
            <a:xfrm>
              <a:off x="2484361" y="4691199"/>
              <a:ext cx="0" cy="237989"/>
            </a:xfrm>
            <a:prstGeom prst="straightConnector1">
              <a:avLst/>
            </a:prstGeom>
            <a:ln>
              <a:solidFill>
                <a:srgbClr val="CF0016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85BDDB0-1DDD-9C47-BFC5-72BB20130A8C}"/>
              </a:ext>
            </a:extLst>
          </p:cNvPr>
          <p:cNvCxnSpPr/>
          <p:nvPr/>
        </p:nvCxnSpPr>
        <p:spPr bwMode="auto">
          <a:xfrm>
            <a:off x="1585913" y="4765675"/>
            <a:ext cx="0" cy="193675"/>
          </a:xfrm>
          <a:prstGeom prst="straightConnector1">
            <a:avLst/>
          </a:prstGeom>
          <a:ln>
            <a:solidFill>
              <a:srgbClr val="2940F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4215" name="Group 4">
            <a:extLst>
              <a:ext uri="{FF2B5EF4-FFF2-40B4-BE49-F238E27FC236}">
                <a16:creationId xmlns:a16="http://schemas.microsoft.com/office/drawing/2014/main" id="{FF77A479-FDA7-714A-9EDD-9BAE23B33671}"/>
              </a:ext>
            </a:extLst>
          </p:cNvPr>
          <p:cNvGrpSpPr>
            <a:grpSpLocks/>
          </p:cNvGrpSpPr>
          <p:nvPr/>
        </p:nvGrpSpPr>
        <p:grpSpPr bwMode="auto">
          <a:xfrm>
            <a:off x="576263" y="4997450"/>
            <a:ext cx="2630487" cy="2559050"/>
            <a:chOff x="576743" y="4997450"/>
            <a:chExt cx="2630007" cy="2559050"/>
          </a:xfrm>
        </p:grpSpPr>
        <p:pic>
          <p:nvPicPr>
            <p:cNvPr id="94216" name="Picture 4" descr="Fig2.jpg">
              <a:extLst>
                <a:ext uri="{FF2B5EF4-FFF2-40B4-BE49-F238E27FC236}">
                  <a16:creationId xmlns:a16="http://schemas.microsoft.com/office/drawing/2014/main" id="{663E8D84-DE4B-5147-BAAB-CB310ED3C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1" t="58440" r="48595"/>
            <a:stretch>
              <a:fillRect/>
            </a:stretch>
          </p:blipFill>
          <p:spPr bwMode="auto">
            <a:xfrm>
              <a:off x="615950" y="4997450"/>
              <a:ext cx="2590800" cy="255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8D45D45-D663-504F-A20E-76F8F683F936}"/>
                </a:ext>
              </a:extLst>
            </p:cNvPr>
            <p:cNvSpPr/>
            <p:nvPr/>
          </p:nvSpPr>
          <p:spPr bwMode="auto">
            <a:xfrm>
              <a:off x="576743" y="4997450"/>
              <a:ext cx="609489" cy="21336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</p:grp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extBox 50">
            <a:extLst>
              <a:ext uri="{FF2B5EF4-FFF2-40B4-BE49-F238E27FC236}">
                <a16:creationId xmlns:a16="http://schemas.microsoft.com/office/drawing/2014/main" id="{992617B0-FDD3-C547-BE36-0AE880185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730250"/>
            <a:ext cx="33893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04" tIns="50353" rIns="100704" bIns="50353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800"/>
              <a:t>FCON 1000: Cambridge_Buckner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21B4223-3476-2847-A7CF-D7D3C0392ADD}"/>
              </a:ext>
            </a:extLst>
          </p:cNvPr>
          <p:cNvSpPr/>
          <p:nvPr/>
        </p:nvSpPr>
        <p:spPr bwMode="auto">
          <a:xfrm>
            <a:off x="901700" y="1144588"/>
            <a:ext cx="2914650" cy="4445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>
              <a:defRPr/>
            </a:pPr>
            <a:endParaRPr lang="en-US">
              <a:sym typeface="Gill Sans" charset="0"/>
            </a:endParaRPr>
          </a:p>
        </p:txBody>
      </p:sp>
      <p:pic>
        <p:nvPicPr>
          <p:cNvPr id="96259" name="Picture 27" descr="F.TwoSamp_G3.2.pdf">
            <a:extLst>
              <a:ext uri="{FF2B5EF4-FFF2-40B4-BE49-F238E27FC236}">
                <a16:creationId xmlns:a16="http://schemas.microsoft.com/office/drawing/2014/main" id="{3755373C-6F7B-AE47-B05B-9749024C1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0" r="86102" b="96591"/>
          <a:stretch>
            <a:fillRect/>
          </a:stretch>
        </p:blipFill>
        <p:spPr bwMode="auto">
          <a:xfrm>
            <a:off x="790575" y="1035050"/>
            <a:ext cx="10890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TextBox 40">
            <a:extLst>
              <a:ext uri="{FF2B5EF4-FFF2-40B4-BE49-F238E27FC236}">
                <a16:creationId xmlns:a16="http://schemas.microsoft.com/office/drawing/2014/main" id="{0FAAC0B0-990B-C646-985E-16926568D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025" y="4594225"/>
            <a:ext cx="110648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04" tIns="50353" rIns="100704" bIns="50353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800"/>
              <a:t>4 clusters</a:t>
            </a:r>
          </a:p>
        </p:txBody>
      </p:sp>
      <p:grpSp>
        <p:nvGrpSpPr>
          <p:cNvPr id="96261" name="Group 1">
            <a:extLst>
              <a:ext uri="{FF2B5EF4-FFF2-40B4-BE49-F238E27FC236}">
                <a16:creationId xmlns:a16="http://schemas.microsoft.com/office/drawing/2014/main" id="{28BCF3DB-6D9D-C64D-A8E6-B5522C8BF4B8}"/>
              </a:ext>
            </a:extLst>
          </p:cNvPr>
          <p:cNvGrpSpPr>
            <a:grpSpLocks/>
          </p:cNvGrpSpPr>
          <p:nvPr/>
        </p:nvGrpSpPr>
        <p:grpSpPr bwMode="auto">
          <a:xfrm>
            <a:off x="379413" y="1485900"/>
            <a:ext cx="1811337" cy="3190875"/>
            <a:chOff x="380019" y="1486024"/>
            <a:chExt cx="1811384" cy="3191024"/>
          </a:xfrm>
        </p:grpSpPr>
        <p:sp>
          <p:nvSpPr>
            <p:cNvPr id="96264" name="TextBox 9">
              <a:extLst>
                <a:ext uri="{FF2B5EF4-FFF2-40B4-BE49-F238E27FC236}">
                  <a16:creationId xmlns:a16="http://schemas.microsoft.com/office/drawing/2014/main" id="{6D4E7AEC-B214-F947-A60A-2DA6EEED53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-376585" y="2920529"/>
              <a:ext cx="1896543" cy="383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0721" tIns="50361" rIns="100721" bIns="50361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r>
                <a:rPr lang="en-US" altLang="en-US" sz="1800"/>
                <a:t>Largest 4 Clusters</a:t>
              </a:r>
            </a:p>
          </p:txBody>
        </p:sp>
        <p:pic>
          <p:nvPicPr>
            <p:cNvPr id="96265" name="Picture 11" descr="ba1.png">
              <a:extLst>
                <a:ext uri="{FF2B5EF4-FFF2-40B4-BE49-F238E27FC236}">
                  <a16:creationId xmlns:a16="http://schemas.microsoft.com/office/drawing/2014/main" id="{65EAB594-4A76-DF42-9CA0-7349811A6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115" y="1486024"/>
              <a:ext cx="637110" cy="764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266" name="Picture 13" descr="ba2.png">
              <a:extLst>
                <a:ext uri="{FF2B5EF4-FFF2-40B4-BE49-F238E27FC236}">
                  <a16:creationId xmlns:a16="http://schemas.microsoft.com/office/drawing/2014/main" id="{C1DB4686-536A-E74B-91B8-FDE9F80C6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26" y="2289803"/>
              <a:ext cx="637112" cy="764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267" name="Picture 17" descr="ba3.png">
              <a:extLst>
                <a:ext uri="{FF2B5EF4-FFF2-40B4-BE49-F238E27FC236}">
                  <a16:creationId xmlns:a16="http://schemas.microsoft.com/office/drawing/2014/main" id="{3D851356-530A-A34D-9854-D25A57346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115" y="3095772"/>
              <a:ext cx="637110" cy="764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268" name="Picture 19" descr="ba4.png">
              <a:extLst>
                <a:ext uri="{FF2B5EF4-FFF2-40B4-BE49-F238E27FC236}">
                  <a16:creationId xmlns:a16="http://schemas.microsoft.com/office/drawing/2014/main" id="{37DD7BB8-B357-F846-87BB-941B41D09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26" y="3912691"/>
              <a:ext cx="637112" cy="764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269" name="Picture 60" descr="bs1.png">
              <a:extLst>
                <a:ext uri="{FF2B5EF4-FFF2-40B4-BE49-F238E27FC236}">
                  <a16:creationId xmlns:a16="http://schemas.microsoft.com/office/drawing/2014/main" id="{268ABA30-FB9F-6A44-BEA5-97C5D532C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119" y="1641525"/>
              <a:ext cx="764096" cy="63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270" name="Picture 61" descr="bs2.png">
              <a:extLst>
                <a:ext uri="{FF2B5EF4-FFF2-40B4-BE49-F238E27FC236}">
                  <a16:creationId xmlns:a16="http://schemas.microsoft.com/office/drawing/2014/main" id="{C92FF150-03FD-254C-B234-0635C55E7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7309" y="2416831"/>
              <a:ext cx="764094" cy="63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271" name="Picture 62" descr="bs3.png">
              <a:extLst>
                <a:ext uri="{FF2B5EF4-FFF2-40B4-BE49-F238E27FC236}">
                  <a16:creationId xmlns:a16="http://schemas.microsoft.com/office/drawing/2014/main" id="{3EC812AB-0023-7945-AABA-6F1643292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119" y="3222800"/>
              <a:ext cx="764096" cy="63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272" name="Picture 63" descr="bs4.png">
              <a:extLst>
                <a:ext uri="{FF2B5EF4-FFF2-40B4-BE49-F238E27FC236}">
                  <a16:creationId xmlns:a16="http://schemas.microsoft.com/office/drawing/2014/main" id="{47DFFFD2-2D56-8146-AB12-19DD42E9B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119" y="4037529"/>
              <a:ext cx="764096" cy="63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0" name="Rectangle 2">
            <a:extLst>
              <a:ext uri="{FF2B5EF4-FFF2-40B4-BE49-F238E27FC236}">
                <a16:creationId xmlns:a16="http://schemas.microsoft.com/office/drawing/2014/main" id="{3C30E504-5298-0440-8D18-D34FCF504D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-184150"/>
            <a:ext cx="9070975" cy="101441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ym typeface="Arial" charset="0"/>
              </a:rPr>
              <a:t>Grouping Based on Motion</a:t>
            </a:r>
          </a:p>
        </p:txBody>
      </p:sp>
      <p:pic>
        <p:nvPicPr>
          <p:cNvPr id="96263" name="Picture 4" descr="Fig2.jpg">
            <a:extLst>
              <a:ext uri="{FF2B5EF4-FFF2-40B4-BE49-F238E27FC236}">
                <a16:creationId xmlns:a16="http://schemas.microsoft.com/office/drawing/2014/main" id="{0982C0E4-76D2-6A4D-A568-AFCDDCCB08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" t="58440" r="48595"/>
          <a:stretch>
            <a:fillRect/>
          </a:stretch>
        </p:blipFill>
        <p:spPr bwMode="auto">
          <a:xfrm>
            <a:off x="615950" y="4997450"/>
            <a:ext cx="259080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extBox 50">
            <a:extLst>
              <a:ext uri="{FF2B5EF4-FFF2-40B4-BE49-F238E27FC236}">
                <a16:creationId xmlns:a16="http://schemas.microsoft.com/office/drawing/2014/main" id="{CE545C01-193E-B440-931D-6FC91ED5E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730250"/>
            <a:ext cx="33893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04" tIns="50353" rIns="100704" bIns="50353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800"/>
              <a:t>FCON 1000: Cambridge_Buckner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A8D888-2213-3A43-A23C-2769CB5F9274}"/>
              </a:ext>
            </a:extLst>
          </p:cNvPr>
          <p:cNvSpPr/>
          <p:nvPr/>
        </p:nvSpPr>
        <p:spPr bwMode="auto">
          <a:xfrm>
            <a:off x="901700" y="1144588"/>
            <a:ext cx="2914650" cy="4445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>
              <a:defRPr/>
            </a:pPr>
            <a:endParaRPr lang="en-US">
              <a:sym typeface="Gill Sans" charset="0"/>
            </a:endParaRPr>
          </a:p>
        </p:txBody>
      </p:sp>
      <p:grpSp>
        <p:nvGrpSpPr>
          <p:cNvPr id="98307" name="Group 3">
            <a:extLst>
              <a:ext uri="{FF2B5EF4-FFF2-40B4-BE49-F238E27FC236}">
                <a16:creationId xmlns:a16="http://schemas.microsoft.com/office/drawing/2014/main" id="{4FBB17EC-89F4-9241-9171-801BEC47185F}"/>
              </a:ext>
            </a:extLst>
          </p:cNvPr>
          <p:cNvGrpSpPr>
            <a:grpSpLocks/>
          </p:cNvGrpSpPr>
          <p:nvPr/>
        </p:nvGrpSpPr>
        <p:grpSpPr bwMode="auto">
          <a:xfrm>
            <a:off x="379413" y="1035050"/>
            <a:ext cx="3367087" cy="3957638"/>
            <a:chOff x="380097" y="1273879"/>
            <a:chExt cx="3366966" cy="3956762"/>
          </a:xfrm>
        </p:grpSpPr>
        <p:pic>
          <p:nvPicPr>
            <p:cNvPr id="98310" name="Picture 27" descr="F.TwoSamp_G3.2.pdf">
              <a:extLst>
                <a:ext uri="{FF2B5EF4-FFF2-40B4-BE49-F238E27FC236}">
                  <a16:creationId xmlns:a16="http://schemas.microsoft.com/office/drawing/2014/main" id="{4BD0F3A6-9382-424A-A727-F6ACF4EB5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0" r="86102" b="96591"/>
            <a:stretch>
              <a:fillRect/>
            </a:stretch>
          </p:blipFill>
          <p:spPr bwMode="auto">
            <a:xfrm>
              <a:off x="790277" y="1273879"/>
              <a:ext cx="1088801" cy="434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11" name="Picture 29" descr="F.TwoSamp_G3.2.pdf">
              <a:extLst>
                <a:ext uri="{FF2B5EF4-FFF2-40B4-BE49-F238E27FC236}">
                  <a16:creationId xmlns:a16="http://schemas.microsoft.com/office/drawing/2014/main" id="{CACB12E1-84BC-E64D-BEF6-F8974439F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07" r="43919" b="96591"/>
            <a:stretch>
              <a:fillRect/>
            </a:stretch>
          </p:blipFill>
          <p:spPr bwMode="auto">
            <a:xfrm>
              <a:off x="2247313" y="1286179"/>
              <a:ext cx="1499750" cy="434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12" name="TextBox 9">
              <a:extLst>
                <a:ext uri="{FF2B5EF4-FFF2-40B4-BE49-F238E27FC236}">
                  <a16:creationId xmlns:a16="http://schemas.microsoft.com/office/drawing/2014/main" id="{BAD78CB3-CDA3-A44F-9D17-4368737540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-376329" y="3159023"/>
              <a:ext cx="1896117" cy="383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0721" tIns="50361" rIns="100721" bIns="50361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r>
                <a:rPr lang="en-US" altLang="en-US" sz="1800"/>
                <a:t>Largest 4 Clusters</a:t>
              </a:r>
            </a:p>
          </p:txBody>
        </p:sp>
        <p:sp>
          <p:nvSpPr>
            <p:cNvPr id="98313" name="TextBox 40">
              <a:extLst>
                <a:ext uri="{FF2B5EF4-FFF2-40B4-BE49-F238E27FC236}">
                  <a16:creationId xmlns:a16="http://schemas.microsoft.com/office/drawing/2014/main" id="{BF1596DD-961F-AE49-9D3E-8E1316ADB8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4966" y="4832018"/>
              <a:ext cx="1108414" cy="38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0721" tIns="50361" rIns="100721" bIns="50361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r>
                <a:rPr lang="en-US" altLang="en-US" sz="1800"/>
                <a:t>4 clusters</a:t>
              </a:r>
            </a:p>
          </p:txBody>
        </p:sp>
        <p:sp>
          <p:nvSpPr>
            <p:cNvPr id="98314" name="TextBox 44">
              <a:extLst>
                <a:ext uri="{FF2B5EF4-FFF2-40B4-BE49-F238E27FC236}">
                  <a16:creationId xmlns:a16="http://schemas.microsoft.com/office/drawing/2014/main" id="{5B39E139-5BA0-9243-A30F-1B8B5BAACF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7856" y="4847345"/>
              <a:ext cx="1108414" cy="38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0721" tIns="50361" rIns="100721" bIns="50361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r>
                <a:rPr lang="en-US" altLang="en-US" sz="1800"/>
                <a:t>3 clusters</a:t>
              </a:r>
            </a:p>
          </p:txBody>
        </p:sp>
        <p:pic>
          <p:nvPicPr>
            <p:cNvPr id="98315" name="Picture 11" descr="ba1.png">
              <a:extLst>
                <a:ext uri="{FF2B5EF4-FFF2-40B4-BE49-F238E27FC236}">
                  <a16:creationId xmlns:a16="http://schemas.microsoft.com/office/drawing/2014/main" id="{2A58B7F8-A2A1-134B-A412-20364F880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190" y="1724773"/>
              <a:ext cx="637214" cy="764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16" name="Picture 13" descr="ba2.png">
              <a:extLst>
                <a:ext uri="{FF2B5EF4-FFF2-40B4-BE49-F238E27FC236}">
                  <a16:creationId xmlns:a16="http://schemas.microsoft.com/office/drawing/2014/main" id="{9115FF83-6A68-AE4E-A91A-35DDD9679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000" y="2528409"/>
              <a:ext cx="637216" cy="764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17" name="Picture 17" descr="ba3.png">
              <a:extLst>
                <a:ext uri="{FF2B5EF4-FFF2-40B4-BE49-F238E27FC236}">
                  <a16:creationId xmlns:a16="http://schemas.microsoft.com/office/drawing/2014/main" id="{07591B31-3656-C34D-BA58-33E422C6C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190" y="3334234"/>
              <a:ext cx="637214" cy="764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18" name="Picture 19" descr="ba4.png">
              <a:extLst>
                <a:ext uri="{FF2B5EF4-FFF2-40B4-BE49-F238E27FC236}">
                  <a16:creationId xmlns:a16="http://schemas.microsoft.com/office/drawing/2014/main" id="{04EAAD80-C7AC-2C43-9CE3-A6459125B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000" y="4151007"/>
              <a:ext cx="637216" cy="764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19" name="Picture 39" descr="gsa1.png">
              <a:extLst>
                <a:ext uri="{FF2B5EF4-FFF2-40B4-BE49-F238E27FC236}">
                  <a16:creationId xmlns:a16="http://schemas.microsoft.com/office/drawing/2014/main" id="{18884739-F40A-A34F-814F-EF1A1DF4B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301" y="1724773"/>
              <a:ext cx="637216" cy="764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20" name="Picture 52" descr="gsa2.png">
              <a:extLst>
                <a:ext uri="{FF2B5EF4-FFF2-40B4-BE49-F238E27FC236}">
                  <a16:creationId xmlns:a16="http://schemas.microsoft.com/office/drawing/2014/main" id="{0CBEF7AC-5A4C-7942-BFB7-578FCA025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301" y="2515271"/>
              <a:ext cx="637216" cy="764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21" name="Picture 53" descr="gsa3.png">
              <a:extLst>
                <a:ext uri="{FF2B5EF4-FFF2-40B4-BE49-F238E27FC236}">
                  <a16:creationId xmlns:a16="http://schemas.microsoft.com/office/drawing/2014/main" id="{2F5BDD3B-8CB0-644E-8706-2A9B7C6A1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301" y="3318905"/>
              <a:ext cx="637216" cy="764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22" name="Picture 60" descr="bs1.png">
              <a:extLst>
                <a:ext uri="{FF2B5EF4-FFF2-40B4-BE49-F238E27FC236}">
                  <a16:creationId xmlns:a16="http://schemas.microsoft.com/office/drawing/2014/main" id="{EC7DA25B-3FEE-9E48-A975-940DE2274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302" y="1880246"/>
              <a:ext cx="764221" cy="637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23" name="Picture 61" descr="bs2.png">
              <a:extLst>
                <a:ext uri="{FF2B5EF4-FFF2-40B4-BE49-F238E27FC236}">
                  <a16:creationId xmlns:a16="http://schemas.microsoft.com/office/drawing/2014/main" id="{E52E9479-96CB-0444-AE5F-B739EDE4C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7492" y="2655414"/>
              <a:ext cx="764219" cy="637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24" name="Picture 62" descr="bs3.png">
              <a:extLst>
                <a:ext uri="{FF2B5EF4-FFF2-40B4-BE49-F238E27FC236}">
                  <a16:creationId xmlns:a16="http://schemas.microsoft.com/office/drawing/2014/main" id="{5B3B4DB7-F936-7648-A0AC-4FEC7D4F9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302" y="3461239"/>
              <a:ext cx="764221" cy="637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25" name="Picture 63" descr="bs4.png">
              <a:extLst>
                <a:ext uri="{FF2B5EF4-FFF2-40B4-BE49-F238E27FC236}">
                  <a16:creationId xmlns:a16="http://schemas.microsoft.com/office/drawing/2014/main" id="{72108904-34C0-FE4B-901A-C734F80D6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302" y="4275823"/>
              <a:ext cx="764221" cy="637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26" name="Picture 64" descr="gss1.png">
              <a:extLst>
                <a:ext uri="{FF2B5EF4-FFF2-40B4-BE49-F238E27FC236}">
                  <a16:creationId xmlns:a16="http://schemas.microsoft.com/office/drawing/2014/main" id="{93A506E0-4644-264C-BD56-76ED81911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8414" y="1840830"/>
              <a:ext cx="764219" cy="637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27" name="Picture 65" descr="gss2.png">
              <a:extLst>
                <a:ext uri="{FF2B5EF4-FFF2-40B4-BE49-F238E27FC236}">
                  <a16:creationId xmlns:a16="http://schemas.microsoft.com/office/drawing/2014/main" id="{148FDE5D-0300-7C40-AA2F-28D7F798F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8414" y="2644465"/>
              <a:ext cx="764219" cy="639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28" name="Picture 66" descr="gss3.png">
              <a:extLst>
                <a:ext uri="{FF2B5EF4-FFF2-40B4-BE49-F238E27FC236}">
                  <a16:creationId xmlns:a16="http://schemas.microsoft.com/office/drawing/2014/main" id="{D8505346-DEEF-EB46-A862-BB893AF67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8414" y="3443721"/>
              <a:ext cx="764219" cy="639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0" name="Rectangle 2">
            <a:extLst>
              <a:ext uri="{FF2B5EF4-FFF2-40B4-BE49-F238E27FC236}">
                <a16:creationId xmlns:a16="http://schemas.microsoft.com/office/drawing/2014/main" id="{1ABDCB06-C8C0-D340-B717-635C6B3403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-184150"/>
            <a:ext cx="9070975" cy="101441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ym typeface="Arial" charset="0"/>
              </a:rPr>
              <a:t>Grouping Based on Motion</a:t>
            </a:r>
          </a:p>
        </p:txBody>
      </p:sp>
      <p:pic>
        <p:nvPicPr>
          <p:cNvPr id="98309" name="Picture 4" descr="Fig2.jpg">
            <a:extLst>
              <a:ext uri="{FF2B5EF4-FFF2-40B4-BE49-F238E27FC236}">
                <a16:creationId xmlns:a16="http://schemas.microsoft.com/office/drawing/2014/main" id="{C2109C17-C58D-754C-96DB-1BB64BC8B9F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" t="58440" r="48595"/>
          <a:stretch>
            <a:fillRect/>
          </a:stretch>
        </p:blipFill>
        <p:spPr bwMode="auto">
          <a:xfrm>
            <a:off x="615950" y="4997450"/>
            <a:ext cx="259080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2">
            <a:extLst>
              <a:ext uri="{FF2B5EF4-FFF2-40B4-BE49-F238E27FC236}">
                <a16:creationId xmlns:a16="http://schemas.microsoft.com/office/drawing/2014/main" id="{CB2C5C8F-2A58-BF4F-B9FB-A83542C324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-184150"/>
            <a:ext cx="9070975" cy="101441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ym typeface="Arial" charset="0"/>
              </a:rPr>
              <a:t>Grouping Based on Motion</a:t>
            </a:r>
          </a:p>
        </p:txBody>
      </p:sp>
      <p:pic>
        <p:nvPicPr>
          <p:cNvPr id="100354" name="Picture 4" descr="Fig2.jpg">
            <a:extLst>
              <a:ext uri="{FF2B5EF4-FFF2-40B4-BE49-F238E27FC236}">
                <a16:creationId xmlns:a16="http://schemas.microsoft.com/office/drawing/2014/main" id="{521B6F00-C677-AB4B-9CC8-552093424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" t="58440" r="48595"/>
          <a:stretch>
            <a:fillRect/>
          </a:stretch>
        </p:blipFill>
        <p:spPr bwMode="auto">
          <a:xfrm>
            <a:off x="1911350" y="4635500"/>
            <a:ext cx="281940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TextBox 50">
            <a:extLst>
              <a:ext uri="{FF2B5EF4-FFF2-40B4-BE49-F238E27FC236}">
                <a16:creationId xmlns:a16="http://schemas.microsoft.com/office/drawing/2014/main" id="{2C636C61-A7DE-6F43-A424-E679B9B95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831850"/>
            <a:ext cx="33893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04" tIns="50353" rIns="100704" bIns="50353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800"/>
              <a:t>FCON 1000: Cambridge_Buckner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C9ABA1-D49B-AC44-8D25-329475E24C88}"/>
              </a:ext>
            </a:extLst>
          </p:cNvPr>
          <p:cNvSpPr/>
          <p:nvPr/>
        </p:nvSpPr>
        <p:spPr bwMode="auto">
          <a:xfrm>
            <a:off x="901700" y="1246188"/>
            <a:ext cx="2914650" cy="4445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>
              <a:defRPr/>
            </a:pPr>
            <a:endParaRPr lang="en-US">
              <a:sym typeface="Gill Sans" charset="0"/>
            </a:endParaRPr>
          </a:p>
        </p:txBody>
      </p:sp>
      <p:grpSp>
        <p:nvGrpSpPr>
          <p:cNvPr id="100357" name="Group 3">
            <a:extLst>
              <a:ext uri="{FF2B5EF4-FFF2-40B4-BE49-F238E27FC236}">
                <a16:creationId xmlns:a16="http://schemas.microsoft.com/office/drawing/2014/main" id="{3D2DF273-66E8-6F44-9104-A6F851D6AE7F}"/>
              </a:ext>
            </a:extLst>
          </p:cNvPr>
          <p:cNvGrpSpPr>
            <a:grpSpLocks/>
          </p:cNvGrpSpPr>
          <p:nvPr/>
        </p:nvGrpSpPr>
        <p:grpSpPr bwMode="auto">
          <a:xfrm>
            <a:off x="379413" y="1136650"/>
            <a:ext cx="3368675" cy="3941763"/>
            <a:chOff x="380185" y="1273879"/>
            <a:chExt cx="3366878" cy="3941488"/>
          </a:xfrm>
        </p:grpSpPr>
        <p:pic>
          <p:nvPicPr>
            <p:cNvPr id="100384" name="Picture 27" descr="F.TwoSamp_G3.2.pdf">
              <a:extLst>
                <a:ext uri="{FF2B5EF4-FFF2-40B4-BE49-F238E27FC236}">
                  <a16:creationId xmlns:a16="http://schemas.microsoft.com/office/drawing/2014/main" id="{0CC4A56C-DDAB-1448-82DC-C0DD853E4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0" r="86102" b="96591"/>
            <a:stretch>
              <a:fillRect/>
            </a:stretch>
          </p:blipFill>
          <p:spPr bwMode="auto">
            <a:xfrm>
              <a:off x="790277" y="1273879"/>
              <a:ext cx="1088801" cy="434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385" name="Picture 29" descr="F.TwoSamp_G3.2.pdf">
              <a:extLst>
                <a:ext uri="{FF2B5EF4-FFF2-40B4-BE49-F238E27FC236}">
                  <a16:creationId xmlns:a16="http://schemas.microsoft.com/office/drawing/2014/main" id="{E8A3840C-DEBF-D54C-9E37-B5F2E4173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07" r="43919" b="96591"/>
            <a:stretch>
              <a:fillRect/>
            </a:stretch>
          </p:blipFill>
          <p:spPr bwMode="auto">
            <a:xfrm>
              <a:off x="2247313" y="1286179"/>
              <a:ext cx="1499750" cy="434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386" name="TextBox 9">
              <a:extLst>
                <a:ext uri="{FF2B5EF4-FFF2-40B4-BE49-F238E27FC236}">
                  <a16:creationId xmlns:a16="http://schemas.microsoft.com/office/drawing/2014/main" id="{55F187AA-18C2-3243-B7E4-1A1151B3CC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-376460" y="3159112"/>
              <a:ext cx="1896379" cy="383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0721" tIns="50361" rIns="100721" bIns="50361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r>
                <a:rPr lang="en-US" altLang="en-US" sz="1800"/>
                <a:t>Largest 4 Clusters</a:t>
              </a:r>
            </a:p>
          </p:txBody>
        </p:sp>
        <p:sp>
          <p:nvSpPr>
            <p:cNvPr id="100387" name="TextBox 40">
              <a:extLst>
                <a:ext uri="{FF2B5EF4-FFF2-40B4-BE49-F238E27FC236}">
                  <a16:creationId xmlns:a16="http://schemas.microsoft.com/office/drawing/2014/main" id="{8480A626-2B5B-7945-9208-568192E8A0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221" y="4832018"/>
              <a:ext cx="1107901" cy="383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0721" tIns="50361" rIns="100721" bIns="50361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r>
                <a:rPr lang="en-US" altLang="en-US" sz="1800"/>
                <a:t>4 clusters</a:t>
              </a:r>
            </a:p>
          </p:txBody>
        </p:sp>
        <p:pic>
          <p:nvPicPr>
            <p:cNvPr id="100388" name="Picture 11" descr="ba1.png">
              <a:extLst>
                <a:ext uri="{FF2B5EF4-FFF2-40B4-BE49-F238E27FC236}">
                  <a16:creationId xmlns:a16="http://schemas.microsoft.com/office/drawing/2014/main" id="{55ED40BA-648A-4540-8B70-05B61A626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190" y="1724773"/>
              <a:ext cx="637214" cy="764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389" name="Picture 13" descr="ba2.png">
              <a:extLst>
                <a:ext uri="{FF2B5EF4-FFF2-40B4-BE49-F238E27FC236}">
                  <a16:creationId xmlns:a16="http://schemas.microsoft.com/office/drawing/2014/main" id="{0510D28D-839C-344B-A93E-9A342DF66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000" y="2528409"/>
              <a:ext cx="637216" cy="764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390" name="Picture 17" descr="ba3.png">
              <a:extLst>
                <a:ext uri="{FF2B5EF4-FFF2-40B4-BE49-F238E27FC236}">
                  <a16:creationId xmlns:a16="http://schemas.microsoft.com/office/drawing/2014/main" id="{9D105EC9-8B22-C246-BA8F-1B39CE72A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190" y="3334234"/>
              <a:ext cx="637214" cy="764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391" name="Picture 19" descr="ba4.png">
              <a:extLst>
                <a:ext uri="{FF2B5EF4-FFF2-40B4-BE49-F238E27FC236}">
                  <a16:creationId xmlns:a16="http://schemas.microsoft.com/office/drawing/2014/main" id="{AAD6E471-7AD4-DE49-81BD-68BDC2845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000" y="4151007"/>
              <a:ext cx="637216" cy="764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392" name="Picture 39" descr="gsa1.png">
              <a:extLst>
                <a:ext uri="{FF2B5EF4-FFF2-40B4-BE49-F238E27FC236}">
                  <a16:creationId xmlns:a16="http://schemas.microsoft.com/office/drawing/2014/main" id="{2F25D930-23BA-D148-BF24-DFA8178C1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301" y="1724773"/>
              <a:ext cx="637216" cy="764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393" name="Picture 52" descr="gsa2.png">
              <a:extLst>
                <a:ext uri="{FF2B5EF4-FFF2-40B4-BE49-F238E27FC236}">
                  <a16:creationId xmlns:a16="http://schemas.microsoft.com/office/drawing/2014/main" id="{2BF0A754-B674-E448-8178-9293E40F2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301" y="2515271"/>
              <a:ext cx="637216" cy="764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394" name="Picture 53" descr="gsa3.png">
              <a:extLst>
                <a:ext uri="{FF2B5EF4-FFF2-40B4-BE49-F238E27FC236}">
                  <a16:creationId xmlns:a16="http://schemas.microsoft.com/office/drawing/2014/main" id="{57FDDD1F-9988-A54E-845C-5A0C401A2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301" y="3318905"/>
              <a:ext cx="637216" cy="764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395" name="Picture 60" descr="bs1.png">
              <a:extLst>
                <a:ext uri="{FF2B5EF4-FFF2-40B4-BE49-F238E27FC236}">
                  <a16:creationId xmlns:a16="http://schemas.microsoft.com/office/drawing/2014/main" id="{2F2D22FE-1E3A-684A-A402-5F628C95A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302" y="1880246"/>
              <a:ext cx="764221" cy="637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396" name="Picture 61" descr="bs2.png">
              <a:extLst>
                <a:ext uri="{FF2B5EF4-FFF2-40B4-BE49-F238E27FC236}">
                  <a16:creationId xmlns:a16="http://schemas.microsoft.com/office/drawing/2014/main" id="{DDD6457D-95D0-9A40-87A7-54DAB5D13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7492" y="2655414"/>
              <a:ext cx="764219" cy="637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397" name="Picture 62" descr="bs3.png">
              <a:extLst>
                <a:ext uri="{FF2B5EF4-FFF2-40B4-BE49-F238E27FC236}">
                  <a16:creationId xmlns:a16="http://schemas.microsoft.com/office/drawing/2014/main" id="{D6DDE1DF-5830-7B4A-A91C-48C3F0925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302" y="3461239"/>
              <a:ext cx="764221" cy="637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398" name="Picture 63" descr="bs4.png">
              <a:extLst>
                <a:ext uri="{FF2B5EF4-FFF2-40B4-BE49-F238E27FC236}">
                  <a16:creationId xmlns:a16="http://schemas.microsoft.com/office/drawing/2014/main" id="{0E7DA34F-D89C-CF4A-8A71-194183299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302" y="4275823"/>
              <a:ext cx="764221" cy="637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399" name="Picture 64" descr="gss1.png">
              <a:extLst>
                <a:ext uri="{FF2B5EF4-FFF2-40B4-BE49-F238E27FC236}">
                  <a16:creationId xmlns:a16="http://schemas.microsoft.com/office/drawing/2014/main" id="{7E75A525-2129-D041-9F5D-4F9CD6201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8414" y="1840830"/>
              <a:ext cx="764219" cy="637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400" name="Picture 65" descr="gss2.png">
              <a:extLst>
                <a:ext uri="{FF2B5EF4-FFF2-40B4-BE49-F238E27FC236}">
                  <a16:creationId xmlns:a16="http://schemas.microsoft.com/office/drawing/2014/main" id="{6F6983AB-B4E1-3E4C-9776-CE310CFA1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8414" y="2644465"/>
              <a:ext cx="764219" cy="639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401" name="Picture 66" descr="gss3.png">
              <a:extLst>
                <a:ext uri="{FF2B5EF4-FFF2-40B4-BE49-F238E27FC236}">
                  <a16:creationId xmlns:a16="http://schemas.microsoft.com/office/drawing/2014/main" id="{76ADBBA9-D643-D44F-ACC2-A5CD6EEB9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8414" y="3443721"/>
              <a:ext cx="764219" cy="639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0358" name="Group 8">
            <a:extLst>
              <a:ext uri="{FF2B5EF4-FFF2-40B4-BE49-F238E27FC236}">
                <a16:creationId xmlns:a16="http://schemas.microsoft.com/office/drawing/2014/main" id="{EE09DCDF-FB9B-8B49-B06D-3A9004EE344A}"/>
              </a:ext>
            </a:extLst>
          </p:cNvPr>
          <p:cNvGrpSpPr>
            <a:grpSpLocks/>
          </p:cNvGrpSpPr>
          <p:nvPr/>
        </p:nvGrpSpPr>
        <p:grpSpPr bwMode="auto">
          <a:xfrm>
            <a:off x="3740150" y="2063750"/>
            <a:ext cx="2532063" cy="876300"/>
            <a:chOff x="4871944" y="2740490"/>
            <a:chExt cx="2297881" cy="795044"/>
          </a:xfrm>
        </p:grpSpPr>
        <p:grpSp>
          <p:nvGrpSpPr>
            <p:cNvPr id="100373" name="Group 2">
              <a:extLst>
                <a:ext uri="{FF2B5EF4-FFF2-40B4-BE49-F238E27FC236}">
                  <a16:creationId xmlns:a16="http://schemas.microsoft.com/office/drawing/2014/main" id="{4BBA2527-40D4-224B-9007-F42A4F7487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09153" y="3073283"/>
              <a:ext cx="1176848" cy="196955"/>
              <a:chOff x="5997577" y="3171761"/>
              <a:chExt cx="1176848" cy="196955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CC5AB8A-3125-0948-9012-D2FFADFFCA6D}"/>
                  </a:ext>
                </a:extLst>
              </p:cNvPr>
              <p:cNvSpPr/>
              <p:nvPr/>
            </p:nvSpPr>
            <p:spPr>
              <a:xfrm>
                <a:off x="6977402" y="3171678"/>
                <a:ext cx="197372" cy="197321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B22BC34-D61A-B14B-942F-40498EAA4E70}"/>
                  </a:ext>
                </a:extLst>
              </p:cNvPr>
              <p:cNvSpPr/>
              <p:nvPr/>
            </p:nvSpPr>
            <p:spPr>
              <a:xfrm>
                <a:off x="6777147" y="3171678"/>
                <a:ext cx="197373" cy="19732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C0ECB87-7B16-8C41-B51E-57D034207F0F}"/>
                  </a:ext>
                </a:extLst>
              </p:cNvPr>
              <p:cNvSpPr/>
              <p:nvPr/>
            </p:nvSpPr>
            <p:spPr>
              <a:xfrm>
                <a:off x="5997741" y="3171678"/>
                <a:ext cx="197372" cy="19732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E2E08C4-067E-4D41-B8B7-63E110188E44}"/>
                  </a:ext>
                </a:extLst>
              </p:cNvPr>
              <p:cNvSpPr/>
              <p:nvPr/>
            </p:nvSpPr>
            <p:spPr>
              <a:xfrm>
                <a:off x="6195114" y="3171678"/>
                <a:ext cx="195932" cy="197321"/>
              </a:xfrm>
              <a:prstGeom prst="rect">
                <a:avLst/>
              </a:prstGeom>
              <a:solidFill>
                <a:srgbClr val="A4E7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AA80309-E48C-3F4B-86A0-87ECC58437E7}"/>
                  </a:ext>
                </a:extLst>
              </p:cNvPr>
              <p:cNvSpPr/>
              <p:nvPr/>
            </p:nvSpPr>
            <p:spPr>
              <a:xfrm>
                <a:off x="6391046" y="3171678"/>
                <a:ext cx="386102" cy="19732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>
                  <a:sym typeface="Gill Sans" charset="0"/>
                </a:endParaRPr>
              </a:p>
            </p:txBody>
          </p:sp>
        </p:grpSp>
        <p:sp>
          <p:nvSpPr>
            <p:cNvPr id="100374" name="TextBox 3">
              <a:extLst>
                <a:ext uri="{FF2B5EF4-FFF2-40B4-BE49-F238E27FC236}">
                  <a16:creationId xmlns:a16="http://schemas.microsoft.com/office/drawing/2014/main" id="{A1BFF11E-B3D3-4F40-9205-AF449B5FF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1944" y="3270237"/>
              <a:ext cx="2297881" cy="265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r>
                <a:rPr lang="en-US" altLang="en-US" sz="1300"/>
                <a:t>Group Difference, p&lt;0.01, α=0.05</a:t>
              </a:r>
            </a:p>
          </p:txBody>
        </p:sp>
        <p:sp>
          <p:nvSpPr>
            <p:cNvPr id="100375" name="TextBox 6">
              <a:extLst>
                <a:ext uri="{FF2B5EF4-FFF2-40B4-BE49-F238E27FC236}">
                  <a16:creationId xmlns:a16="http://schemas.microsoft.com/office/drawing/2014/main" id="{D1CD85D0-09A8-6041-81CE-2CFA19A80F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3512" y="2740490"/>
              <a:ext cx="842789" cy="265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r>
                <a:rPr lang="en-US" altLang="en-US" sz="1300"/>
                <a:t>Small &gt; Big</a:t>
              </a:r>
            </a:p>
          </p:txBody>
        </p:sp>
        <p:sp>
          <p:nvSpPr>
            <p:cNvPr id="100376" name="TextBox 36">
              <a:extLst>
                <a:ext uri="{FF2B5EF4-FFF2-40B4-BE49-F238E27FC236}">
                  <a16:creationId xmlns:a16="http://schemas.microsoft.com/office/drawing/2014/main" id="{C779B531-B329-8444-8DF1-D69168245B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8096" y="2740490"/>
              <a:ext cx="842789" cy="265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r>
                <a:rPr lang="en-US" altLang="en-US" sz="1300"/>
                <a:t>Small &lt; Big</a:t>
              </a:r>
            </a:p>
          </p:txBody>
        </p:sp>
        <p:sp>
          <p:nvSpPr>
            <p:cNvPr id="100377" name="TextBox 7">
              <a:extLst>
                <a:ext uri="{FF2B5EF4-FFF2-40B4-BE49-F238E27FC236}">
                  <a16:creationId xmlns:a16="http://schemas.microsoft.com/office/drawing/2014/main" id="{73C341E1-E769-6C4E-A686-51EF58B44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5459961" y="2683700"/>
              <a:ext cx="330457" cy="670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r>
                <a:rPr lang="en-US" altLang="en-US"/>
                <a:t>[</a:t>
              </a:r>
            </a:p>
          </p:txBody>
        </p:sp>
        <p:sp>
          <p:nvSpPr>
            <p:cNvPr id="100378" name="TextBox 37">
              <a:extLst>
                <a:ext uri="{FF2B5EF4-FFF2-40B4-BE49-F238E27FC236}">
                  <a16:creationId xmlns:a16="http://schemas.microsoft.com/office/drawing/2014/main" id="{5C36E400-D0FB-164F-AE11-1EC0395BB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6256483" y="2683701"/>
              <a:ext cx="330457" cy="670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r>
                <a:rPr lang="en-US" altLang="en-US"/>
                <a:t>[</a:t>
              </a:r>
            </a:p>
          </p:txBody>
        </p:sp>
      </p:grpSp>
      <p:sp>
        <p:nvSpPr>
          <p:cNvPr id="100359" name="TextBox 51">
            <a:extLst>
              <a:ext uri="{FF2B5EF4-FFF2-40B4-BE49-F238E27FC236}">
                <a16:creationId xmlns:a16="http://schemas.microsoft.com/office/drawing/2014/main" id="{2E1252D5-11BB-F54F-BF51-D3912B1A4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688" y="958850"/>
            <a:ext cx="26670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04" tIns="50353" rIns="100704" bIns="50353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800"/>
              <a:t>FCON 1000: Beijing_Zang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D141DAA-3013-9B49-8BDF-97580422871C}"/>
              </a:ext>
            </a:extLst>
          </p:cNvPr>
          <p:cNvSpPr/>
          <p:nvPr/>
        </p:nvSpPr>
        <p:spPr bwMode="auto">
          <a:xfrm>
            <a:off x="6424613" y="1276350"/>
            <a:ext cx="3013075" cy="4429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>
              <a:defRPr/>
            </a:pPr>
            <a:endParaRPr lang="en-US">
              <a:sym typeface="Gill Sans" charset="0"/>
            </a:endParaRPr>
          </a:p>
        </p:txBody>
      </p:sp>
      <p:pic>
        <p:nvPicPr>
          <p:cNvPr id="100361" name="Picture 15" descr="F.TwoSamp_G3.2.pdf">
            <a:extLst>
              <a:ext uri="{FF2B5EF4-FFF2-40B4-BE49-F238E27FC236}">
                <a16:creationId xmlns:a16="http://schemas.microsoft.com/office/drawing/2014/main" id="{7282263D-8317-E14B-8B3B-9C8ABD025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0" r="86102" b="96591"/>
          <a:stretch>
            <a:fillRect/>
          </a:stretch>
        </p:blipFill>
        <p:spPr bwMode="auto">
          <a:xfrm>
            <a:off x="6313488" y="1225550"/>
            <a:ext cx="1079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2" name="Picture 35" descr="F.TwoSamp_G3.2.pdf">
            <a:extLst>
              <a:ext uri="{FF2B5EF4-FFF2-40B4-BE49-F238E27FC236}">
                <a16:creationId xmlns:a16="http://schemas.microsoft.com/office/drawing/2014/main" id="{55D91E28-C23F-1842-A41B-46F95AD0D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7" r="43919" b="96591"/>
          <a:stretch>
            <a:fillRect/>
          </a:stretch>
        </p:blipFill>
        <p:spPr bwMode="auto">
          <a:xfrm>
            <a:off x="7824788" y="1225550"/>
            <a:ext cx="14874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3" name="Picture 58" descr="beija1.png">
            <a:extLst>
              <a:ext uri="{FF2B5EF4-FFF2-40B4-BE49-F238E27FC236}">
                <a16:creationId xmlns:a16="http://schemas.microsoft.com/office/drawing/2014/main" id="{B254B672-6BE3-9C4E-A904-7E5F20E0B0E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8" y="1662113"/>
            <a:ext cx="6318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4" name="Picture 59" descr="beijs1.png">
            <a:extLst>
              <a:ext uri="{FF2B5EF4-FFF2-40B4-BE49-F238E27FC236}">
                <a16:creationId xmlns:a16="http://schemas.microsoft.com/office/drawing/2014/main" id="{4974684F-FC64-6C43-8845-D21AE6C0A4E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1785938"/>
            <a:ext cx="7588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6D7C73EE-F87A-784C-BDCA-49C8B005C631}"/>
              </a:ext>
            </a:extLst>
          </p:cNvPr>
          <p:cNvSpPr txBox="1"/>
          <p:nvPr/>
        </p:nvSpPr>
        <p:spPr bwMode="auto">
          <a:xfrm>
            <a:off x="7881938" y="1979613"/>
            <a:ext cx="1584325" cy="746125"/>
          </a:xfrm>
          <a:prstGeom prst="rect">
            <a:avLst/>
          </a:prstGeom>
          <a:noFill/>
        </p:spPr>
        <p:txBody>
          <a:bodyPr wrap="none" lIns="100704" tIns="50353" rIns="100704" bIns="50353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ヒラギノ角ゴ ProN W3" charset="0"/>
                <a:sym typeface="Gill Sans" charset="0"/>
              </a:rPr>
              <a:t>(none)</a:t>
            </a:r>
          </a:p>
        </p:txBody>
      </p:sp>
      <p:sp>
        <p:nvSpPr>
          <p:cNvPr id="100366" name="TextBox 74">
            <a:extLst>
              <a:ext uri="{FF2B5EF4-FFF2-40B4-BE49-F238E27FC236}">
                <a16:creationId xmlns:a16="http://schemas.microsoft.com/office/drawing/2014/main" id="{B783BBC8-8712-AF4B-BEAC-9C7E260B9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4463" y="2457450"/>
            <a:ext cx="811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04" tIns="50353" rIns="100704" bIns="50353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300"/>
              <a:t>1 cluster</a:t>
            </a:r>
          </a:p>
        </p:txBody>
      </p:sp>
      <p:sp>
        <p:nvSpPr>
          <p:cNvPr id="100367" name="TextBox 75">
            <a:extLst>
              <a:ext uri="{FF2B5EF4-FFF2-40B4-BE49-F238E27FC236}">
                <a16:creationId xmlns:a16="http://schemas.microsoft.com/office/drawing/2014/main" id="{05C04578-3AF7-FD4E-AD75-D0E6659A0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1025" y="2433638"/>
            <a:ext cx="865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04" tIns="50353" rIns="100704" bIns="50353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300"/>
              <a:t>0 clusters</a:t>
            </a:r>
          </a:p>
        </p:txBody>
      </p:sp>
      <p:pic>
        <p:nvPicPr>
          <p:cNvPr id="100368" name="Picture 4" descr="Fig2.jpg">
            <a:extLst>
              <a:ext uri="{FF2B5EF4-FFF2-40B4-BE49-F238E27FC236}">
                <a16:creationId xmlns:a16="http://schemas.microsoft.com/office/drawing/2014/main" id="{5DCD26A9-921A-B44D-A680-671FAFBF3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1" t="58485" b="2"/>
          <a:stretch>
            <a:fillRect/>
          </a:stretch>
        </p:blipFill>
        <p:spPr bwMode="auto">
          <a:xfrm>
            <a:off x="4883150" y="4635500"/>
            <a:ext cx="2971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69" name="Rectangle 7">
            <a:extLst>
              <a:ext uri="{FF2B5EF4-FFF2-40B4-BE49-F238E27FC236}">
                <a16:creationId xmlns:a16="http://schemas.microsoft.com/office/drawing/2014/main" id="{21E0EDC8-A78D-7845-975A-755DE3989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5150" y="4016375"/>
            <a:ext cx="1684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29 </a:t>
            </a:r>
            <a:r>
              <a:rPr lang="en-US" altLang="en-US" sz="2800">
                <a:solidFill>
                  <a:srgbClr val="FF0000"/>
                </a:solidFill>
                <a:latin typeface="Lucida Grande" panose="020B0600040502020204" pitchFamily="34" charset="0"/>
              </a:rPr>
              <a:t>μ</a:t>
            </a:r>
            <a:r>
              <a:rPr lang="en-US" altLang="en-US" sz="2800">
                <a:solidFill>
                  <a:srgbClr val="FF0000"/>
                </a:solidFill>
              </a:rPr>
              <a:t>m/TR</a:t>
            </a:r>
          </a:p>
        </p:txBody>
      </p:sp>
      <p:sp>
        <p:nvSpPr>
          <p:cNvPr id="100370" name="Rectangle 58">
            <a:extLst>
              <a:ext uri="{FF2B5EF4-FFF2-40B4-BE49-F238E27FC236}">
                <a16:creationId xmlns:a16="http://schemas.microsoft.com/office/drawing/2014/main" id="{9102FCC6-0882-6441-9632-504F0B4E4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550" y="4016375"/>
            <a:ext cx="1684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25 </a:t>
            </a:r>
            <a:r>
              <a:rPr lang="en-US" altLang="en-US" sz="2800">
                <a:solidFill>
                  <a:srgbClr val="FF0000"/>
                </a:solidFill>
                <a:latin typeface="Lucida Grande" panose="020B0600040502020204" pitchFamily="34" charset="0"/>
              </a:rPr>
              <a:t>μ</a:t>
            </a:r>
            <a:r>
              <a:rPr lang="en-US" altLang="en-US" sz="2800">
                <a:solidFill>
                  <a:srgbClr val="FF0000"/>
                </a:solidFill>
              </a:rPr>
              <a:t>m/TR</a:t>
            </a:r>
          </a:p>
        </p:txBody>
      </p:sp>
      <p:sp>
        <p:nvSpPr>
          <p:cNvPr id="100371" name="TextBox 59">
            <a:extLst>
              <a:ext uri="{FF2B5EF4-FFF2-40B4-BE49-F238E27FC236}">
                <a16:creationId xmlns:a16="http://schemas.microsoft.com/office/drawing/2014/main" id="{1C87B155-34EC-C745-9995-62C5E14F2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2588" y="6821488"/>
            <a:ext cx="1681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(Saad, 2013)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9E581B-2227-EB43-8971-2DFBCD281095}"/>
              </a:ext>
            </a:extLst>
          </p:cNvPr>
          <p:cNvSpPr/>
          <p:nvPr/>
        </p:nvSpPr>
        <p:spPr>
          <a:xfrm>
            <a:off x="4899530" y="2621855"/>
            <a:ext cx="5165221" cy="1384995"/>
          </a:xfrm>
          <a:prstGeom prst="rect">
            <a:avLst/>
          </a:prstGeom>
          <a:noFill/>
        </p:spPr>
        <p:txBody>
          <a:bodyPr wrap="none" lIns="91425" tIns="45712" rIns="91425" bIns="45712">
            <a:spAutoFit/>
          </a:bodyPr>
          <a:lstStyle/>
          <a:p>
            <a:pPr algn="r">
              <a:defRPr/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" charset="0"/>
                <a:ea typeface="ヒラギノ角ゴ ProN W3" charset="0"/>
                <a:sym typeface="Gill Sans" charset="0"/>
              </a:rPr>
              <a:t>More  Motion</a:t>
            </a:r>
          </a:p>
          <a:p>
            <a:pPr algn="r">
              <a:defRPr/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" charset="0"/>
                <a:ea typeface="ヒラギノ角ゴ ProN W3" charset="0"/>
                <a:sym typeface="Gill Sans" charset="0"/>
              </a:rPr>
              <a:t>More Motion Difference</a:t>
            </a:r>
          </a:p>
          <a:p>
            <a:pPr algn="r">
              <a:defRPr/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" charset="0"/>
                <a:ea typeface="ヒラギノ角ゴ ProN W3" charset="0"/>
                <a:sym typeface="Gill Sans" charset="0"/>
              </a:rPr>
              <a:t>Much less group difference!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3">
            <a:extLst>
              <a:ext uri="{FF2B5EF4-FFF2-40B4-BE49-F238E27FC236}">
                <a16:creationId xmlns:a16="http://schemas.microsoft.com/office/drawing/2014/main" id="{7BCE8109-3BCE-504E-B74E-5B40E51FE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" t="12852" r="2065" b="2979"/>
          <a:stretch>
            <a:fillRect/>
          </a:stretch>
        </p:blipFill>
        <p:spPr bwMode="auto">
          <a:xfrm>
            <a:off x="201613" y="2843213"/>
            <a:ext cx="32131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21">
            <a:extLst>
              <a:ext uri="{FF2B5EF4-FFF2-40B4-BE49-F238E27FC236}">
                <a16:creationId xmlns:a16="http://schemas.microsoft.com/office/drawing/2014/main" id="{2BF970B3-76DC-EE4E-ACC4-CD99C852F8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" t="13683" r="1637" b="3468"/>
          <a:stretch>
            <a:fillRect/>
          </a:stretch>
        </p:blipFill>
        <p:spPr bwMode="auto">
          <a:xfrm>
            <a:off x="6678613" y="2125663"/>
            <a:ext cx="3157537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4">
            <a:extLst>
              <a:ext uri="{FF2B5EF4-FFF2-40B4-BE49-F238E27FC236}">
                <a16:creationId xmlns:a16="http://schemas.microsoft.com/office/drawing/2014/main" id="{E57DF8AC-5069-0D45-95DD-3D792F0C1D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9" t="6003" r="19907" b="7709"/>
          <a:stretch>
            <a:fillRect/>
          </a:stretch>
        </p:blipFill>
        <p:spPr bwMode="auto">
          <a:xfrm>
            <a:off x="2901950" y="1797050"/>
            <a:ext cx="4648200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>
            <a:extLst>
              <a:ext uri="{FF2B5EF4-FFF2-40B4-BE49-F238E27FC236}">
                <a16:creationId xmlns:a16="http://schemas.microsoft.com/office/drawing/2014/main" id="{D14C4C1E-23F3-FA49-884B-79B84FDA17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98425"/>
            <a:ext cx="9067800" cy="8128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sym typeface="Arial" charset="0"/>
              </a:rPr>
              <a:t>Resting state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E18AF6D-5492-7547-8327-6F92FCB5DE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3213" y="936625"/>
            <a:ext cx="9512300" cy="5556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rIns="0" numCol="1" anchor="t" anchorCtr="0" compatLnSpc="1">
            <a:prstTxWarp prst="textNoShape">
              <a:avLst/>
            </a:prstTxWarp>
          </a:bodyPr>
          <a:lstStyle/>
          <a:p>
            <a:pPr marL="315860" lvl="1" indent="0" eaLnBrk="1" hangingPunct="1">
              <a:spcBef>
                <a:spcPct val="0"/>
              </a:spcBef>
              <a:tabLst>
                <a:tab pos="1447556" algn="l"/>
                <a:tab pos="2361802" algn="l"/>
                <a:tab pos="3276048" algn="l"/>
                <a:tab pos="4190294" algn="l"/>
                <a:tab pos="5104540" algn="l"/>
                <a:tab pos="6018785" algn="l"/>
                <a:tab pos="6933032" algn="l"/>
                <a:tab pos="7847278" algn="l"/>
                <a:tab pos="8761524" algn="l"/>
                <a:tab pos="9675770" algn="l"/>
                <a:tab pos="10590016" algn="l"/>
                <a:tab pos="1447556" algn="l"/>
                <a:tab pos="2361802" algn="l"/>
                <a:tab pos="3276048" algn="l"/>
                <a:tab pos="4190294" algn="l"/>
                <a:tab pos="5104540" algn="l"/>
                <a:tab pos="6018785" algn="l"/>
                <a:tab pos="6933032" algn="l"/>
                <a:tab pos="7847278" algn="l"/>
                <a:tab pos="8761524" algn="l"/>
                <a:tab pos="9675770" algn="l"/>
                <a:tab pos="10590016" algn="l"/>
                <a:tab pos="1447556" algn="l"/>
                <a:tab pos="2361802" algn="l"/>
                <a:tab pos="3276048" algn="l"/>
                <a:tab pos="4190294" algn="l"/>
                <a:tab pos="5104540" algn="l"/>
                <a:tab pos="6018785" algn="l"/>
                <a:tab pos="6933032" algn="l"/>
                <a:tab pos="7847278" algn="l"/>
                <a:tab pos="8761524" algn="l"/>
                <a:tab pos="9675770" algn="l"/>
              </a:tabLst>
              <a:defRPr/>
            </a:pPr>
            <a:r>
              <a:rPr lang="en-US" dirty="0">
                <a:sym typeface="Arial" charset="0"/>
              </a:rPr>
              <a:t>Resort to </a:t>
            </a:r>
            <a:r>
              <a:rPr lang="en-US" dirty="0">
                <a:solidFill>
                  <a:srgbClr val="FE4940"/>
                </a:solidFill>
                <a:sym typeface="Arial" charset="0"/>
              </a:rPr>
              <a:t>describing </a:t>
            </a:r>
            <a:r>
              <a:rPr lang="en-US" dirty="0">
                <a:solidFill>
                  <a:srgbClr val="FE4940"/>
                </a:solidFill>
                <a:latin typeface="Arial Italic" charset="0"/>
                <a:cs typeface="Arial Italic" charset="0"/>
                <a:sym typeface="Arial Italic" charset="0"/>
              </a:rPr>
              <a:t>relationships </a:t>
            </a:r>
            <a:r>
              <a:rPr lang="en-US" dirty="0">
                <a:latin typeface="Arial Italic" charset="0"/>
                <a:cs typeface="Arial Italic" charset="0"/>
                <a:sym typeface="Arial Italic" charset="0"/>
              </a:rPr>
              <a:t>between brain regions</a:t>
            </a:r>
          </a:p>
        </p:txBody>
      </p:sp>
      <p:grpSp>
        <p:nvGrpSpPr>
          <p:cNvPr id="40966" name="Group 2">
            <a:extLst>
              <a:ext uri="{FF2B5EF4-FFF2-40B4-BE49-F238E27FC236}">
                <a16:creationId xmlns:a16="http://schemas.microsoft.com/office/drawing/2014/main" id="{B11D456B-C1F6-0B44-ADC9-BD4E0914B6B8}"/>
              </a:ext>
            </a:extLst>
          </p:cNvPr>
          <p:cNvGrpSpPr>
            <a:grpSpLocks/>
          </p:cNvGrpSpPr>
          <p:nvPr/>
        </p:nvGrpSpPr>
        <p:grpSpPr bwMode="auto">
          <a:xfrm>
            <a:off x="2166938" y="5543550"/>
            <a:ext cx="2046287" cy="1125538"/>
            <a:chOff x="2048974" y="5411901"/>
            <a:chExt cx="2045536" cy="1125871"/>
          </a:xfrm>
        </p:grpSpPr>
        <p:sp>
          <p:nvSpPr>
            <p:cNvPr id="40971" name="AutoShape 11">
              <a:extLst>
                <a:ext uri="{FF2B5EF4-FFF2-40B4-BE49-F238E27FC236}">
                  <a16:creationId xmlns:a16="http://schemas.microsoft.com/office/drawing/2014/main" id="{C63E990B-4D76-3A49-A2F2-24291F58239E}"/>
                </a:ext>
              </a:extLst>
            </p:cNvPr>
            <p:cNvSpPr>
              <a:spLocks/>
            </p:cNvSpPr>
            <p:nvPr/>
          </p:nvSpPr>
          <p:spPr bwMode="auto">
            <a:xfrm rot="2656101">
              <a:off x="3501846" y="6182172"/>
              <a:ext cx="355660" cy="3556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2147483647 w 21600"/>
                <a:gd name="T23" fmla="*/ 2147483647 h 21600"/>
                <a:gd name="T24" fmla="*/ 2147483647 w 21600"/>
                <a:gd name="T25" fmla="*/ 2147483647 h 21600"/>
                <a:gd name="T26" fmla="*/ 2147483647 w 21600"/>
                <a:gd name="T27" fmla="*/ 2147483647 h 21600"/>
                <a:gd name="T28" fmla="*/ 2147483647 w 21600"/>
                <a:gd name="T29" fmla="*/ 2147483647 h 21600"/>
                <a:gd name="T30" fmla="*/ 2147483647 w 21600"/>
                <a:gd name="T31" fmla="*/ 2147483647 h 21600"/>
                <a:gd name="T32" fmla="*/ 2147483647 w 21600"/>
                <a:gd name="T33" fmla="*/ 2147483647 h 21600"/>
                <a:gd name="T34" fmla="*/ 2147483647 w 21600"/>
                <a:gd name="T35" fmla="*/ 2147483647 h 21600"/>
                <a:gd name="T36" fmla="*/ 2147483647 w 21600"/>
                <a:gd name="T37" fmla="*/ 2147483647 h 21600"/>
                <a:gd name="T38" fmla="*/ 2147483647 w 21600"/>
                <a:gd name="T39" fmla="*/ 2147483647 h 21600"/>
                <a:gd name="T40" fmla="*/ 2147483647 w 21600"/>
                <a:gd name="T41" fmla="*/ 2147483647 h 21600"/>
                <a:gd name="T42" fmla="*/ 2147483647 w 21600"/>
                <a:gd name="T43" fmla="*/ 2147483647 h 21600"/>
                <a:gd name="T44" fmla="*/ 2147483647 w 21600"/>
                <a:gd name="T45" fmla="*/ 2147483647 h 21600"/>
                <a:gd name="T46" fmla="*/ 2147483647 w 21600"/>
                <a:gd name="T47" fmla="*/ 2147483647 h 21600"/>
                <a:gd name="T48" fmla="*/ 2147483647 w 21600"/>
                <a:gd name="T49" fmla="*/ 2147483647 h 21600"/>
                <a:gd name="T50" fmla="*/ 2147483647 w 21600"/>
                <a:gd name="T51" fmla="*/ 2147483647 h 21600"/>
                <a:gd name="T52" fmla="*/ 2147483647 w 21600"/>
                <a:gd name="T53" fmla="*/ 2147483647 h 21600"/>
                <a:gd name="T54" fmla="*/ 2147483647 w 21600"/>
                <a:gd name="T55" fmla="*/ 2147483647 h 21600"/>
                <a:gd name="T56" fmla="*/ 2147483647 w 21600"/>
                <a:gd name="T57" fmla="*/ 2147483647 h 21600"/>
                <a:gd name="T58" fmla="*/ 2147483647 w 21600"/>
                <a:gd name="T59" fmla="*/ 2147483647 h 21600"/>
                <a:gd name="T60" fmla="*/ 0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2147483647 w 21600"/>
                <a:gd name="T67" fmla="*/ 2147483647 h 21600"/>
                <a:gd name="T68" fmla="*/ 2147483647 w 21600"/>
                <a:gd name="T69" fmla="*/ 2147483647 h 21600"/>
                <a:gd name="T70" fmla="*/ 2147483647 w 21600"/>
                <a:gd name="T71" fmla="*/ 2147483647 h 21600"/>
                <a:gd name="T72" fmla="*/ 2147483647 w 21600"/>
                <a:gd name="T73" fmla="*/ 2147483647 h 21600"/>
                <a:gd name="T74" fmla="*/ 2147483647 w 21600"/>
                <a:gd name="T75" fmla="*/ 2147483647 h 21600"/>
                <a:gd name="T76" fmla="*/ 2147483647 w 21600"/>
                <a:gd name="T77" fmla="*/ 2147483647 h 21600"/>
                <a:gd name="T78" fmla="*/ 2147483647 w 21600"/>
                <a:gd name="T79" fmla="*/ 2147483647 h 21600"/>
                <a:gd name="T80" fmla="*/ 2147483647 w 21600"/>
                <a:gd name="T81" fmla="*/ 0 h 21600"/>
                <a:gd name="T82" fmla="*/ 2147483647 w 21600"/>
                <a:gd name="T83" fmla="*/ 0 h 216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11645" y="5466"/>
                  </a:lnTo>
                  <a:lnTo>
                    <a:pt x="14137" y="529"/>
                  </a:lnTo>
                  <a:lnTo>
                    <a:pt x="13252" y="5989"/>
                  </a:lnTo>
                  <a:lnTo>
                    <a:pt x="17148" y="2063"/>
                  </a:lnTo>
                  <a:lnTo>
                    <a:pt x="14618" y="6982"/>
                  </a:lnTo>
                  <a:lnTo>
                    <a:pt x="19537" y="4452"/>
                  </a:lnTo>
                  <a:lnTo>
                    <a:pt x="15611" y="8348"/>
                  </a:lnTo>
                  <a:lnTo>
                    <a:pt x="21071" y="7463"/>
                  </a:lnTo>
                  <a:lnTo>
                    <a:pt x="16134" y="9955"/>
                  </a:lnTo>
                  <a:lnTo>
                    <a:pt x="21600" y="10800"/>
                  </a:lnTo>
                  <a:lnTo>
                    <a:pt x="16134" y="11645"/>
                  </a:lnTo>
                  <a:lnTo>
                    <a:pt x="21071" y="14137"/>
                  </a:lnTo>
                  <a:lnTo>
                    <a:pt x="15611" y="13252"/>
                  </a:lnTo>
                  <a:lnTo>
                    <a:pt x="19537" y="17148"/>
                  </a:lnTo>
                  <a:lnTo>
                    <a:pt x="14618" y="14618"/>
                  </a:lnTo>
                  <a:lnTo>
                    <a:pt x="17148" y="19537"/>
                  </a:lnTo>
                  <a:lnTo>
                    <a:pt x="13252" y="15611"/>
                  </a:lnTo>
                  <a:lnTo>
                    <a:pt x="14137" y="21071"/>
                  </a:lnTo>
                  <a:lnTo>
                    <a:pt x="11645" y="16134"/>
                  </a:lnTo>
                  <a:lnTo>
                    <a:pt x="10800" y="21600"/>
                  </a:lnTo>
                  <a:lnTo>
                    <a:pt x="9955" y="16134"/>
                  </a:lnTo>
                  <a:lnTo>
                    <a:pt x="7463" y="21071"/>
                  </a:lnTo>
                  <a:lnTo>
                    <a:pt x="8348" y="15611"/>
                  </a:lnTo>
                  <a:lnTo>
                    <a:pt x="4452" y="19537"/>
                  </a:lnTo>
                  <a:lnTo>
                    <a:pt x="6982" y="14618"/>
                  </a:lnTo>
                  <a:lnTo>
                    <a:pt x="2063" y="17148"/>
                  </a:lnTo>
                  <a:lnTo>
                    <a:pt x="5989" y="13252"/>
                  </a:lnTo>
                  <a:lnTo>
                    <a:pt x="529" y="14137"/>
                  </a:lnTo>
                  <a:lnTo>
                    <a:pt x="5466" y="11645"/>
                  </a:lnTo>
                  <a:lnTo>
                    <a:pt x="0" y="10800"/>
                  </a:lnTo>
                  <a:lnTo>
                    <a:pt x="5466" y="9955"/>
                  </a:lnTo>
                  <a:lnTo>
                    <a:pt x="529" y="7463"/>
                  </a:lnTo>
                  <a:lnTo>
                    <a:pt x="5989" y="8348"/>
                  </a:lnTo>
                  <a:lnTo>
                    <a:pt x="2063" y="4452"/>
                  </a:lnTo>
                  <a:lnTo>
                    <a:pt x="6982" y="6982"/>
                  </a:lnTo>
                  <a:lnTo>
                    <a:pt x="4452" y="2063"/>
                  </a:lnTo>
                  <a:lnTo>
                    <a:pt x="8348" y="5989"/>
                  </a:lnTo>
                  <a:lnTo>
                    <a:pt x="7463" y="529"/>
                  </a:lnTo>
                  <a:lnTo>
                    <a:pt x="9955" y="5466"/>
                  </a:lnTo>
                  <a:lnTo>
                    <a:pt x="10800" y="0"/>
                  </a:lnTo>
                  <a:close/>
                  <a:moveTo>
                    <a:pt x="10800" y="0"/>
                  </a:move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0972" name="Picture 12">
              <a:extLst>
                <a:ext uri="{FF2B5EF4-FFF2-40B4-BE49-F238E27FC236}">
                  <a16:creationId xmlns:a16="http://schemas.microsoft.com/office/drawing/2014/main" id="{9A9AEF8B-577C-A741-A22F-0AE00FEFE80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56101">
              <a:off x="2048974" y="5411901"/>
              <a:ext cx="2045536" cy="35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967" name="Group 1">
            <a:extLst>
              <a:ext uri="{FF2B5EF4-FFF2-40B4-BE49-F238E27FC236}">
                <a16:creationId xmlns:a16="http://schemas.microsoft.com/office/drawing/2014/main" id="{747605BC-B3D4-254D-884B-E7F5054B0F73}"/>
              </a:ext>
            </a:extLst>
          </p:cNvPr>
          <p:cNvGrpSpPr>
            <a:grpSpLocks/>
          </p:cNvGrpSpPr>
          <p:nvPr/>
        </p:nvGrpSpPr>
        <p:grpSpPr bwMode="auto">
          <a:xfrm rot="-1676817">
            <a:off x="6142038" y="4937125"/>
            <a:ext cx="2257425" cy="1017588"/>
            <a:chOff x="5336474" y="4110038"/>
            <a:chExt cx="2258646" cy="1017588"/>
          </a:xfrm>
        </p:grpSpPr>
        <p:sp>
          <p:nvSpPr>
            <p:cNvPr id="40969" name="AutoShape 16">
              <a:extLst>
                <a:ext uri="{FF2B5EF4-FFF2-40B4-BE49-F238E27FC236}">
                  <a16:creationId xmlns:a16="http://schemas.microsoft.com/office/drawing/2014/main" id="{F7E1D61A-027C-774F-A948-1D88E8626AB1}"/>
                </a:ext>
              </a:extLst>
            </p:cNvPr>
            <p:cNvSpPr>
              <a:spLocks/>
            </p:cNvSpPr>
            <p:nvPr/>
          </p:nvSpPr>
          <p:spPr bwMode="auto">
            <a:xfrm rot="-1171273">
              <a:off x="5336474" y="4772026"/>
              <a:ext cx="355792" cy="3556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2147483647 w 21600"/>
                <a:gd name="T23" fmla="*/ 2147483647 h 21600"/>
                <a:gd name="T24" fmla="*/ 2147483647 w 21600"/>
                <a:gd name="T25" fmla="*/ 2147483647 h 21600"/>
                <a:gd name="T26" fmla="*/ 2147483647 w 21600"/>
                <a:gd name="T27" fmla="*/ 2147483647 h 21600"/>
                <a:gd name="T28" fmla="*/ 2147483647 w 21600"/>
                <a:gd name="T29" fmla="*/ 2147483647 h 21600"/>
                <a:gd name="T30" fmla="*/ 2147483647 w 21600"/>
                <a:gd name="T31" fmla="*/ 2147483647 h 21600"/>
                <a:gd name="T32" fmla="*/ 2147483647 w 21600"/>
                <a:gd name="T33" fmla="*/ 2147483647 h 21600"/>
                <a:gd name="T34" fmla="*/ 2147483647 w 21600"/>
                <a:gd name="T35" fmla="*/ 2147483647 h 21600"/>
                <a:gd name="T36" fmla="*/ 2147483647 w 21600"/>
                <a:gd name="T37" fmla="*/ 2147483647 h 21600"/>
                <a:gd name="T38" fmla="*/ 2147483647 w 21600"/>
                <a:gd name="T39" fmla="*/ 2147483647 h 21600"/>
                <a:gd name="T40" fmla="*/ 2147483647 w 21600"/>
                <a:gd name="T41" fmla="*/ 2147483647 h 21600"/>
                <a:gd name="T42" fmla="*/ 2147483647 w 21600"/>
                <a:gd name="T43" fmla="*/ 2147483647 h 21600"/>
                <a:gd name="T44" fmla="*/ 2147483647 w 21600"/>
                <a:gd name="T45" fmla="*/ 2147483647 h 21600"/>
                <a:gd name="T46" fmla="*/ 2147483647 w 21600"/>
                <a:gd name="T47" fmla="*/ 2147483647 h 21600"/>
                <a:gd name="T48" fmla="*/ 2147483647 w 21600"/>
                <a:gd name="T49" fmla="*/ 2147483647 h 21600"/>
                <a:gd name="T50" fmla="*/ 2147483647 w 21600"/>
                <a:gd name="T51" fmla="*/ 2147483647 h 21600"/>
                <a:gd name="T52" fmla="*/ 2147483647 w 21600"/>
                <a:gd name="T53" fmla="*/ 2147483647 h 21600"/>
                <a:gd name="T54" fmla="*/ 2147483647 w 21600"/>
                <a:gd name="T55" fmla="*/ 2147483647 h 21600"/>
                <a:gd name="T56" fmla="*/ 2147483647 w 21600"/>
                <a:gd name="T57" fmla="*/ 2147483647 h 21600"/>
                <a:gd name="T58" fmla="*/ 2147483647 w 21600"/>
                <a:gd name="T59" fmla="*/ 2147483647 h 21600"/>
                <a:gd name="T60" fmla="*/ 0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2147483647 w 21600"/>
                <a:gd name="T67" fmla="*/ 2147483647 h 21600"/>
                <a:gd name="T68" fmla="*/ 2147483647 w 21600"/>
                <a:gd name="T69" fmla="*/ 2147483647 h 21600"/>
                <a:gd name="T70" fmla="*/ 2147483647 w 21600"/>
                <a:gd name="T71" fmla="*/ 2147483647 h 21600"/>
                <a:gd name="T72" fmla="*/ 2147483647 w 21600"/>
                <a:gd name="T73" fmla="*/ 2147483647 h 21600"/>
                <a:gd name="T74" fmla="*/ 2147483647 w 21600"/>
                <a:gd name="T75" fmla="*/ 2147483647 h 21600"/>
                <a:gd name="T76" fmla="*/ 2147483647 w 21600"/>
                <a:gd name="T77" fmla="*/ 2147483647 h 21600"/>
                <a:gd name="T78" fmla="*/ 2147483647 w 21600"/>
                <a:gd name="T79" fmla="*/ 2147483647 h 21600"/>
                <a:gd name="T80" fmla="*/ 2147483647 w 21600"/>
                <a:gd name="T81" fmla="*/ 0 h 21600"/>
                <a:gd name="T82" fmla="*/ 2147483647 w 21600"/>
                <a:gd name="T83" fmla="*/ 0 h 216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11645" y="5466"/>
                  </a:lnTo>
                  <a:lnTo>
                    <a:pt x="14137" y="529"/>
                  </a:lnTo>
                  <a:lnTo>
                    <a:pt x="13252" y="5989"/>
                  </a:lnTo>
                  <a:lnTo>
                    <a:pt x="17148" y="2063"/>
                  </a:lnTo>
                  <a:lnTo>
                    <a:pt x="14618" y="6982"/>
                  </a:lnTo>
                  <a:lnTo>
                    <a:pt x="19537" y="4452"/>
                  </a:lnTo>
                  <a:lnTo>
                    <a:pt x="15611" y="8348"/>
                  </a:lnTo>
                  <a:lnTo>
                    <a:pt x="21071" y="7463"/>
                  </a:lnTo>
                  <a:lnTo>
                    <a:pt x="16134" y="9955"/>
                  </a:lnTo>
                  <a:lnTo>
                    <a:pt x="21600" y="10800"/>
                  </a:lnTo>
                  <a:lnTo>
                    <a:pt x="16134" y="11645"/>
                  </a:lnTo>
                  <a:lnTo>
                    <a:pt x="21071" y="14137"/>
                  </a:lnTo>
                  <a:lnTo>
                    <a:pt x="15611" y="13252"/>
                  </a:lnTo>
                  <a:lnTo>
                    <a:pt x="19537" y="17148"/>
                  </a:lnTo>
                  <a:lnTo>
                    <a:pt x="14618" y="14618"/>
                  </a:lnTo>
                  <a:lnTo>
                    <a:pt x="17148" y="19537"/>
                  </a:lnTo>
                  <a:lnTo>
                    <a:pt x="13252" y="15611"/>
                  </a:lnTo>
                  <a:lnTo>
                    <a:pt x="14137" y="21071"/>
                  </a:lnTo>
                  <a:lnTo>
                    <a:pt x="11645" y="16134"/>
                  </a:lnTo>
                  <a:lnTo>
                    <a:pt x="10800" y="21600"/>
                  </a:lnTo>
                  <a:lnTo>
                    <a:pt x="9955" y="16134"/>
                  </a:lnTo>
                  <a:lnTo>
                    <a:pt x="7463" y="21071"/>
                  </a:lnTo>
                  <a:lnTo>
                    <a:pt x="8348" y="15611"/>
                  </a:lnTo>
                  <a:lnTo>
                    <a:pt x="4452" y="19537"/>
                  </a:lnTo>
                  <a:lnTo>
                    <a:pt x="6982" y="14618"/>
                  </a:lnTo>
                  <a:lnTo>
                    <a:pt x="2063" y="17148"/>
                  </a:lnTo>
                  <a:lnTo>
                    <a:pt x="5989" y="13252"/>
                  </a:lnTo>
                  <a:lnTo>
                    <a:pt x="529" y="14137"/>
                  </a:lnTo>
                  <a:lnTo>
                    <a:pt x="5466" y="11645"/>
                  </a:lnTo>
                  <a:lnTo>
                    <a:pt x="0" y="10800"/>
                  </a:lnTo>
                  <a:lnTo>
                    <a:pt x="5466" y="9955"/>
                  </a:lnTo>
                  <a:lnTo>
                    <a:pt x="529" y="7463"/>
                  </a:lnTo>
                  <a:lnTo>
                    <a:pt x="5989" y="8348"/>
                  </a:lnTo>
                  <a:lnTo>
                    <a:pt x="2063" y="4452"/>
                  </a:lnTo>
                  <a:lnTo>
                    <a:pt x="6982" y="6982"/>
                  </a:lnTo>
                  <a:lnTo>
                    <a:pt x="4452" y="2063"/>
                  </a:lnTo>
                  <a:lnTo>
                    <a:pt x="8348" y="5989"/>
                  </a:lnTo>
                  <a:lnTo>
                    <a:pt x="7463" y="529"/>
                  </a:lnTo>
                  <a:lnTo>
                    <a:pt x="9955" y="5466"/>
                  </a:lnTo>
                  <a:lnTo>
                    <a:pt x="10800" y="0"/>
                  </a:lnTo>
                  <a:close/>
                  <a:moveTo>
                    <a:pt x="10800" y="0"/>
                  </a:move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0970" name="Picture 17">
              <a:extLst>
                <a:ext uri="{FF2B5EF4-FFF2-40B4-BE49-F238E27FC236}">
                  <a16:creationId xmlns:a16="http://schemas.microsoft.com/office/drawing/2014/main" id="{BB5A3D19-75ED-134F-B4CE-A9B4D6BC89D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71273">
              <a:off x="5371418" y="4110038"/>
              <a:ext cx="2223702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68" name="TextBox 1">
            <a:extLst>
              <a:ext uri="{FF2B5EF4-FFF2-40B4-BE49-F238E27FC236}">
                <a16:creationId xmlns:a16="http://schemas.microsoft.com/office/drawing/2014/main" id="{9DBC94C9-E716-E84B-B571-DB555CB95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5350" y="5988050"/>
            <a:ext cx="2325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2400"/>
              <a:t>Correlation Seed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2">
            <a:extLst>
              <a:ext uri="{FF2B5EF4-FFF2-40B4-BE49-F238E27FC236}">
                <a16:creationId xmlns:a16="http://schemas.microsoft.com/office/drawing/2014/main" id="{8E48B6C1-AA6E-014D-B965-7DAEE2425E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96838"/>
            <a:ext cx="9070975" cy="101441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ym typeface="Arial" charset="0"/>
              </a:rPr>
              <a:t>Grouping Based on Motion</a:t>
            </a:r>
          </a:p>
        </p:txBody>
      </p:sp>
      <p:sp>
        <p:nvSpPr>
          <p:cNvPr id="102402" name="TextBox 1">
            <a:extLst>
              <a:ext uri="{FF2B5EF4-FFF2-40B4-BE49-F238E27FC236}">
                <a16:creationId xmlns:a16="http://schemas.microsoft.com/office/drawing/2014/main" id="{7EE8DB61-5BEF-3E44-8EE4-AE1058AA5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216650"/>
            <a:ext cx="76612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2800"/>
              <a:t>Note weak correlation between motion and GCOR (</a:t>
            </a:r>
            <a:r>
              <a:rPr lang="en-US" altLang="en-US" sz="2800" i="1"/>
              <a:t>R</a:t>
            </a:r>
            <a:r>
              <a:rPr lang="en-US" altLang="en-US" sz="2800" baseline="30000"/>
              <a:t>2</a:t>
            </a:r>
            <a:r>
              <a:rPr lang="en-US" altLang="en-US" sz="2800"/>
              <a:t>=11% Cambridge, 4.3% Beijing)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850111E-F962-AB4E-BF86-0CEE891FD322}"/>
              </a:ext>
            </a:extLst>
          </p:cNvPr>
          <p:cNvSpPr/>
          <p:nvPr/>
        </p:nvSpPr>
        <p:spPr bwMode="auto">
          <a:xfrm>
            <a:off x="4679950" y="2182813"/>
            <a:ext cx="2863850" cy="4381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>
              <a:defRPr/>
            </a:pPr>
            <a:endParaRPr lang="en-US">
              <a:sym typeface="Gill Sans" charset="0"/>
            </a:endParaRPr>
          </a:p>
        </p:txBody>
      </p:sp>
      <p:pic>
        <p:nvPicPr>
          <p:cNvPr id="102404" name="Picture 4" descr="Fig2.jpg">
            <a:extLst>
              <a:ext uri="{FF2B5EF4-FFF2-40B4-BE49-F238E27FC236}">
                <a16:creationId xmlns:a16="http://schemas.microsoft.com/office/drawing/2014/main" id="{52A61DE5-F62E-FF4B-84E9-53DF1A460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" t="58440" r="48595"/>
          <a:stretch>
            <a:fillRect/>
          </a:stretch>
        </p:blipFill>
        <p:spPr bwMode="auto">
          <a:xfrm>
            <a:off x="1552575" y="1798638"/>
            <a:ext cx="401002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5" name="TextBox 48">
            <a:extLst>
              <a:ext uri="{FF2B5EF4-FFF2-40B4-BE49-F238E27FC236}">
                <a16:creationId xmlns:a16="http://schemas.microsoft.com/office/drawing/2014/main" id="{BC3F16F7-25E2-974B-B50D-636003DE7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0" y="1069975"/>
            <a:ext cx="1449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04" tIns="50353" rIns="100704" bIns="50353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r" eaLnBrk="1" hangingPunct="1"/>
            <a:r>
              <a:rPr lang="en-US" altLang="ko-KR" sz="1800">
                <a:solidFill>
                  <a:srgbClr val="CF0016"/>
                </a:solidFill>
              </a:rPr>
              <a:t>Mean Motion</a:t>
            </a:r>
          </a:p>
          <a:p>
            <a:pPr algn="r" eaLnBrk="1" hangingPunct="1"/>
            <a:r>
              <a:rPr lang="en-US" altLang="ko-KR" sz="1800">
                <a:solidFill>
                  <a:srgbClr val="CF0016"/>
                </a:solidFill>
              </a:rPr>
              <a:t>Big Movers</a:t>
            </a:r>
            <a:endParaRPr lang="en-US" altLang="en-US" sz="1800">
              <a:solidFill>
                <a:srgbClr val="CF0016"/>
              </a:solidFill>
            </a:endParaRPr>
          </a:p>
        </p:txBody>
      </p:sp>
      <p:sp>
        <p:nvSpPr>
          <p:cNvPr id="102406" name="TextBox 49">
            <a:extLst>
              <a:ext uri="{FF2B5EF4-FFF2-40B4-BE49-F238E27FC236}">
                <a16:creationId xmlns:a16="http://schemas.microsoft.com/office/drawing/2014/main" id="{037F5C4F-9530-A442-A624-440C1CAB3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9913" y="958850"/>
            <a:ext cx="1449387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04" tIns="50353" rIns="100704" bIns="50353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ko-KR" sz="1800">
                <a:solidFill>
                  <a:srgbClr val="2940F1"/>
                </a:solidFill>
              </a:rPr>
              <a:t>Mean Motion</a:t>
            </a:r>
          </a:p>
          <a:p>
            <a:pPr eaLnBrk="1" hangingPunct="1"/>
            <a:r>
              <a:rPr lang="en-US" altLang="ko-KR" sz="1800">
                <a:solidFill>
                  <a:srgbClr val="2940F1"/>
                </a:solidFill>
              </a:rPr>
              <a:t>Small Movers</a:t>
            </a:r>
            <a:endParaRPr lang="en-US" altLang="en-US" sz="1800">
              <a:solidFill>
                <a:srgbClr val="2940F1"/>
              </a:solidFill>
            </a:endParaRP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A191B17E-2ACD-0848-A610-1AAE406C0F44}"/>
              </a:ext>
            </a:extLst>
          </p:cNvPr>
          <p:cNvCxnSpPr/>
          <p:nvPr/>
        </p:nvCxnSpPr>
        <p:spPr bwMode="auto">
          <a:xfrm>
            <a:off x="3949700" y="1490663"/>
            <a:ext cx="0" cy="238125"/>
          </a:xfrm>
          <a:prstGeom prst="straightConnector1">
            <a:avLst/>
          </a:prstGeom>
          <a:ln>
            <a:solidFill>
              <a:srgbClr val="CF001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2B0C244B-2D96-404B-A613-AFED955E4E9F}"/>
              </a:ext>
            </a:extLst>
          </p:cNvPr>
          <p:cNvCxnSpPr/>
          <p:nvPr/>
        </p:nvCxnSpPr>
        <p:spPr bwMode="auto">
          <a:xfrm>
            <a:off x="3051175" y="1565275"/>
            <a:ext cx="0" cy="193675"/>
          </a:xfrm>
          <a:prstGeom prst="straightConnector1">
            <a:avLst/>
          </a:prstGeom>
          <a:ln>
            <a:solidFill>
              <a:srgbClr val="2940F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409" name="Rectangle 3">
            <a:extLst>
              <a:ext uri="{FF2B5EF4-FFF2-40B4-BE49-F238E27FC236}">
                <a16:creationId xmlns:a16="http://schemas.microsoft.com/office/drawing/2014/main" id="{E36199EA-76B9-F44A-BC9F-0069329A2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754688"/>
            <a:ext cx="5035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2000"/>
              <a:t>FCON 1000: Cambridge_Buckner</a:t>
            </a:r>
          </a:p>
        </p:txBody>
      </p:sp>
      <p:grpSp>
        <p:nvGrpSpPr>
          <p:cNvPr id="102410" name="Group 5">
            <a:extLst>
              <a:ext uri="{FF2B5EF4-FFF2-40B4-BE49-F238E27FC236}">
                <a16:creationId xmlns:a16="http://schemas.microsoft.com/office/drawing/2014/main" id="{A4B30E2C-5E0B-BD47-A2A3-8B109AED6515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1797050"/>
            <a:ext cx="5035550" cy="4368800"/>
            <a:chOff x="4425950" y="1797050"/>
            <a:chExt cx="5035550" cy="4369355"/>
          </a:xfrm>
        </p:grpSpPr>
        <p:pic>
          <p:nvPicPr>
            <p:cNvPr id="102412" name="Picture 4" descr="Fig2.jpg">
              <a:extLst>
                <a:ext uri="{FF2B5EF4-FFF2-40B4-BE49-F238E27FC236}">
                  <a16:creationId xmlns:a16="http://schemas.microsoft.com/office/drawing/2014/main" id="{DBE34353-A02D-464D-8FB3-3EC053911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91" t="58485" b="2"/>
            <a:stretch>
              <a:fillRect/>
            </a:stretch>
          </p:blipFill>
          <p:spPr bwMode="auto">
            <a:xfrm>
              <a:off x="4841227" y="1797050"/>
              <a:ext cx="4204996" cy="396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13" name="Rectangle 4">
              <a:extLst>
                <a:ext uri="{FF2B5EF4-FFF2-40B4-BE49-F238E27FC236}">
                  <a16:creationId xmlns:a16="http://schemas.microsoft.com/office/drawing/2014/main" id="{D2DD8115-E13C-1B4F-A387-BFC9FD20B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950" y="5759450"/>
              <a:ext cx="5035550" cy="406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r>
                <a:rPr lang="en-US" altLang="en-US" sz="2000"/>
                <a:t>FCON 1000: Beijing_Zang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166ED61-0563-D140-B58D-C033B81402FB}"/>
              </a:ext>
            </a:extLst>
          </p:cNvPr>
          <p:cNvSpPr txBox="1"/>
          <p:nvPr/>
        </p:nvSpPr>
        <p:spPr>
          <a:xfrm rot="16200000">
            <a:off x="-1208088" y="2843213"/>
            <a:ext cx="4695825" cy="1384300"/>
          </a:xfrm>
          <a:prstGeom prst="rect">
            <a:avLst/>
          </a:prstGeom>
          <a:noFill/>
        </p:spPr>
        <p:txBody>
          <a:bodyPr lIns="91425" tIns="45712" rIns="91425" bIns="45712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  <a:latin typeface="Gill Sans" charset="0"/>
                <a:ea typeface="ヒラギノ角ゴ ProN W3" charset="0"/>
                <a:sym typeface="Gill Sans" charset="0"/>
              </a:rPr>
              <a:t>The average correlation of every voxel with every other voxel in the brain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6">
            <a:extLst>
              <a:ext uri="{FF2B5EF4-FFF2-40B4-BE49-F238E27FC236}">
                <a16:creationId xmlns:a16="http://schemas.microsoft.com/office/drawing/2014/main" id="{7F9DAF10-A4F7-EE4E-AFC7-2A2876DCD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" r="77959" b="47121"/>
          <a:stretch>
            <a:fillRect/>
          </a:stretch>
        </p:blipFill>
        <p:spPr bwMode="auto">
          <a:xfrm>
            <a:off x="546100" y="3797300"/>
            <a:ext cx="32797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>
            <a:extLst>
              <a:ext uri="{FF2B5EF4-FFF2-40B4-BE49-F238E27FC236}">
                <a16:creationId xmlns:a16="http://schemas.microsoft.com/office/drawing/2014/main" id="{AC47A91A-9B60-A14E-81EA-56717B749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96838"/>
            <a:ext cx="9067800" cy="12065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ym typeface="Arial" charset="0"/>
              </a:rPr>
              <a:t>Can GSReg help with motion?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E8EDEAB-D636-9D49-8ECE-39A86CE76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" y="1111250"/>
            <a:ext cx="9448800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38093" tIns="38093" rIns="38093" bIns="38093"/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19100" indent="38100" algn="l" rtl="0" eaLnBrk="0" fontAlgn="base" hangingPunct="0">
              <a:spcBef>
                <a:spcPts val="700"/>
              </a:spcBef>
              <a:spcAft>
                <a:spcPct val="0"/>
              </a:spcAft>
              <a:defRPr sz="2800">
                <a:solidFill>
                  <a:srgbClr val="595959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876300" indent="38100" algn="l" rtl="0" eaLnBrk="0" fontAlgn="base" hangingPunct="0">
              <a:spcBef>
                <a:spcPts val="60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333500" indent="38100" algn="l" rtl="0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595959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790700" indent="38100" algn="l" rtl="0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595959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247900" algn="l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CCFFFF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705100" algn="l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CCFFFF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162300" algn="l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CCFFFF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619500" algn="l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CCFFFF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Censoring (scrubbing) high motion samples changes inter-regional correlations in distance dependent manner.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sym typeface="Wingdings"/>
              </a:rPr>
              <a:t> suggests effect of motion on correlations depends on distance between regions		</a:t>
            </a:r>
            <a:r>
              <a:rPr lang="en-US" sz="2000" dirty="0">
                <a:solidFill>
                  <a:srgbClr val="000090"/>
                </a:solidFill>
              </a:rPr>
              <a:t>(Power et al. 2012)</a:t>
            </a:r>
            <a:endParaRPr lang="en-US" sz="2400" dirty="0">
              <a:solidFill>
                <a:schemeClr val="bg1">
                  <a:lumMod val="65000"/>
                  <a:lumOff val="35000"/>
                </a:schemeClr>
              </a:solidFill>
              <a:sym typeface="Wingdings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sym typeface="Wingdings"/>
              </a:rPr>
              <a:t>	 importance of censoring high motion</a:t>
            </a: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								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104452" name="Rectangle 5">
            <a:extLst>
              <a:ext uri="{FF2B5EF4-FFF2-40B4-BE49-F238E27FC236}">
                <a16:creationId xmlns:a16="http://schemas.microsoft.com/office/drawing/2014/main" id="{4041B459-7BC9-F140-8D8A-9A2B0862DFC0}"/>
              </a:ext>
            </a:extLst>
          </p:cNvPr>
          <p:cNvSpPr>
            <a:spLocks/>
          </p:cNvSpPr>
          <p:nvPr/>
        </p:nvSpPr>
        <p:spPr bwMode="auto">
          <a:xfrm>
            <a:off x="1911350" y="3244850"/>
            <a:ext cx="7620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E703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Data generously made public by Power &amp; coauthors 2012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6">
            <a:extLst>
              <a:ext uri="{FF2B5EF4-FFF2-40B4-BE49-F238E27FC236}">
                <a16:creationId xmlns:a16="http://schemas.microsoft.com/office/drawing/2014/main" id="{FF996BBE-40F0-884C-94D5-21EBB8388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" r="77959" b="47121"/>
          <a:stretch>
            <a:fillRect/>
          </a:stretch>
        </p:blipFill>
        <p:spPr bwMode="auto">
          <a:xfrm>
            <a:off x="546100" y="3797300"/>
            <a:ext cx="32797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8" name="Picture 6">
            <a:extLst>
              <a:ext uri="{FF2B5EF4-FFF2-40B4-BE49-F238E27FC236}">
                <a16:creationId xmlns:a16="http://schemas.microsoft.com/office/drawing/2014/main" id="{10451B91-0C5E-2843-A8CD-54DF12956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8" t="11" r="19408" b="47469"/>
          <a:stretch>
            <a:fillRect/>
          </a:stretch>
        </p:blipFill>
        <p:spPr bwMode="auto">
          <a:xfrm>
            <a:off x="4006850" y="3773488"/>
            <a:ext cx="25527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>
            <a:extLst>
              <a:ext uri="{FF2B5EF4-FFF2-40B4-BE49-F238E27FC236}">
                <a16:creationId xmlns:a16="http://schemas.microsoft.com/office/drawing/2014/main" id="{E75D92C7-BDB3-9146-98FB-0E47CB9BF6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96838"/>
            <a:ext cx="9067800" cy="12065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ym typeface="Arial" charset="0"/>
              </a:rPr>
              <a:t>Can GSReg help with motion?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DE63B90-45C6-8A40-9B4A-125F1749F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" y="1111250"/>
            <a:ext cx="9067800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38093" tIns="38093" rIns="38093" bIns="38093"/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19100" indent="38100" algn="l" rtl="0" eaLnBrk="0" fontAlgn="base" hangingPunct="0">
              <a:spcBef>
                <a:spcPts val="700"/>
              </a:spcBef>
              <a:spcAft>
                <a:spcPct val="0"/>
              </a:spcAft>
              <a:defRPr sz="2800">
                <a:solidFill>
                  <a:srgbClr val="595959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876300" indent="38100" algn="l" rtl="0" eaLnBrk="0" fontAlgn="base" hangingPunct="0">
              <a:spcBef>
                <a:spcPts val="60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333500" indent="38100" algn="l" rtl="0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595959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790700" indent="38100" algn="l" rtl="0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595959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247900" algn="l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CCFFFF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705100" algn="l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CCFFFF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162300" algn="l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CCFFFF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619500" algn="l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CCFFFF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Censoring (scrubbing) samples of high motion changes inter-regional correlations in a distance manner.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sym typeface="Wingdings"/>
              </a:rPr>
              <a:t> suggests effect of motion on correlations depends on distance between regions		</a:t>
            </a:r>
            <a:r>
              <a:rPr lang="en-US" sz="2000" dirty="0">
                <a:solidFill>
                  <a:srgbClr val="000090"/>
                </a:solidFill>
              </a:rPr>
              <a:t>(Power et al. 2012)</a:t>
            </a:r>
            <a:endParaRPr lang="en-US" sz="2400" dirty="0">
              <a:solidFill>
                <a:schemeClr val="bg1">
                  <a:lumMod val="65000"/>
                  <a:lumOff val="35000"/>
                </a:schemeClr>
              </a:solidFill>
              <a:sym typeface="Wingdings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sym typeface="Wingdings"/>
              </a:rPr>
              <a:t>	 importance of censoring high motion</a:t>
            </a: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								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106501" name="TextBox 1">
            <a:extLst>
              <a:ext uri="{FF2B5EF4-FFF2-40B4-BE49-F238E27FC236}">
                <a16:creationId xmlns:a16="http://schemas.microsoft.com/office/drawing/2014/main" id="{07D800C7-42F4-BF40-9202-BAABFC0B0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825" y="3321050"/>
            <a:ext cx="4279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Less dependence without GSReg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7">
            <a:extLst>
              <a:ext uri="{FF2B5EF4-FFF2-40B4-BE49-F238E27FC236}">
                <a16:creationId xmlns:a16="http://schemas.microsoft.com/office/drawing/2014/main" id="{EAF7AF06-87EE-AB41-A01E-EA86CBBE9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21" t="-533" r="-76" b="51247"/>
          <a:stretch>
            <a:fillRect/>
          </a:stretch>
        </p:blipFill>
        <p:spPr bwMode="auto">
          <a:xfrm>
            <a:off x="6788150" y="3702050"/>
            <a:ext cx="25669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2" name="Picture 6">
            <a:extLst>
              <a:ext uri="{FF2B5EF4-FFF2-40B4-BE49-F238E27FC236}">
                <a16:creationId xmlns:a16="http://schemas.microsoft.com/office/drawing/2014/main" id="{6BBC785E-E2F4-CB40-99EB-FD453C9E1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" r="77959" b="47121"/>
          <a:stretch>
            <a:fillRect/>
          </a:stretch>
        </p:blipFill>
        <p:spPr bwMode="auto">
          <a:xfrm>
            <a:off x="546100" y="3797300"/>
            <a:ext cx="32797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3" name="Picture 6">
            <a:extLst>
              <a:ext uri="{FF2B5EF4-FFF2-40B4-BE49-F238E27FC236}">
                <a16:creationId xmlns:a16="http://schemas.microsoft.com/office/drawing/2014/main" id="{855ED8F9-07A0-9046-A27B-D9819EA8B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8" t="11" r="19408" b="47469"/>
          <a:stretch>
            <a:fillRect/>
          </a:stretch>
        </p:blipFill>
        <p:spPr bwMode="auto">
          <a:xfrm>
            <a:off x="4006850" y="3773488"/>
            <a:ext cx="25527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>
            <a:extLst>
              <a:ext uri="{FF2B5EF4-FFF2-40B4-BE49-F238E27FC236}">
                <a16:creationId xmlns:a16="http://schemas.microsoft.com/office/drawing/2014/main" id="{B0A4B31C-7803-E14C-8E39-329A4153C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96838"/>
            <a:ext cx="9067800" cy="12065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ym typeface="Arial" charset="0"/>
              </a:rPr>
              <a:t>Can GSReg help with motion?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64CB49A-E295-B04E-9F3D-78352CBFC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" y="1111250"/>
            <a:ext cx="9067800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38093" tIns="38093" rIns="38093" bIns="38093"/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19100" indent="38100" algn="l" rtl="0" eaLnBrk="0" fontAlgn="base" hangingPunct="0">
              <a:spcBef>
                <a:spcPts val="700"/>
              </a:spcBef>
              <a:spcAft>
                <a:spcPct val="0"/>
              </a:spcAft>
              <a:defRPr sz="2800">
                <a:solidFill>
                  <a:srgbClr val="595959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876300" indent="38100" algn="l" rtl="0" eaLnBrk="0" fontAlgn="base" hangingPunct="0">
              <a:spcBef>
                <a:spcPts val="60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333500" indent="38100" algn="l" rtl="0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595959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790700" indent="38100" algn="l" rtl="0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595959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247900" algn="l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CCFFFF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705100" algn="l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CCFFFF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162300" algn="l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CCFFFF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619500" algn="l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CCFFFF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Censoring (scrubbing) samples of high motion changes inter-regional correlations in a distance manner.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sym typeface="Wingdings"/>
              </a:rPr>
              <a:t> suggests effect of motion on correlations depends on distance between regions		</a:t>
            </a:r>
            <a:r>
              <a:rPr lang="en-US" sz="2000" dirty="0">
                <a:solidFill>
                  <a:srgbClr val="000090"/>
                </a:solidFill>
              </a:rPr>
              <a:t>(Power et al. 2012)</a:t>
            </a:r>
            <a:endParaRPr lang="en-US" sz="2400" dirty="0">
              <a:solidFill>
                <a:schemeClr val="bg1">
                  <a:lumMod val="65000"/>
                  <a:lumOff val="35000"/>
                </a:schemeClr>
              </a:solidFill>
              <a:sym typeface="Wingdings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sym typeface="Wingdings"/>
              </a:rPr>
              <a:t>	 importance of censoring high motion</a:t>
            </a: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								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107526" name="TextBox 1">
            <a:extLst>
              <a:ext uri="{FF2B5EF4-FFF2-40B4-BE49-F238E27FC236}">
                <a16:creationId xmlns:a16="http://schemas.microsoft.com/office/drawing/2014/main" id="{3FFB2A17-E86F-7C46-9F61-2BDEC569E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9225" y="3168650"/>
            <a:ext cx="2998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Least dependence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6">
            <a:extLst>
              <a:ext uri="{FF2B5EF4-FFF2-40B4-BE49-F238E27FC236}">
                <a16:creationId xmlns:a16="http://schemas.microsoft.com/office/drawing/2014/main" id="{E8347BEE-EBBA-5746-A18F-43238390B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" r="77959" b="47121"/>
          <a:stretch>
            <a:fillRect/>
          </a:stretch>
        </p:blipFill>
        <p:spPr bwMode="auto">
          <a:xfrm>
            <a:off x="539750" y="2559050"/>
            <a:ext cx="4419600" cy="500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>
            <a:extLst>
              <a:ext uri="{FF2B5EF4-FFF2-40B4-BE49-F238E27FC236}">
                <a16:creationId xmlns:a16="http://schemas.microsoft.com/office/drawing/2014/main" id="{245F1497-6CEC-0643-B341-3FFE6836AC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44450"/>
            <a:ext cx="9067800" cy="101441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ym typeface="Arial" charset="0"/>
              </a:rPr>
              <a:t>Can GSReg help with motion?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45F48B6-EDE7-3E47-9380-0CCC534CA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" y="958850"/>
            <a:ext cx="8686800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38093" tIns="38093" rIns="38093" bIns="38093"/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19100" indent="38100" algn="l" rtl="0" eaLnBrk="0" fontAlgn="base" hangingPunct="0">
              <a:spcBef>
                <a:spcPts val="700"/>
              </a:spcBef>
              <a:spcAft>
                <a:spcPct val="0"/>
              </a:spcAft>
              <a:defRPr sz="2800">
                <a:solidFill>
                  <a:srgbClr val="595959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876300" indent="38100" algn="l" rtl="0" eaLnBrk="0" fontAlgn="base" hangingPunct="0">
              <a:spcBef>
                <a:spcPts val="60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333500" indent="38100" algn="l" rtl="0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595959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790700" indent="38100" algn="l" rtl="0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595959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247900" algn="l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CCFFFF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705100" algn="l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CCFFFF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162300" algn="l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CCFFFF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619500" algn="l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CCFFFF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sz="28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GSReg</a:t>
            </a: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sym typeface="Wingdings"/>
              </a:rPr>
              <a:t></a:t>
            </a: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  <a:sym typeface="Wingdings"/>
              </a:rPr>
              <a:t>	</a:t>
            </a: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Correlation more sensitive to motion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              </a:t>
            </a: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sym typeface="Wingdings"/>
              </a:rPr>
              <a:t></a:t>
            </a: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	Correlation more sensitive to censoring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sz="24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Improved </a:t>
            </a:r>
            <a:r>
              <a:rPr lang="en-US" sz="24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denoising</a:t>
            </a: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largely eliminates distance dependent bias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								</a:t>
            </a:r>
            <a:endParaRPr lang="en-US" sz="2800" dirty="0">
              <a:solidFill>
                <a:srgbClr val="000090"/>
              </a:solidFill>
            </a:endParaRPr>
          </a:p>
        </p:txBody>
      </p:sp>
      <p:pic>
        <p:nvPicPr>
          <p:cNvPr id="108548" name="Picture 7">
            <a:extLst>
              <a:ext uri="{FF2B5EF4-FFF2-40B4-BE49-F238E27FC236}">
                <a16:creationId xmlns:a16="http://schemas.microsoft.com/office/drawing/2014/main" id="{210323B7-C676-234D-A79B-BD4CC577B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21" t="-533" r="-76" b="51167"/>
          <a:stretch>
            <a:fillRect/>
          </a:stretch>
        </p:blipFill>
        <p:spPr bwMode="auto">
          <a:xfrm>
            <a:off x="5416550" y="2482850"/>
            <a:ext cx="3429000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9" name="TextBox 59">
            <a:extLst>
              <a:ext uri="{FF2B5EF4-FFF2-40B4-BE49-F238E27FC236}">
                <a16:creationId xmlns:a16="http://schemas.microsoft.com/office/drawing/2014/main" id="{66CE8A11-CC7B-B04F-8B08-AE2F80AA4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0" y="1568450"/>
            <a:ext cx="1352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(Jo, 2013)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B6C9674D-1DE8-3945-9A54-BB19374D28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96838"/>
            <a:ext cx="9070975" cy="116681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ym typeface="Arial" charset="0"/>
              </a:rPr>
              <a:t>Sampling nuisance TS regressors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1BC71978-3EE5-9A44-BED2-B01B4028B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3238" y="1338263"/>
            <a:ext cx="9070975" cy="5792787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457123" indent="-457123" eaLnBrk="1" hangingPunct="1">
              <a:buFont typeface="Arial"/>
              <a:buChar char="•"/>
              <a:defRPr/>
            </a:pP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Sample noise without aggregating over regions with fluctuations of interest</a:t>
            </a:r>
          </a:p>
          <a:p>
            <a:pPr marL="761871" lvl="1" indent="-342842" eaLnBrk="1" hangingPunct="1">
              <a:spcBef>
                <a:spcPts val="699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Erode white matter masks to avoid partial voluming</a:t>
            </a:r>
          </a:p>
          <a:p>
            <a:pPr marL="761871" lvl="1" indent="-342842" eaLnBrk="1" hangingPunct="1">
              <a:spcBef>
                <a:spcPts val="699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Avoiding regions with fluctuations of interest </a:t>
            </a:r>
          </a:p>
          <a:p>
            <a:pPr marL="761871" lvl="1" indent="-342842" eaLnBrk="1" hangingPunct="1">
              <a:spcBef>
                <a:spcPts val="699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Local eroded white matter masks improve denoising without increasing DOFs </a:t>
            </a:r>
          </a:p>
          <a:p>
            <a:pPr marL="742825" lvl="1" indent="-323796" eaLnBrk="1" hangingPunct="1">
              <a:spcBef>
                <a:spcPts val="699"/>
              </a:spcBef>
              <a:defRPr/>
            </a:pPr>
            <a:endParaRPr lang="en-US" sz="1200" dirty="0">
              <a:solidFill>
                <a:schemeClr val="bg1">
                  <a:lumMod val="65000"/>
                  <a:lumOff val="35000"/>
                </a:schemeClr>
              </a:solidFill>
              <a:sym typeface="Arial" charset="0"/>
            </a:endParaRPr>
          </a:p>
          <a:p>
            <a:pPr marL="457123" indent="-457123" eaLnBrk="1" hangingPunct="1">
              <a:buFont typeface="Arial"/>
              <a:buChar char="•"/>
              <a:defRPr/>
            </a:pP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Use decomposition methods that can separate BOLD from non BOLD fluctuations of interest</a:t>
            </a:r>
          </a:p>
          <a:p>
            <a:pPr marL="342842" indent="-342842" eaLnBrk="1" hangingPunct="1">
              <a:defRPr/>
            </a:pPr>
            <a:endParaRPr lang="en-US" sz="1100" dirty="0">
              <a:solidFill>
                <a:schemeClr val="bg1">
                  <a:lumMod val="65000"/>
                  <a:lumOff val="35000"/>
                </a:schemeClr>
              </a:solidFill>
              <a:sym typeface="Arial" charset="0"/>
            </a:endParaRPr>
          </a:p>
          <a:p>
            <a:pPr marL="533310" lvl="2" indent="0" eaLnBrk="1" hangingPunct="1">
              <a:defRPr/>
            </a:pP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	or attempt to identify noise components </a:t>
            </a:r>
          </a:p>
          <a:p>
            <a:pPr marL="342842" indent="-342842" eaLnBrk="1" hangingPunct="1">
              <a:defRPr/>
            </a:pPr>
            <a:endParaRPr lang="en-US" sz="1200" dirty="0">
              <a:solidFill>
                <a:schemeClr val="bg1">
                  <a:lumMod val="65000"/>
                  <a:lumOff val="35000"/>
                </a:schemeClr>
              </a:solidFill>
              <a:sym typeface="Arial" charset="0"/>
            </a:endParaRPr>
          </a:p>
          <a:p>
            <a:pPr marL="457123" indent="-457123" eaLnBrk="1" hangingPunct="1">
              <a:buFont typeface="Arial"/>
              <a:buChar char="•"/>
              <a:defRPr/>
            </a:pP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Use noise models RICOR/RVT/etc. </a:t>
            </a:r>
          </a:p>
        </p:txBody>
      </p:sp>
      <p:sp>
        <p:nvSpPr>
          <p:cNvPr id="109571" name="TextBox 59">
            <a:extLst>
              <a:ext uri="{FF2B5EF4-FFF2-40B4-BE49-F238E27FC236}">
                <a16:creationId xmlns:a16="http://schemas.microsoft.com/office/drawing/2014/main" id="{11531217-3003-2746-8104-CBBD135CF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963" y="3473450"/>
            <a:ext cx="2090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(Jo, 2010, 2013)</a:t>
            </a:r>
          </a:p>
        </p:txBody>
      </p:sp>
      <p:sp>
        <p:nvSpPr>
          <p:cNvPr id="109572" name="TextBox 59">
            <a:extLst>
              <a:ext uri="{FF2B5EF4-FFF2-40B4-BE49-F238E27FC236}">
                <a16:creationId xmlns:a16="http://schemas.microsoft.com/office/drawing/2014/main" id="{26825021-A1B5-024B-85D4-CC6B7D2D9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9950" y="5073650"/>
            <a:ext cx="3536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(Kundu, 2012, Bright, 2013)</a:t>
            </a:r>
          </a:p>
        </p:txBody>
      </p:sp>
      <p:sp>
        <p:nvSpPr>
          <p:cNvPr id="109573" name="TextBox 59">
            <a:extLst>
              <a:ext uri="{FF2B5EF4-FFF2-40B4-BE49-F238E27FC236}">
                <a16:creationId xmlns:a16="http://schemas.microsoft.com/office/drawing/2014/main" id="{F955B012-0584-3949-B145-A17D33310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2888" y="5907088"/>
            <a:ext cx="5630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(Beckmann 2004, Beall 2010, Boubela, 2013)</a:t>
            </a:r>
          </a:p>
        </p:txBody>
      </p:sp>
      <p:sp>
        <p:nvSpPr>
          <p:cNvPr id="109574" name="TextBox 59">
            <a:extLst>
              <a:ext uri="{FF2B5EF4-FFF2-40B4-BE49-F238E27FC236}">
                <a16:creationId xmlns:a16="http://schemas.microsoft.com/office/drawing/2014/main" id="{64DAD5BA-315D-D944-B8DF-6D1BD6464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550" y="6669088"/>
            <a:ext cx="67564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(</a:t>
            </a:r>
            <a:r>
              <a:rPr lang="es-ES_tradnl" altLang="en-US" sz="2400">
                <a:solidFill>
                  <a:srgbClr val="0000FF"/>
                </a:solidFill>
              </a:rPr>
              <a:t>Glover 2000; Shmueli 2007; Birn 2008; Chang 2009</a:t>
            </a:r>
            <a:r>
              <a:rPr lang="en-US" altLang="en-US" sz="24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09575" name="TextBox 59">
            <a:extLst>
              <a:ext uri="{FF2B5EF4-FFF2-40B4-BE49-F238E27FC236}">
                <a16:creationId xmlns:a16="http://schemas.microsoft.com/office/drawing/2014/main" id="{CCB5F765-66DB-FD4A-8886-12CAEA516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0" y="2787650"/>
            <a:ext cx="231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(Anderson 2011)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2CA1CBD7-E9BB-2649-A332-89F7E3B289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-98425"/>
            <a:ext cx="9070975" cy="166687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ym typeface="Arial" charset="0"/>
              </a:rPr>
              <a:t>Brain-wide correlation adjustments?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37C0A0B-3F7A-D34E-BF1D-2DD0A4B289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339850"/>
            <a:ext cx="9070975" cy="579278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457123" indent="-457123" eaLnBrk="1" hangingPunct="1">
              <a:buFont typeface="Arial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If subject to subject variations in brain-wide correlations exist, why not correct for them?</a:t>
            </a:r>
          </a:p>
          <a:p>
            <a:pPr marL="342842" indent="-342842" eaLnBrk="1" hangingPunct="1">
              <a:buFont typeface="Arial"/>
              <a:buChar char="•"/>
              <a:defRPr/>
            </a:pPr>
            <a:endParaRPr lang="en-US" sz="1000" dirty="0">
              <a:solidFill>
                <a:schemeClr val="bg1">
                  <a:lumMod val="65000"/>
                  <a:lumOff val="35000"/>
                </a:schemeClr>
              </a:solidFill>
              <a:sym typeface="Arial" charset="0"/>
            </a:endParaRPr>
          </a:p>
          <a:p>
            <a:pPr marL="457123" indent="-457123" eaLnBrk="1" hangingPunct="1">
              <a:buFont typeface="Arial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Consider GCOR, the average over the entire correlation matrix of every voxel with every other voxel </a:t>
            </a:r>
          </a:p>
          <a:p>
            <a:pPr marL="876153" lvl="1" indent="-457123" eaLnBrk="1" hangingPunct="1">
              <a:spcBef>
                <a:spcPts val="699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Measure would be costly to compute if one had to estimate the entire correlation matrix first. </a:t>
            </a:r>
          </a:p>
          <a:p>
            <a:pPr marL="876153" lvl="1" indent="-457123" eaLnBrk="1" hangingPunct="1">
              <a:spcBef>
                <a:spcPts val="699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However estimating GCOR is trivial:</a:t>
            </a:r>
          </a:p>
          <a:p>
            <a:pPr marL="876153" lvl="1" indent="-457123" eaLnBrk="1" hangingPunct="1">
              <a:spcBef>
                <a:spcPts val="699"/>
              </a:spcBef>
              <a:buFont typeface="Arial"/>
              <a:buChar char="•"/>
              <a:defRPr/>
            </a:pPr>
            <a:endParaRPr lang="en-US" dirty="0">
              <a:solidFill>
                <a:schemeClr val="bg1">
                  <a:lumMod val="65000"/>
                  <a:lumOff val="35000"/>
                </a:schemeClr>
              </a:solidFill>
              <a:sym typeface="Arial" charset="0"/>
            </a:endParaRPr>
          </a:p>
        </p:txBody>
      </p:sp>
      <p:pic>
        <p:nvPicPr>
          <p:cNvPr id="110595" name="Picture 1">
            <a:extLst>
              <a:ext uri="{FF2B5EF4-FFF2-40B4-BE49-F238E27FC236}">
                <a16:creationId xmlns:a16="http://schemas.microsoft.com/office/drawing/2014/main" id="{D64E3A08-9413-2D47-8C1F-32B89E9DA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5759450"/>
            <a:ext cx="45720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6" name="TextBox 2">
            <a:extLst>
              <a:ext uri="{FF2B5EF4-FFF2-40B4-BE49-F238E27FC236}">
                <a16:creationId xmlns:a16="http://schemas.microsoft.com/office/drawing/2014/main" id="{4E4B027D-D4A9-3240-BE9C-D6733C193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50" y="5683250"/>
            <a:ext cx="2971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2400" b="1" i="1">
                <a:latin typeface="Times" pitchFamily="2" charset="0"/>
              </a:rPr>
              <a:t>g</a:t>
            </a:r>
            <a:r>
              <a:rPr lang="en-US" altLang="en-US" sz="2400" baseline="-25000">
                <a:latin typeface="Times" pitchFamily="2" charset="0"/>
              </a:rPr>
              <a:t>u</a:t>
            </a:r>
            <a:r>
              <a:rPr lang="en-US" altLang="en-US" sz="2400">
                <a:latin typeface="Times" pitchFamily="2" charset="0"/>
              </a:rPr>
              <a:t> is the average of all (</a:t>
            </a:r>
            <a:r>
              <a:rPr lang="en-US" altLang="en-US" sz="2400" i="1">
                <a:latin typeface="Times" pitchFamily="2" charset="0"/>
              </a:rPr>
              <a:t>M</a:t>
            </a:r>
            <a:r>
              <a:rPr lang="en-US" altLang="en-US" sz="2400">
                <a:latin typeface="Times" pitchFamily="2" charset="0"/>
              </a:rPr>
              <a:t>) unit variance time series of length </a:t>
            </a:r>
            <a:r>
              <a:rPr lang="en-US" altLang="en-US" sz="2400" i="1">
                <a:latin typeface="Times" pitchFamily="2" charset="0"/>
              </a:rPr>
              <a:t>N</a:t>
            </a:r>
            <a:r>
              <a:rPr lang="en-US" altLang="en-US" sz="2400">
                <a:latin typeface="Times" pitchFamily="2" charset="0"/>
              </a:rPr>
              <a:t> in matrix </a:t>
            </a:r>
            <a:r>
              <a:rPr lang="en-US" altLang="en-US" sz="2400" b="1" i="1">
                <a:latin typeface="Times" pitchFamily="2" charset="0"/>
              </a:rPr>
              <a:t>U</a:t>
            </a:r>
          </a:p>
        </p:txBody>
      </p:sp>
      <p:sp>
        <p:nvSpPr>
          <p:cNvPr id="110597" name="TextBox 59">
            <a:extLst>
              <a:ext uri="{FF2B5EF4-FFF2-40B4-BE49-F238E27FC236}">
                <a16:creationId xmlns:a16="http://schemas.microsoft.com/office/drawing/2014/main" id="{FCC66395-85B9-B444-8580-3820F45A1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5388" y="3702050"/>
            <a:ext cx="1681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(Saad, 2013)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28CF7459-EF9F-A047-85B0-8C6B34C0A0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ym typeface="Arial" charset="0"/>
              </a:rPr>
              <a:t>GCOR as group level covariate 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4E4A63A2-F124-3A40-A26C-5B1F46CA7A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1775" y="1763713"/>
            <a:ext cx="9070975" cy="5792787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457123" indent="-457123" eaLnBrk="1" hangingPunct="1">
              <a:buFont typeface="Arial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Using models described earlier, we consider group level correlation (differences) from three models:</a:t>
            </a:r>
          </a:p>
          <a:p>
            <a:pPr marL="876153" lvl="1" indent="-457123" eaLnBrk="1" hangingPunct="1">
              <a:spcBef>
                <a:spcPts val="699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No adjustment:		</a:t>
            </a:r>
          </a:p>
          <a:p>
            <a:pPr marL="876153" lvl="1" indent="-457123" eaLnBrk="1" hangingPunct="1">
              <a:spcBef>
                <a:spcPts val="699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GSReg at level I:		</a:t>
            </a:r>
          </a:p>
          <a:p>
            <a:pPr marL="876153" lvl="1" indent="-457123" eaLnBrk="1" hangingPunct="1">
              <a:spcBef>
                <a:spcPts val="699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GCOR as covariate:		</a:t>
            </a:r>
          </a:p>
          <a:p>
            <a:pPr marL="876153" lvl="1" indent="-457123" eaLnBrk="1" hangingPunct="1">
              <a:spcBef>
                <a:spcPts val="699"/>
              </a:spcBef>
              <a:buFont typeface="Arial"/>
              <a:buChar char="•"/>
              <a:defRPr/>
            </a:pPr>
            <a:endParaRPr lang="en-US" dirty="0">
              <a:solidFill>
                <a:schemeClr val="bg1">
                  <a:lumMod val="65000"/>
                  <a:lumOff val="35000"/>
                </a:schemeClr>
              </a:solidFill>
              <a:sym typeface="Arial" charset="0"/>
            </a:endParaRPr>
          </a:p>
        </p:txBody>
      </p:sp>
      <p:pic>
        <p:nvPicPr>
          <p:cNvPr id="111619" name="Picture 1">
            <a:extLst>
              <a:ext uri="{FF2B5EF4-FFF2-40B4-BE49-F238E27FC236}">
                <a16:creationId xmlns:a16="http://schemas.microsoft.com/office/drawing/2014/main" id="{D74CD0C0-CDC2-2F48-8897-15861BFB6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33"/>
          <a:stretch>
            <a:fillRect/>
          </a:stretch>
        </p:blipFill>
        <p:spPr bwMode="auto">
          <a:xfrm>
            <a:off x="4349750" y="3244850"/>
            <a:ext cx="56070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1" name="Group 1">
            <a:extLst>
              <a:ext uri="{FF2B5EF4-FFF2-40B4-BE49-F238E27FC236}">
                <a16:creationId xmlns:a16="http://schemas.microsoft.com/office/drawing/2014/main" id="{F90D5574-89A0-7947-B029-DB2E7F8F4AC5}"/>
              </a:ext>
            </a:extLst>
          </p:cNvPr>
          <p:cNvGrpSpPr>
            <a:grpSpLocks/>
          </p:cNvGrpSpPr>
          <p:nvPr/>
        </p:nvGrpSpPr>
        <p:grpSpPr bwMode="auto">
          <a:xfrm>
            <a:off x="1227138" y="1190625"/>
            <a:ext cx="6564312" cy="5846763"/>
            <a:chOff x="1227137" y="1190625"/>
            <a:chExt cx="3760872" cy="3349625"/>
          </a:xfrm>
        </p:grpSpPr>
        <p:grpSp>
          <p:nvGrpSpPr>
            <p:cNvPr id="112643" name="Group 22">
              <a:extLst>
                <a:ext uri="{FF2B5EF4-FFF2-40B4-BE49-F238E27FC236}">
                  <a16:creationId xmlns:a16="http://schemas.microsoft.com/office/drawing/2014/main" id="{A687DCAF-9C16-5E47-88DA-7E81D4A303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87027" y="1801812"/>
              <a:ext cx="500982" cy="2215563"/>
              <a:chOff x="3051590" y="1002960"/>
              <a:chExt cx="455690" cy="2010856"/>
            </a:xfrm>
          </p:grpSpPr>
          <p:grpSp>
            <p:nvGrpSpPr>
              <p:cNvPr id="112645" name="Group 20">
                <a:extLst>
                  <a:ext uri="{FF2B5EF4-FFF2-40B4-BE49-F238E27FC236}">
                    <a16:creationId xmlns:a16="http://schemas.microsoft.com/office/drawing/2014/main" id="{0CECDA32-AC02-3F4B-8F8E-7EF4130582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51590" y="1002960"/>
                <a:ext cx="455690" cy="2010856"/>
                <a:chOff x="3051590" y="822960"/>
                <a:chExt cx="455690" cy="2010856"/>
              </a:xfrm>
            </p:grpSpPr>
            <p:pic>
              <p:nvPicPr>
                <p:cNvPr id="112647" name="Picture 8" descr="F.OneSamp.1.pdf">
                  <a:extLst>
                    <a:ext uri="{FF2B5EF4-FFF2-40B4-BE49-F238E27FC236}">
                      <a16:creationId xmlns:a16="http://schemas.microsoft.com/office/drawing/2014/main" id="{065F5A31-2A43-404C-ADB0-AC4F88A7A9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7782" t="7080" r="1976" b="64880"/>
                <a:stretch>
                  <a:fillRect/>
                </a:stretch>
              </p:blipFill>
              <p:spPr bwMode="auto">
                <a:xfrm rot="10800000">
                  <a:off x="3080560" y="889984"/>
                  <a:ext cx="426720" cy="1943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2648" name="TextBox 10">
                  <a:extLst>
                    <a:ext uri="{FF2B5EF4-FFF2-40B4-BE49-F238E27FC236}">
                      <a16:creationId xmlns:a16="http://schemas.microsoft.com/office/drawing/2014/main" id="{F267F8E8-D2F0-5A4C-8F31-C53E6003E4C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53260" y="822960"/>
                  <a:ext cx="146359" cy="1680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1pPr>
                  <a:lvl2pPr marL="742950" indent="-285750" eaLnBrk="0" hangingPunct="0"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2pPr>
                  <a:lvl3pPr marL="1143000" indent="-228600" eaLnBrk="0" hangingPunct="0"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3pPr>
                  <a:lvl4pPr marL="1600200" indent="-228600" eaLnBrk="0" hangingPunct="0"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4pPr>
                  <a:lvl5pPr marL="2057400" indent="-228600" eaLnBrk="0" hangingPunct="0"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9pPr>
                </a:lstStyle>
                <a:p>
                  <a:pPr eaLnBrk="1" hangingPunct="1"/>
                  <a:r>
                    <a:rPr lang="en-US" altLang="en-US" sz="1500"/>
                    <a:t>1</a:t>
                  </a:r>
                </a:p>
              </p:txBody>
            </p:sp>
            <p:sp>
              <p:nvSpPr>
                <p:cNvPr id="112649" name="TextBox 12">
                  <a:extLst>
                    <a:ext uri="{FF2B5EF4-FFF2-40B4-BE49-F238E27FC236}">
                      <a16:creationId xmlns:a16="http://schemas.microsoft.com/office/drawing/2014/main" id="{83BA7B4E-F379-8F43-B41E-F4FCF3B1C65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53260" y="1016000"/>
                  <a:ext cx="146359" cy="1680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1pPr>
                  <a:lvl2pPr marL="742950" indent="-285750" eaLnBrk="0" hangingPunct="0"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2pPr>
                  <a:lvl3pPr marL="1143000" indent="-228600" eaLnBrk="0" hangingPunct="0"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3pPr>
                  <a:lvl4pPr marL="1600200" indent="-228600" eaLnBrk="0" hangingPunct="0"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4pPr>
                  <a:lvl5pPr marL="2057400" indent="-228600" eaLnBrk="0" hangingPunct="0"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9pPr>
                </a:lstStyle>
                <a:p>
                  <a:pPr eaLnBrk="1" hangingPunct="1"/>
                  <a:r>
                    <a:rPr lang="en-US" altLang="en-US" sz="1500"/>
                    <a:t>2</a:t>
                  </a:r>
                </a:p>
              </p:txBody>
            </p:sp>
            <p:sp>
              <p:nvSpPr>
                <p:cNvPr id="112650" name="TextBox 13">
                  <a:extLst>
                    <a:ext uri="{FF2B5EF4-FFF2-40B4-BE49-F238E27FC236}">
                      <a16:creationId xmlns:a16="http://schemas.microsoft.com/office/drawing/2014/main" id="{D09A4AAD-80D0-AB4E-9E00-DD6F702ADF3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53260" y="1209040"/>
                  <a:ext cx="146359" cy="1680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1pPr>
                  <a:lvl2pPr marL="742950" indent="-285750" eaLnBrk="0" hangingPunct="0"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2pPr>
                  <a:lvl3pPr marL="1143000" indent="-228600" eaLnBrk="0" hangingPunct="0"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3pPr>
                  <a:lvl4pPr marL="1600200" indent="-228600" eaLnBrk="0" hangingPunct="0"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4pPr>
                  <a:lvl5pPr marL="2057400" indent="-228600" eaLnBrk="0" hangingPunct="0"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9pPr>
                </a:lstStyle>
                <a:p>
                  <a:pPr eaLnBrk="1" hangingPunct="1"/>
                  <a:r>
                    <a:rPr lang="en-US" altLang="en-US" sz="1500"/>
                    <a:t>3</a:t>
                  </a:r>
                </a:p>
              </p:txBody>
            </p:sp>
            <p:sp>
              <p:nvSpPr>
                <p:cNvPr id="112651" name="TextBox 14">
                  <a:extLst>
                    <a:ext uri="{FF2B5EF4-FFF2-40B4-BE49-F238E27FC236}">
                      <a16:creationId xmlns:a16="http://schemas.microsoft.com/office/drawing/2014/main" id="{66AD78C2-1FD0-D843-ADCE-A1BF528BD3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53260" y="1402080"/>
                  <a:ext cx="146359" cy="1680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1pPr>
                  <a:lvl2pPr marL="742950" indent="-285750" eaLnBrk="0" hangingPunct="0"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2pPr>
                  <a:lvl3pPr marL="1143000" indent="-228600" eaLnBrk="0" hangingPunct="0"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3pPr>
                  <a:lvl4pPr marL="1600200" indent="-228600" eaLnBrk="0" hangingPunct="0"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4pPr>
                  <a:lvl5pPr marL="2057400" indent="-228600" eaLnBrk="0" hangingPunct="0"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9pPr>
                </a:lstStyle>
                <a:p>
                  <a:pPr eaLnBrk="1" hangingPunct="1"/>
                  <a:r>
                    <a:rPr lang="en-US" altLang="en-US" sz="1500"/>
                    <a:t>4</a:t>
                  </a:r>
                </a:p>
              </p:txBody>
            </p:sp>
            <p:sp>
              <p:nvSpPr>
                <p:cNvPr id="112652" name="TextBox 15">
                  <a:extLst>
                    <a:ext uri="{FF2B5EF4-FFF2-40B4-BE49-F238E27FC236}">
                      <a16:creationId xmlns:a16="http://schemas.microsoft.com/office/drawing/2014/main" id="{678199EB-2AE0-C842-B051-557C06602A3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53260" y="1595120"/>
                  <a:ext cx="146359" cy="1680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1pPr>
                  <a:lvl2pPr marL="742950" indent="-285750" eaLnBrk="0" hangingPunct="0"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2pPr>
                  <a:lvl3pPr marL="1143000" indent="-228600" eaLnBrk="0" hangingPunct="0"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3pPr>
                  <a:lvl4pPr marL="1600200" indent="-228600" eaLnBrk="0" hangingPunct="0"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4pPr>
                  <a:lvl5pPr marL="2057400" indent="-228600" eaLnBrk="0" hangingPunct="0"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9pPr>
                </a:lstStyle>
                <a:p>
                  <a:pPr eaLnBrk="1" hangingPunct="1"/>
                  <a:r>
                    <a:rPr lang="en-US" altLang="en-US" sz="1500"/>
                    <a:t>5</a:t>
                  </a:r>
                </a:p>
              </p:txBody>
            </p:sp>
            <p:sp>
              <p:nvSpPr>
                <p:cNvPr id="112653" name="TextBox 16">
                  <a:extLst>
                    <a:ext uri="{FF2B5EF4-FFF2-40B4-BE49-F238E27FC236}">
                      <a16:creationId xmlns:a16="http://schemas.microsoft.com/office/drawing/2014/main" id="{09A44076-F2C5-AD4E-AD83-EECBB7DB5F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53260" y="1788160"/>
                  <a:ext cx="146359" cy="1680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1pPr>
                  <a:lvl2pPr marL="742950" indent="-285750" eaLnBrk="0" hangingPunct="0"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2pPr>
                  <a:lvl3pPr marL="1143000" indent="-228600" eaLnBrk="0" hangingPunct="0"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3pPr>
                  <a:lvl4pPr marL="1600200" indent="-228600" eaLnBrk="0" hangingPunct="0"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4pPr>
                  <a:lvl5pPr marL="2057400" indent="-228600" eaLnBrk="0" hangingPunct="0"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9pPr>
                </a:lstStyle>
                <a:p>
                  <a:pPr eaLnBrk="1" hangingPunct="1"/>
                  <a:r>
                    <a:rPr lang="en-US" altLang="en-US" sz="1500"/>
                    <a:t>6</a:t>
                  </a:r>
                </a:p>
              </p:txBody>
            </p:sp>
            <p:sp>
              <p:nvSpPr>
                <p:cNvPr id="112654" name="TextBox 17">
                  <a:extLst>
                    <a:ext uri="{FF2B5EF4-FFF2-40B4-BE49-F238E27FC236}">
                      <a16:creationId xmlns:a16="http://schemas.microsoft.com/office/drawing/2014/main" id="{EB143FC6-76F2-DD49-BDDB-C456BA62F1E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51590" y="1981200"/>
                  <a:ext cx="149701" cy="1680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1pPr>
                  <a:lvl2pPr marL="742950" indent="-285750" eaLnBrk="0" hangingPunct="0"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2pPr>
                  <a:lvl3pPr marL="1143000" indent="-228600" eaLnBrk="0" hangingPunct="0"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3pPr>
                  <a:lvl4pPr marL="1600200" indent="-228600" eaLnBrk="0" hangingPunct="0"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4pPr>
                  <a:lvl5pPr marL="2057400" indent="-228600" eaLnBrk="0" hangingPunct="0"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9pPr>
                </a:lstStyle>
                <a:p>
                  <a:pPr eaLnBrk="1" hangingPunct="1"/>
                  <a:r>
                    <a:rPr lang="en-US" altLang="en-US" sz="1500"/>
                    <a:t>7</a:t>
                  </a:r>
                </a:p>
              </p:txBody>
            </p:sp>
            <p:sp>
              <p:nvSpPr>
                <p:cNvPr id="112655" name="TextBox 18">
                  <a:extLst>
                    <a:ext uri="{FF2B5EF4-FFF2-40B4-BE49-F238E27FC236}">
                      <a16:creationId xmlns:a16="http://schemas.microsoft.com/office/drawing/2014/main" id="{DBCBE633-E9FF-FD40-A22D-088FCDE98BB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53260" y="2174240"/>
                  <a:ext cx="146359" cy="1680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1pPr>
                  <a:lvl2pPr marL="742950" indent="-285750" eaLnBrk="0" hangingPunct="0"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2pPr>
                  <a:lvl3pPr marL="1143000" indent="-228600" eaLnBrk="0" hangingPunct="0"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3pPr>
                  <a:lvl4pPr marL="1600200" indent="-228600" eaLnBrk="0" hangingPunct="0"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4pPr>
                  <a:lvl5pPr marL="2057400" indent="-228600" eaLnBrk="0" hangingPunct="0"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9pPr>
                </a:lstStyle>
                <a:p>
                  <a:pPr eaLnBrk="1" hangingPunct="1"/>
                  <a:r>
                    <a:rPr lang="en-US" altLang="en-US" sz="1500"/>
                    <a:t>8</a:t>
                  </a:r>
                </a:p>
              </p:txBody>
            </p:sp>
            <p:sp>
              <p:nvSpPr>
                <p:cNvPr id="112656" name="TextBox 19">
                  <a:extLst>
                    <a:ext uri="{FF2B5EF4-FFF2-40B4-BE49-F238E27FC236}">
                      <a16:creationId xmlns:a16="http://schemas.microsoft.com/office/drawing/2014/main" id="{567ED5BF-C922-3E42-92D0-F10BE62AA12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53260" y="2367280"/>
                  <a:ext cx="146359" cy="1680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1pPr>
                  <a:lvl2pPr marL="742950" indent="-285750" eaLnBrk="0" hangingPunct="0"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2pPr>
                  <a:lvl3pPr marL="1143000" indent="-228600" eaLnBrk="0" hangingPunct="0"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3pPr>
                  <a:lvl4pPr marL="1600200" indent="-228600" eaLnBrk="0" hangingPunct="0"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4pPr>
                  <a:lvl5pPr marL="2057400" indent="-228600" eaLnBrk="0" hangingPunct="0"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panose="020B0502020104020203" pitchFamily="34" charset="-79"/>
                      <a:ea typeface="ヒラギノ角ゴ ProN W3" panose="020B0300000000000000" pitchFamily="34" charset="-128"/>
                      <a:sym typeface="Gill Sans" panose="020B0502020104020203" pitchFamily="34" charset="-79"/>
                    </a:defRPr>
                  </a:lvl9pPr>
                </a:lstStyle>
                <a:p>
                  <a:pPr eaLnBrk="1" hangingPunct="1"/>
                  <a:r>
                    <a:rPr lang="en-US" altLang="en-US" sz="1500"/>
                    <a:t>9</a:t>
                  </a:r>
                </a:p>
              </p:txBody>
            </p:sp>
          </p:grpSp>
          <p:sp>
            <p:nvSpPr>
              <p:cNvPr id="112646" name="TextBox 21">
                <a:extLst>
                  <a:ext uri="{FF2B5EF4-FFF2-40B4-BE49-F238E27FC236}">
                    <a16:creationId xmlns:a16="http://schemas.microsoft.com/office/drawing/2014/main" id="{26EF0C96-9B01-2049-A42D-7EB1925033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7009" y="2774367"/>
                <a:ext cx="352138" cy="168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panose="020B0502020104020203" pitchFamily="34" charset="-79"/>
                    <a:ea typeface="ヒラギノ角ゴ ProN W3" panose="020B0300000000000000" pitchFamily="34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panose="020B0502020104020203" pitchFamily="34" charset="-79"/>
                    <a:ea typeface="ヒラギノ角ゴ ProN W3" panose="020B0300000000000000" pitchFamily="34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panose="020B0502020104020203" pitchFamily="34" charset="-79"/>
                    <a:ea typeface="ヒラギノ角ゴ ProN W3" panose="020B0300000000000000" pitchFamily="34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panose="020B0502020104020203" pitchFamily="34" charset="-79"/>
                    <a:ea typeface="ヒラギノ角ゴ ProN W3" panose="020B0300000000000000" pitchFamily="34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panose="020B0502020104020203" pitchFamily="34" charset="-79"/>
                    <a:ea typeface="ヒラギノ角ゴ ProN W3" panose="020B0300000000000000" pitchFamily="34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panose="020B0502020104020203" pitchFamily="34" charset="-79"/>
                    <a:ea typeface="ヒラギノ角ゴ ProN W3" panose="020B0300000000000000" pitchFamily="34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panose="020B0502020104020203" pitchFamily="34" charset="-79"/>
                    <a:ea typeface="ヒラギノ角ゴ ProN W3" panose="020B0300000000000000" pitchFamily="34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panose="020B0502020104020203" pitchFamily="34" charset="-79"/>
                    <a:ea typeface="ヒラギノ角ゴ ProN W3" panose="020B0300000000000000" pitchFamily="34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panose="020B0502020104020203" pitchFamily="34" charset="-79"/>
                    <a:ea typeface="ヒラギノ角ゴ ProN W3" panose="020B0300000000000000" pitchFamily="34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r>
                  <a:rPr lang="en-US" altLang="en-US" sz="1500"/>
                  <a:t>region</a:t>
                </a:r>
              </a:p>
            </p:txBody>
          </p:sp>
        </p:grpSp>
        <p:pic>
          <p:nvPicPr>
            <p:cNvPr id="112644" name="Picture 24" descr="F.OneSamp.1.pdf">
              <a:extLst>
                <a:ext uri="{FF2B5EF4-FFF2-40B4-BE49-F238E27FC236}">
                  <a16:creationId xmlns:a16="http://schemas.microsoft.com/office/drawing/2014/main" id="{9B8FE02E-B579-754A-B24D-D33BC8E45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310" b="52486"/>
            <a:stretch>
              <a:fillRect/>
            </a:stretch>
          </p:blipFill>
          <p:spPr bwMode="auto">
            <a:xfrm>
              <a:off x="1227137" y="1190625"/>
              <a:ext cx="3290888" cy="334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2">
            <a:extLst>
              <a:ext uri="{FF2B5EF4-FFF2-40B4-BE49-F238E27FC236}">
                <a16:creationId xmlns:a16="http://schemas.microsoft.com/office/drawing/2014/main" id="{A19F6509-F67B-EF4C-8FD4-F3437DB2C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ym typeface="Arial" charset="0"/>
              </a:rPr>
              <a:t>Less bias than with GSReg for 1 sample tests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AD1970B9-F111-CA4B-A482-0DFB9D806D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0"/>
            <a:ext cx="9067800" cy="88265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ym typeface="Arial" charset="0"/>
              </a:rPr>
              <a:t>Comparing Groups</a:t>
            </a:r>
          </a:p>
        </p:txBody>
      </p:sp>
      <p:grpSp>
        <p:nvGrpSpPr>
          <p:cNvPr id="113666" name="Group 2">
            <a:extLst>
              <a:ext uri="{FF2B5EF4-FFF2-40B4-BE49-F238E27FC236}">
                <a16:creationId xmlns:a16="http://schemas.microsoft.com/office/drawing/2014/main" id="{969B65CF-7F0E-4740-B015-82F197D3FB85}"/>
              </a:ext>
            </a:extLst>
          </p:cNvPr>
          <p:cNvGrpSpPr>
            <a:grpSpLocks/>
          </p:cNvGrpSpPr>
          <p:nvPr/>
        </p:nvGrpSpPr>
        <p:grpSpPr bwMode="auto">
          <a:xfrm>
            <a:off x="292100" y="769938"/>
            <a:ext cx="9718675" cy="6548437"/>
            <a:chOff x="-12134" y="769719"/>
            <a:chExt cx="9718106" cy="6548656"/>
          </a:xfrm>
        </p:grpSpPr>
        <p:grpSp>
          <p:nvGrpSpPr>
            <p:cNvPr id="113670" name="Group 57">
              <a:extLst>
                <a:ext uri="{FF2B5EF4-FFF2-40B4-BE49-F238E27FC236}">
                  <a16:creationId xmlns:a16="http://schemas.microsoft.com/office/drawing/2014/main" id="{63254345-5099-074A-84A7-9E2A951FBE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2450" y="1192213"/>
              <a:ext cx="627063" cy="932624"/>
              <a:chOff x="4006330" y="659410"/>
              <a:chExt cx="737026" cy="1096809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125D2CB3-02C9-9D47-9AEF-F256E70273EB}"/>
                  </a:ext>
                </a:extLst>
              </p:cNvPr>
              <p:cNvSpPr/>
              <p:nvPr/>
            </p:nvSpPr>
            <p:spPr>
              <a:xfrm>
                <a:off x="4051200" y="659410"/>
                <a:ext cx="651344" cy="109680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50343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400" b="1" dirty="0">
                    <a:ln w="12700">
                      <a:solidFill>
                        <a:srgbClr val="1F497D">
                          <a:satMod val="155000"/>
                        </a:srgbClr>
                      </a:solidFill>
                      <a:prstDash val="solid"/>
                    </a:ln>
                    <a:solidFill>
                      <a:srgbClr val="EEECE1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alibri"/>
                    <a:ea typeface="+mn-ea"/>
                    <a:sym typeface="Gill Sans" charset="0"/>
                  </a:rPr>
                  <a:t>4</a:t>
                </a:r>
                <a:endParaRPr lang="en-US" sz="59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n-ea"/>
                  <a:sym typeface="Gill Sans" charset="0"/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71598E14-098D-094B-A511-C3DB358851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6781" y="834670"/>
                <a:ext cx="736983" cy="73747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defTabSz="50343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prstClr val="white"/>
                  </a:solidFill>
                  <a:latin typeface="Calibri"/>
                  <a:ea typeface="+mn-ea"/>
                  <a:sym typeface="Gill Sans" charset="0"/>
                </a:endParaRPr>
              </a:p>
            </p:txBody>
          </p:sp>
        </p:grpSp>
        <p:grpSp>
          <p:nvGrpSpPr>
            <p:cNvPr id="113671" name="Group 58">
              <a:extLst>
                <a:ext uri="{FF2B5EF4-FFF2-40B4-BE49-F238E27FC236}">
                  <a16:creationId xmlns:a16="http://schemas.microsoft.com/office/drawing/2014/main" id="{4BC45851-2C42-9D4B-BEC5-BE1778E1F2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4114" y="2233613"/>
              <a:ext cx="558495" cy="932623"/>
              <a:chOff x="4714590" y="1800898"/>
              <a:chExt cx="657419" cy="1098697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B35347CE-F417-FD43-B5AA-E1B3CBBE3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5000" y="2017647"/>
                <a:ext cx="627842" cy="62653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defTabSz="50343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prstClr val="white"/>
                  </a:solidFill>
                  <a:latin typeface="Calibri"/>
                  <a:ea typeface="+mn-ea"/>
                  <a:sym typeface="Gill Sans" charset="0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15C9055-1621-D449-854E-9CECF329CC43}"/>
                  </a:ext>
                </a:extLst>
              </p:cNvPr>
              <p:cNvSpPr/>
              <p:nvPr/>
            </p:nvSpPr>
            <p:spPr>
              <a:xfrm>
                <a:off x="4719688" y="1800898"/>
                <a:ext cx="652321" cy="109869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50343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400" b="1" dirty="0">
                    <a:ln w="12700">
                      <a:solidFill>
                        <a:srgbClr val="1F497D">
                          <a:satMod val="155000"/>
                        </a:srgbClr>
                      </a:solidFill>
                      <a:prstDash val="solid"/>
                    </a:ln>
                    <a:solidFill>
                      <a:srgbClr val="EEECE1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alibri"/>
                    <a:ea typeface="+mn-ea"/>
                    <a:sym typeface="Gill Sans" charset="0"/>
                  </a:rPr>
                  <a:t>5</a:t>
                </a:r>
                <a:endParaRPr lang="en-US" sz="59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n-ea"/>
                  <a:sym typeface="Gill Sans" charset="0"/>
                </a:endParaRPr>
              </a:p>
            </p:txBody>
          </p:sp>
        </p:grpSp>
        <p:grpSp>
          <p:nvGrpSpPr>
            <p:cNvPr id="113672" name="Group 59">
              <a:extLst>
                <a:ext uri="{FF2B5EF4-FFF2-40B4-BE49-F238E27FC236}">
                  <a16:creationId xmlns:a16="http://schemas.microsoft.com/office/drawing/2014/main" id="{75300275-2689-0E40-8B96-461DD53F97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19275" y="1789113"/>
              <a:ext cx="865188" cy="932624"/>
              <a:chOff x="2506361" y="1278785"/>
              <a:chExt cx="1018324" cy="1096808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F04636A8-4B92-0840-BF22-6BA549A177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901" y="1295370"/>
                <a:ext cx="1018264" cy="104553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defTabSz="50343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prstClr val="white"/>
                  </a:solidFill>
                  <a:latin typeface="Calibri"/>
                  <a:ea typeface="+mn-ea"/>
                  <a:sym typeface="Gill Sans" charset="0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D6118F5F-FDF9-4A40-A37F-9AB01FF3CEAD}"/>
                  </a:ext>
                </a:extLst>
              </p:cNvPr>
              <p:cNvSpPr/>
              <p:nvPr/>
            </p:nvSpPr>
            <p:spPr>
              <a:xfrm>
                <a:off x="2662062" y="1278785"/>
                <a:ext cx="652249" cy="10968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50343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400" b="1" dirty="0">
                    <a:ln w="12700">
                      <a:solidFill>
                        <a:srgbClr val="1F497D">
                          <a:satMod val="155000"/>
                        </a:srgbClr>
                      </a:solidFill>
                      <a:prstDash val="solid"/>
                    </a:ln>
                    <a:solidFill>
                      <a:srgbClr val="EEECE1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alibri"/>
                    <a:ea typeface="+mn-ea"/>
                    <a:sym typeface="Gill Sans" charset="0"/>
                  </a:rPr>
                  <a:t>3</a:t>
                </a:r>
              </a:p>
            </p:txBody>
          </p:sp>
        </p:grpSp>
        <p:grpSp>
          <p:nvGrpSpPr>
            <p:cNvPr id="113673" name="Group 60">
              <a:extLst>
                <a:ext uri="{FF2B5EF4-FFF2-40B4-BE49-F238E27FC236}">
                  <a16:creationId xmlns:a16="http://schemas.microsoft.com/office/drawing/2014/main" id="{CD6B0BC4-1883-ED47-9775-843EB19BD7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9900" y="2884487"/>
              <a:ext cx="723900" cy="932623"/>
              <a:chOff x="3909023" y="2567279"/>
              <a:chExt cx="851647" cy="1098696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BD7EBF37-45DA-5142-B30D-AE2D8120FBA2}"/>
                  </a:ext>
                </a:extLst>
              </p:cNvPr>
              <p:cNvSpPr/>
              <p:nvPr/>
            </p:nvSpPr>
            <p:spPr>
              <a:xfrm>
                <a:off x="3997519" y="2567279"/>
                <a:ext cx="651957" cy="109869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50343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400" b="1" dirty="0">
                    <a:ln w="12700">
                      <a:solidFill>
                        <a:srgbClr val="1F497D">
                          <a:satMod val="155000"/>
                        </a:srgbClr>
                      </a:solidFill>
                      <a:prstDash val="solid"/>
                    </a:ln>
                    <a:solidFill>
                      <a:srgbClr val="EEECE1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alibri"/>
                    <a:ea typeface="+mn-ea"/>
                    <a:sym typeface="Gill Sans" charset="0"/>
                  </a:rPr>
                  <a:t>1</a:t>
                </a: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4F2AAA6A-2BFF-8C4E-B533-BA5E2C4E50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9481" y="2658747"/>
                <a:ext cx="851598" cy="85283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defTabSz="50343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prstClr val="white"/>
                  </a:solidFill>
                  <a:latin typeface="Calibri"/>
                  <a:ea typeface="+mn-ea"/>
                  <a:sym typeface="Gill Sans" charset="0"/>
                </a:endParaRPr>
              </a:p>
            </p:txBody>
          </p:sp>
        </p:grpSp>
        <p:sp>
          <p:nvSpPr>
            <p:cNvPr id="62" name="Donut 61">
              <a:extLst>
                <a:ext uri="{FF2B5EF4-FFF2-40B4-BE49-F238E27FC236}">
                  <a16:creationId xmlns:a16="http://schemas.microsoft.com/office/drawing/2014/main" id="{46FAB31C-95E9-B545-B790-08AF2DB83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435" y="958637"/>
              <a:ext cx="3304981" cy="3083028"/>
            </a:xfrm>
            <a:custGeom>
              <a:avLst/>
              <a:gdLst>
                <a:gd name="T0" fmla="*/ 0 w 3304981"/>
                <a:gd name="T1" fmla="*/ 1541514 h 3083028"/>
                <a:gd name="T2" fmla="*/ 1652491 w 3304981"/>
                <a:gd name="T3" fmla="*/ 0 h 3083028"/>
                <a:gd name="T4" fmla="*/ 3304982 w 3304981"/>
                <a:gd name="T5" fmla="*/ 1541514 h 3083028"/>
                <a:gd name="T6" fmla="*/ 1652491 w 3304981"/>
                <a:gd name="T7" fmla="*/ 3083028 h 3083028"/>
                <a:gd name="T8" fmla="*/ 0 w 3304981"/>
                <a:gd name="T9" fmla="*/ 1541514 h 3083028"/>
                <a:gd name="T10" fmla="*/ 204466 w 3304981"/>
                <a:gd name="T11" fmla="*/ 1541514 h 3083028"/>
                <a:gd name="T12" fmla="*/ 1652490 w 3304981"/>
                <a:gd name="T13" fmla="*/ 2878562 h 3083028"/>
                <a:gd name="T14" fmla="*/ 3100514 w 3304981"/>
                <a:gd name="T15" fmla="*/ 1541514 h 3083028"/>
                <a:gd name="T16" fmla="*/ 1652490 w 3304981"/>
                <a:gd name="T17" fmla="*/ 204466 h 3083028"/>
                <a:gd name="T18" fmla="*/ 204466 w 3304981"/>
                <a:gd name="T19" fmla="*/ 1541514 h 30830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04981" h="3083028">
                  <a:moveTo>
                    <a:pt x="0" y="1541514"/>
                  </a:moveTo>
                  <a:cubicBezTo>
                    <a:pt x="0" y="690159"/>
                    <a:pt x="739845" y="0"/>
                    <a:pt x="1652491" y="0"/>
                  </a:cubicBezTo>
                  <a:cubicBezTo>
                    <a:pt x="2565137" y="0"/>
                    <a:pt x="3304982" y="690159"/>
                    <a:pt x="3304982" y="1541514"/>
                  </a:cubicBezTo>
                  <a:cubicBezTo>
                    <a:pt x="3304982" y="2392869"/>
                    <a:pt x="2565137" y="3083028"/>
                    <a:pt x="1652491" y="3083028"/>
                  </a:cubicBezTo>
                  <a:cubicBezTo>
                    <a:pt x="739845" y="3083028"/>
                    <a:pt x="0" y="2392869"/>
                    <a:pt x="0" y="1541514"/>
                  </a:cubicBezTo>
                  <a:close/>
                  <a:moveTo>
                    <a:pt x="204466" y="1541514"/>
                  </a:moveTo>
                  <a:cubicBezTo>
                    <a:pt x="204466" y="2279945"/>
                    <a:pt x="852768" y="2878562"/>
                    <a:pt x="1652490" y="2878562"/>
                  </a:cubicBezTo>
                  <a:cubicBezTo>
                    <a:pt x="2452212" y="2878562"/>
                    <a:pt x="3100514" y="2279945"/>
                    <a:pt x="3100514" y="1541514"/>
                  </a:cubicBezTo>
                  <a:cubicBezTo>
                    <a:pt x="3100514" y="803083"/>
                    <a:pt x="2452212" y="204466"/>
                    <a:pt x="1652490" y="204466"/>
                  </a:cubicBezTo>
                  <a:cubicBezTo>
                    <a:pt x="852768" y="204466"/>
                    <a:pt x="204466" y="803083"/>
                    <a:pt x="204466" y="1541514"/>
                  </a:cubicBezTo>
                  <a:close/>
                </a:path>
              </a:pathLst>
            </a:custGeom>
            <a:solidFill>
              <a:srgbClr val="BFBFBF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675" name="Group 62">
              <a:extLst>
                <a:ext uri="{FF2B5EF4-FFF2-40B4-BE49-F238E27FC236}">
                  <a16:creationId xmlns:a16="http://schemas.microsoft.com/office/drawing/2014/main" id="{89A9DC65-90DC-E54C-9005-EB4543BE2E20}"/>
                </a:ext>
              </a:extLst>
            </p:cNvPr>
            <p:cNvGrpSpPr>
              <a:grpSpLocks/>
            </p:cNvGrpSpPr>
            <p:nvPr/>
          </p:nvGrpSpPr>
          <p:grpSpPr bwMode="auto">
            <a:xfrm rot="-318670">
              <a:off x="2709863" y="2301875"/>
              <a:ext cx="965200" cy="350838"/>
              <a:chOff x="3578784" y="1834440"/>
              <a:chExt cx="1032853" cy="413213"/>
            </a:xfrm>
          </p:grpSpPr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A5EC3DB4-8656-B844-8E77-B29164046F2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-3269903">
                <a:off x="3966033" y="1601429"/>
                <a:ext cx="243074" cy="1029395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35A395E5-BF3D-BE46-8DB4-1D76EFA4CFD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-3269903">
                <a:off x="3963428" y="1430277"/>
                <a:ext cx="243074" cy="1029395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arrow" w="med" len="med"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13676" name="Group 63">
              <a:extLst>
                <a:ext uri="{FF2B5EF4-FFF2-40B4-BE49-F238E27FC236}">
                  <a16:creationId xmlns:a16="http://schemas.microsoft.com/office/drawing/2014/main" id="{C3F12101-6014-3341-B2AB-83CEC364E457}"/>
                </a:ext>
              </a:extLst>
            </p:cNvPr>
            <p:cNvGrpSpPr>
              <a:grpSpLocks/>
            </p:cNvGrpSpPr>
            <p:nvPr/>
          </p:nvGrpSpPr>
          <p:grpSpPr bwMode="auto">
            <a:xfrm rot="887532">
              <a:off x="3581400" y="1958975"/>
              <a:ext cx="328613" cy="422275"/>
              <a:chOff x="3439792" y="2325730"/>
              <a:chExt cx="414911" cy="533238"/>
            </a:xfrm>
          </p:grpSpPr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4C22B111-FAC4-8E4C-9DB5-4C4891402DE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430092" y="2455107"/>
                <a:ext cx="314673" cy="39894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5E098349-9A66-6246-9670-BD3C596D59B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524544" y="2318194"/>
                <a:ext cx="314672" cy="39894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arrow" w="med" len="med"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13677" name="Group 64">
              <a:extLst>
                <a:ext uri="{FF2B5EF4-FFF2-40B4-BE49-F238E27FC236}">
                  <a16:creationId xmlns:a16="http://schemas.microsoft.com/office/drawing/2014/main" id="{A07B4C94-E68E-5A45-A6DE-77B0DA601EAA}"/>
                </a:ext>
              </a:extLst>
            </p:cNvPr>
            <p:cNvGrpSpPr>
              <a:grpSpLocks/>
            </p:cNvGrpSpPr>
            <p:nvPr/>
          </p:nvGrpSpPr>
          <p:grpSpPr bwMode="auto">
            <a:xfrm rot="-4457403">
              <a:off x="2703513" y="1665287"/>
              <a:ext cx="330200" cy="422275"/>
              <a:chOff x="3439792" y="2325730"/>
              <a:chExt cx="414911" cy="533238"/>
            </a:xfrm>
          </p:grpSpPr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EC94C757-AEF2-014A-9D3C-1A899C9E266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446774" y="2446144"/>
                <a:ext cx="315183" cy="398902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D4EFF4FD-433D-9F48-9B66-2C21FBE5A94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541528" y="2325658"/>
                <a:ext cx="315183" cy="398903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arrow" w="med" len="med"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AB2273A3-7FAE-3E4C-A35C-95467F2C36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8428671">
              <a:off x="2716619" y="3089134"/>
              <a:ext cx="204775" cy="23178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C558413C-FAB8-004E-AF4A-C949DE1340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8428671">
              <a:off x="2716619" y="3279640"/>
              <a:ext cx="204775" cy="23178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1E0E626-3085-D94D-AF0B-2B125459E29C}"/>
                </a:ext>
              </a:extLst>
            </p:cNvPr>
            <p:cNvSpPr/>
            <p:nvPr/>
          </p:nvSpPr>
          <p:spPr>
            <a:xfrm>
              <a:off x="2113825" y="2635250"/>
              <a:ext cx="554164" cy="9326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n-ea"/>
                  <a:sym typeface="Gill Sans" charset="0"/>
                </a:rPr>
                <a:t>2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E2297E03-EB8D-C244-8573-8D268497F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194" y="2839888"/>
              <a:ext cx="598453" cy="59850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white"/>
                </a:solidFill>
                <a:latin typeface="Calibri"/>
                <a:ea typeface="+mn-ea"/>
                <a:sym typeface="Gill Sans" charset="0"/>
              </a:endParaRPr>
            </a:p>
          </p:txBody>
        </p:sp>
        <p:cxnSp>
          <p:nvCxnSpPr>
            <p:cNvPr id="68" name="Curved Connector 67">
              <a:extLst>
                <a:ext uri="{FF2B5EF4-FFF2-40B4-BE49-F238E27FC236}">
                  <a16:creationId xmlns:a16="http://schemas.microsoft.com/office/drawing/2014/main" id="{C8D663BC-7F47-6146-BB06-73DD616CF637}"/>
                </a:ext>
              </a:extLst>
            </p:cNvPr>
            <p:cNvCxnSpPr>
              <a:cxnSpLocks noChangeShapeType="1"/>
              <a:endCxn id="86" idx="0"/>
            </p:cNvCxnSpPr>
            <p:nvPr/>
          </p:nvCxnSpPr>
          <p:spPr bwMode="auto">
            <a:xfrm rot="16200000" flipH="1">
              <a:off x="1946711" y="1506354"/>
              <a:ext cx="336561" cy="228587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Curved Connector 68">
              <a:extLst>
                <a:ext uri="{FF2B5EF4-FFF2-40B4-BE49-F238E27FC236}">
                  <a16:creationId xmlns:a16="http://schemas.microsoft.com/office/drawing/2014/main" id="{8540DE19-57B7-D849-8588-CFC921A453DF}"/>
                </a:ext>
              </a:extLst>
            </p:cNvPr>
            <p:cNvCxnSpPr>
              <a:cxnSpLocks noChangeShapeType="1"/>
              <a:endCxn id="90" idx="6"/>
            </p:cNvCxnSpPr>
            <p:nvPr/>
          </p:nvCxnSpPr>
          <p:spPr bwMode="auto">
            <a:xfrm rot="10800000" flipV="1">
              <a:off x="3719860" y="1452367"/>
              <a:ext cx="357166" cy="201619"/>
            </a:xfrm>
            <a:prstGeom prst="curvedConnector3">
              <a:avLst>
                <a:gd name="adj1" fmla="val 22125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Curved Connector 69">
              <a:extLst>
                <a:ext uri="{FF2B5EF4-FFF2-40B4-BE49-F238E27FC236}">
                  <a16:creationId xmlns:a16="http://schemas.microsoft.com/office/drawing/2014/main" id="{B73728C7-F414-534E-AE4D-3CF4ABA8FF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4207194" y="2368384"/>
              <a:ext cx="358754" cy="201620"/>
            </a:xfrm>
            <a:prstGeom prst="curvedConnector3">
              <a:avLst>
                <a:gd name="adj1" fmla="val 22125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Curved Connector 70">
              <a:extLst>
                <a:ext uri="{FF2B5EF4-FFF2-40B4-BE49-F238E27FC236}">
                  <a16:creationId xmlns:a16="http://schemas.microsoft.com/office/drawing/2014/main" id="{E43C5DAB-FE0F-2749-BAB0-A302195951C7}"/>
                </a:ext>
              </a:extLst>
            </p:cNvPr>
            <p:cNvCxnSpPr>
              <a:cxnSpLocks noChangeShapeType="1"/>
              <a:endCxn id="84" idx="6"/>
            </p:cNvCxnSpPr>
            <p:nvPr/>
          </p:nvCxnSpPr>
          <p:spPr bwMode="auto">
            <a:xfrm rot="10800000" flipV="1">
              <a:off x="3734147" y="3152636"/>
              <a:ext cx="630201" cy="171456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Curved Connector 71">
              <a:extLst>
                <a:ext uri="{FF2B5EF4-FFF2-40B4-BE49-F238E27FC236}">
                  <a16:creationId xmlns:a16="http://schemas.microsoft.com/office/drawing/2014/main" id="{9F1EAD14-771F-684A-8ED8-22C07901BA5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38763" y="2962129"/>
              <a:ext cx="536544" cy="74615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157E37B-87F5-7345-A3CB-71DB754AB425}"/>
                </a:ext>
              </a:extLst>
            </p:cNvPr>
            <p:cNvSpPr/>
            <p:nvPr/>
          </p:nvSpPr>
          <p:spPr>
            <a:xfrm>
              <a:off x="1694485" y="1082174"/>
              <a:ext cx="2669884" cy="1960461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>
                  <a:gd name="adj" fmla="val 11210636"/>
                </a:avLst>
              </a:prstTxWarp>
              <a:spAutoFit/>
            </a:bodyPr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n-ea"/>
                  <a:sym typeface="Gill Sans" charset="0"/>
                </a:rPr>
                <a:t>background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8215AEB-C437-6B43-BE76-4CA5A1D1F3D7}"/>
                </a:ext>
              </a:extLst>
            </p:cNvPr>
            <p:cNvSpPr txBox="1"/>
            <p:nvPr/>
          </p:nvSpPr>
          <p:spPr>
            <a:xfrm rot="20394053">
              <a:off x="3638902" y="1495230"/>
              <a:ext cx="677823" cy="384188"/>
            </a:xfrm>
            <a:prstGeom prst="rect">
              <a:avLst/>
            </a:prstGeom>
            <a:noFill/>
          </p:spPr>
          <p:txBody>
            <a:bodyPr wrap="none" lIns="100704" tIns="50353" rIns="100704" bIns="50353">
              <a:spAutoFit/>
            </a:bodyPr>
            <a:lstStyle/>
            <a:p>
              <a:pPr algn="l"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1" dirty="0">
                  <a:solidFill>
                    <a:prstClr val="black"/>
                  </a:solidFill>
                  <a:latin typeface="Calibri"/>
                  <a:ea typeface="+mn-ea"/>
                  <a:sym typeface="Gill Sans" charset="0"/>
                </a:rPr>
                <a:t>0.36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BC990E5-2422-544A-990B-0851391EAF40}"/>
                </a:ext>
              </a:extLst>
            </p:cNvPr>
            <p:cNvSpPr txBox="1"/>
            <p:nvPr/>
          </p:nvSpPr>
          <p:spPr>
            <a:xfrm rot="20348609">
              <a:off x="2551529" y="1815916"/>
              <a:ext cx="677822" cy="384188"/>
            </a:xfrm>
            <a:prstGeom prst="rect">
              <a:avLst/>
            </a:prstGeom>
            <a:noFill/>
          </p:spPr>
          <p:txBody>
            <a:bodyPr wrap="none" lIns="100704" tIns="50353" rIns="100704" bIns="50353">
              <a:spAutoFit/>
            </a:bodyPr>
            <a:lstStyle/>
            <a:p>
              <a:pPr algn="l"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1" dirty="0">
                  <a:solidFill>
                    <a:prstClr val="black"/>
                  </a:solidFill>
                  <a:latin typeface="Calibri"/>
                  <a:ea typeface="+mn-ea"/>
                  <a:sym typeface="Gill Sans" charset="0"/>
                </a:rPr>
                <a:t>0.66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A2D8D1A-C9E9-5545-B637-AEC0810CA473}"/>
                </a:ext>
              </a:extLst>
            </p:cNvPr>
            <p:cNvSpPr txBox="1"/>
            <p:nvPr/>
          </p:nvSpPr>
          <p:spPr>
            <a:xfrm rot="20348609">
              <a:off x="2399138" y="1452367"/>
              <a:ext cx="677822" cy="384188"/>
            </a:xfrm>
            <a:prstGeom prst="rect">
              <a:avLst/>
            </a:prstGeom>
            <a:noFill/>
          </p:spPr>
          <p:txBody>
            <a:bodyPr wrap="none" lIns="100704" tIns="50353" rIns="100704" bIns="50353">
              <a:spAutoFit/>
            </a:bodyPr>
            <a:lstStyle/>
            <a:p>
              <a:pPr algn="l"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1" dirty="0">
                  <a:solidFill>
                    <a:prstClr val="black"/>
                  </a:solidFill>
                  <a:latin typeface="Calibri"/>
                  <a:ea typeface="+mn-ea"/>
                  <a:sym typeface="Gill Sans" charset="0"/>
                </a:rPr>
                <a:t>0.63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54A1408-21D5-324E-B2C4-FB53D0503E7F}"/>
                </a:ext>
              </a:extLst>
            </p:cNvPr>
            <p:cNvSpPr txBox="1"/>
            <p:nvPr/>
          </p:nvSpPr>
          <p:spPr>
            <a:xfrm rot="3868099">
              <a:off x="3643634" y="1825459"/>
              <a:ext cx="677885" cy="382566"/>
            </a:xfrm>
            <a:prstGeom prst="rect">
              <a:avLst/>
            </a:prstGeom>
            <a:noFill/>
          </p:spPr>
          <p:txBody>
            <a:bodyPr wrap="none" lIns="100704" tIns="50353" rIns="100704" bIns="50353">
              <a:spAutoFit/>
            </a:bodyPr>
            <a:lstStyle/>
            <a:p>
              <a:pPr algn="l"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1" dirty="0">
                  <a:solidFill>
                    <a:prstClr val="black"/>
                  </a:solidFill>
                  <a:latin typeface="Calibri"/>
                  <a:ea typeface="+mn-ea"/>
                  <a:sym typeface="Gill Sans" charset="0"/>
                </a:rPr>
                <a:t>0.54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92177DF-95EE-2A47-A873-9140AF8A2188}"/>
                </a:ext>
              </a:extLst>
            </p:cNvPr>
            <p:cNvSpPr/>
            <p:nvPr/>
          </p:nvSpPr>
          <p:spPr>
            <a:xfrm rot="10800000">
              <a:off x="1740039" y="1962806"/>
              <a:ext cx="2669884" cy="1960461"/>
            </a:xfrm>
            <a:prstGeom prst="rect">
              <a:avLst/>
            </a:prstGeom>
            <a:noFill/>
          </p:spPr>
          <p:txBody>
            <a:bodyPr spcFirstLastPara="1" wrap="none" lIns="100704" tIns="50353" rIns="100704" bIns="50353">
              <a:prstTxWarp prst="textArchUp">
                <a:avLst>
                  <a:gd name="adj" fmla="val 11210636"/>
                </a:avLst>
              </a:prstTxWarp>
              <a:spAutoFit/>
            </a:bodyPr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n-ea"/>
                  <a:sym typeface="Gill Sans" charset="0"/>
                </a:rPr>
                <a:t>background</a:t>
              </a:r>
            </a:p>
          </p:txBody>
        </p:sp>
        <p:sp>
          <p:nvSpPr>
            <p:cNvPr id="113693" name="TextBox 2">
              <a:extLst>
                <a:ext uri="{FF2B5EF4-FFF2-40B4-BE49-F238E27FC236}">
                  <a16:creationId xmlns:a16="http://schemas.microsoft.com/office/drawing/2014/main" id="{0EB7AF04-857F-FF44-8F0B-A4CBD5EA7A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1322" y="846137"/>
              <a:ext cx="1941933" cy="66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r>
                <a:rPr lang="en-US" altLang="en-US" sz="3600"/>
                <a:t>Group </a:t>
              </a:r>
              <a:r>
                <a:rPr lang="en-US" altLang="en-US" sz="3600">
                  <a:latin typeface="Lucida Grande" panose="020B0600040502020204" pitchFamily="34" charset="0"/>
                </a:rPr>
                <a:t>ψ</a:t>
              </a:r>
              <a:endParaRPr lang="en-US" altLang="en-US" sz="3600"/>
            </a:p>
          </p:txBody>
        </p:sp>
        <p:sp>
          <p:nvSpPr>
            <p:cNvPr id="113694" name="TextBox 93">
              <a:extLst>
                <a:ext uri="{FF2B5EF4-FFF2-40B4-BE49-F238E27FC236}">
                  <a16:creationId xmlns:a16="http://schemas.microsoft.com/office/drawing/2014/main" id="{1A7EE9B6-12AA-DD41-B4BC-FCBC7BA001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3283" y="769719"/>
              <a:ext cx="2110161" cy="66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r>
                <a:rPr lang="en-US" altLang="en-US" sz="3600"/>
                <a:t>Group </a:t>
              </a:r>
              <a:r>
                <a:rPr lang="en-US" altLang="en-US" sz="3600">
                  <a:latin typeface="Lucida Grande" panose="020B0600040502020204" pitchFamily="34" charset="0"/>
                </a:rPr>
                <a:t>ψ</a:t>
              </a:r>
              <a:r>
                <a:rPr lang="en-US" altLang="en-US" sz="3600" baseline="-25000">
                  <a:solidFill>
                    <a:srgbClr val="FF0000"/>
                  </a:solidFill>
                  <a:latin typeface="Lucida Grande" panose="020B0600040502020204" pitchFamily="34" charset="0"/>
                </a:rPr>
                <a:t>L</a:t>
              </a:r>
              <a:endParaRPr lang="en-US" altLang="en-US" sz="3600" baseline="-25000">
                <a:solidFill>
                  <a:srgbClr val="FF0000"/>
                </a:solidFill>
              </a:endParaRPr>
            </a:p>
          </p:txBody>
        </p:sp>
        <p:grpSp>
          <p:nvGrpSpPr>
            <p:cNvPr id="113695" name="Group 95">
              <a:extLst>
                <a:ext uri="{FF2B5EF4-FFF2-40B4-BE49-F238E27FC236}">
                  <a16:creationId xmlns:a16="http://schemas.microsoft.com/office/drawing/2014/main" id="{DC1C639A-591F-9C49-B8FB-96E759A724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73850" y="1192213"/>
              <a:ext cx="627063" cy="932624"/>
              <a:chOff x="4006330" y="659410"/>
              <a:chExt cx="737026" cy="1096809"/>
            </a:xfrm>
          </p:grpSpPr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7909119E-D34F-9D41-AE04-910911474B13}"/>
                  </a:ext>
                </a:extLst>
              </p:cNvPr>
              <p:cNvSpPr/>
              <p:nvPr/>
            </p:nvSpPr>
            <p:spPr>
              <a:xfrm>
                <a:off x="4051200" y="659410"/>
                <a:ext cx="651344" cy="109680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50343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400" b="1" dirty="0">
                    <a:ln w="12700">
                      <a:solidFill>
                        <a:srgbClr val="1F497D">
                          <a:satMod val="155000"/>
                        </a:srgbClr>
                      </a:solidFill>
                      <a:prstDash val="solid"/>
                    </a:ln>
                    <a:solidFill>
                      <a:srgbClr val="EEECE1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alibri"/>
                    <a:ea typeface="+mn-ea"/>
                    <a:sym typeface="Gill Sans" charset="0"/>
                  </a:rPr>
                  <a:t>4</a:t>
                </a:r>
                <a:endParaRPr lang="en-US" sz="59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n-ea"/>
                  <a:sym typeface="Gill Sans" charset="0"/>
                </a:endParaRPr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5FFF82CC-A8C7-E34B-A79B-FE66E1F8C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6536" y="834670"/>
                <a:ext cx="736983" cy="73747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defTabSz="50343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prstClr val="white"/>
                  </a:solidFill>
                  <a:latin typeface="Calibri"/>
                  <a:ea typeface="+mn-ea"/>
                  <a:sym typeface="Gill Sans" charset="0"/>
                </a:endParaRPr>
              </a:p>
            </p:txBody>
          </p:sp>
        </p:grpSp>
        <p:grpSp>
          <p:nvGrpSpPr>
            <p:cNvPr id="113696" name="Group 96">
              <a:extLst>
                <a:ext uri="{FF2B5EF4-FFF2-40B4-BE49-F238E27FC236}">
                  <a16:creationId xmlns:a16="http://schemas.microsoft.com/office/drawing/2014/main" id="{F03CB76F-0634-8B4C-8239-BBFB33522E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75514" y="2233613"/>
              <a:ext cx="558495" cy="932623"/>
              <a:chOff x="4714590" y="1800898"/>
              <a:chExt cx="657419" cy="1098697"/>
            </a:xfrm>
          </p:grpSpPr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54755010-09A5-D341-AD19-E0B90A4E28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4752" y="2017647"/>
                <a:ext cx="627842" cy="62653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defTabSz="50343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prstClr val="white"/>
                  </a:solidFill>
                  <a:latin typeface="Calibri"/>
                  <a:ea typeface="+mn-ea"/>
                  <a:sym typeface="Gill Sans" charset="0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28063F39-1882-2440-913D-7C8C0EB16C9C}"/>
                  </a:ext>
                </a:extLst>
              </p:cNvPr>
              <p:cNvSpPr/>
              <p:nvPr/>
            </p:nvSpPr>
            <p:spPr>
              <a:xfrm>
                <a:off x="4719688" y="1800898"/>
                <a:ext cx="652321" cy="109869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50343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400" b="1" dirty="0">
                    <a:ln w="12700">
                      <a:solidFill>
                        <a:srgbClr val="1F497D">
                          <a:satMod val="155000"/>
                        </a:srgbClr>
                      </a:solidFill>
                      <a:prstDash val="solid"/>
                    </a:ln>
                    <a:solidFill>
                      <a:srgbClr val="EEECE1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alibri"/>
                    <a:ea typeface="+mn-ea"/>
                    <a:sym typeface="Gill Sans" charset="0"/>
                  </a:rPr>
                  <a:t>5</a:t>
                </a:r>
                <a:endParaRPr lang="en-US" sz="59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n-ea"/>
                  <a:sym typeface="Gill Sans" charset="0"/>
                </a:endParaRPr>
              </a:p>
            </p:txBody>
          </p:sp>
        </p:grpSp>
        <p:grpSp>
          <p:nvGrpSpPr>
            <p:cNvPr id="113697" name="Group 97">
              <a:extLst>
                <a:ext uri="{FF2B5EF4-FFF2-40B4-BE49-F238E27FC236}">
                  <a16:creationId xmlns:a16="http://schemas.microsoft.com/office/drawing/2014/main" id="{3E14FCA4-03F8-7340-99E0-5B0B009644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00675" y="1789113"/>
              <a:ext cx="865188" cy="932624"/>
              <a:chOff x="2506361" y="1278785"/>
              <a:chExt cx="1018324" cy="1096808"/>
            </a:xfrm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36FA9A8E-4812-5B46-BC98-3B723DAFC8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654" y="1295370"/>
                <a:ext cx="1018264" cy="104553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defTabSz="50343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prstClr val="white"/>
                  </a:solidFill>
                  <a:latin typeface="Calibri"/>
                  <a:ea typeface="+mn-ea"/>
                  <a:sym typeface="Gill Sans" charset="0"/>
                </a:endParaRP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0D0FD872-51FB-204F-9A7A-6753BE8163FA}"/>
                  </a:ext>
                </a:extLst>
              </p:cNvPr>
              <p:cNvSpPr/>
              <p:nvPr/>
            </p:nvSpPr>
            <p:spPr>
              <a:xfrm>
                <a:off x="2662062" y="1278785"/>
                <a:ext cx="652249" cy="10968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50343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400" b="1" dirty="0">
                    <a:ln w="12700">
                      <a:solidFill>
                        <a:srgbClr val="1F497D">
                          <a:satMod val="155000"/>
                        </a:srgbClr>
                      </a:solidFill>
                      <a:prstDash val="solid"/>
                    </a:ln>
                    <a:solidFill>
                      <a:srgbClr val="EEECE1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alibri"/>
                    <a:ea typeface="+mn-ea"/>
                    <a:sym typeface="Gill Sans" charset="0"/>
                  </a:rPr>
                  <a:t>3</a:t>
                </a:r>
              </a:p>
            </p:txBody>
          </p:sp>
        </p:grpSp>
        <p:grpSp>
          <p:nvGrpSpPr>
            <p:cNvPr id="113698" name="Group 98">
              <a:extLst>
                <a:ext uri="{FF2B5EF4-FFF2-40B4-BE49-F238E27FC236}">
                  <a16:creationId xmlns:a16="http://schemas.microsoft.com/office/drawing/2014/main" id="{6BD6DE27-8ACC-9D4C-91E1-5D5DB3B1AB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91300" y="2884487"/>
              <a:ext cx="723900" cy="932623"/>
              <a:chOff x="3909023" y="2567279"/>
              <a:chExt cx="851647" cy="1098696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910A704A-6465-6946-8FFA-C8D23B43BB5F}"/>
                  </a:ext>
                </a:extLst>
              </p:cNvPr>
              <p:cNvSpPr/>
              <p:nvPr/>
            </p:nvSpPr>
            <p:spPr>
              <a:xfrm>
                <a:off x="3997519" y="2567279"/>
                <a:ext cx="651957" cy="109869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50343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400" b="1" dirty="0">
                    <a:ln w="12700">
                      <a:solidFill>
                        <a:srgbClr val="1F497D">
                          <a:satMod val="155000"/>
                        </a:srgbClr>
                      </a:solidFill>
                      <a:prstDash val="solid"/>
                    </a:ln>
                    <a:solidFill>
                      <a:srgbClr val="EEECE1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alibri"/>
                    <a:ea typeface="+mn-ea"/>
                    <a:sym typeface="Gill Sans" charset="0"/>
                  </a:rPr>
                  <a:t>1</a:t>
                </a:r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FE68EE60-02D5-6248-A501-8838822455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9234" y="2658747"/>
                <a:ext cx="851598" cy="85283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defTabSz="50343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prstClr val="white"/>
                  </a:solidFill>
                  <a:latin typeface="Calibri"/>
                  <a:ea typeface="+mn-ea"/>
                  <a:sym typeface="Gill Sans" charset="0"/>
                </a:endParaRPr>
              </a:p>
            </p:txBody>
          </p:sp>
        </p:grpSp>
        <p:sp>
          <p:nvSpPr>
            <p:cNvPr id="100" name="Donut 99">
              <a:extLst>
                <a:ext uri="{FF2B5EF4-FFF2-40B4-BE49-F238E27FC236}">
                  <a16:creationId xmlns:a16="http://schemas.microsoft.com/office/drawing/2014/main" id="{0B045420-E0AB-5247-A563-BC6075329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9625" y="958637"/>
              <a:ext cx="3304981" cy="3083028"/>
            </a:xfrm>
            <a:custGeom>
              <a:avLst/>
              <a:gdLst>
                <a:gd name="T0" fmla="*/ 0 w 3304981"/>
                <a:gd name="T1" fmla="*/ 1541514 h 3083028"/>
                <a:gd name="T2" fmla="*/ 1652491 w 3304981"/>
                <a:gd name="T3" fmla="*/ 0 h 3083028"/>
                <a:gd name="T4" fmla="*/ 3304982 w 3304981"/>
                <a:gd name="T5" fmla="*/ 1541514 h 3083028"/>
                <a:gd name="T6" fmla="*/ 1652491 w 3304981"/>
                <a:gd name="T7" fmla="*/ 3083028 h 3083028"/>
                <a:gd name="T8" fmla="*/ 0 w 3304981"/>
                <a:gd name="T9" fmla="*/ 1541514 h 3083028"/>
                <a:gd name="T10" fmla="*/ 204466 w 3304981"/>
                <a:gd name="T11" fmla="*/ 1541514 h 3083028"/>
                <a:gd name="T12" fmla="*/ 1652490 w 3304981"/>
                <a:gd name="T13" fmla="*/ 2878562 h 3083028"/>
                <a:gd name="T14" fmla="*/ 3100514 w 3304981"/>
                <a:gd name="T15" fmla="*/ 1541514 h 3083028"/>
                <a:gd name="T16" fmla="*/ 1652490 w 3304981"/>
                <a:gd name="T17" fmla="*/ 204466 h 3083028"/>
                <a:gd name="T18" fmla="*/ 204466 w 3304981"/>
                <a:gd name="T19" fmla="*/ 1541514 h 30830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04981" h="3083028">
                  <a:moveTo>
                    <a:pt x="0" y="1541514"/>
                  </a:moveTo>
                  <a:cubicBezTo>
                    <a:pt x="0" y="690159"/>
                    <a:pt x="739845" y="0"/>
                    <a:pt x="1652491" y="0"/>
                  </a:cubicBezTo>
                  <a:cubicBezTo>
                    <a:pt x="2565137" y="0"/>
                    <a:pt x="3304982" y="690159"/>
                    <a:pt x="3304982" y="1541514"/>
                  </a:cubicBezTo>
                  <a:cubicBezTo>
                    <a:pt x="3304982" y="2392869"/>
                    <a:pt x="2565137" y="3083028"/>
                    <a:pt x="1652491" y="3083028"/>
                  </a:cubicBezTo>
                  <a:cubicBezTo>
                    <a:pt x="739845" y="3083028"/>
                    <a:pt x="0" y="2392869"/>
                    <a:pt x="0" y="1541514"/>
                  </a:cubicBezTo>
                  <a:close/>
                  <a:moveTo>
                    <a:pt x="204466" y="1541514"/>
                  </a:moveTo>
                  <a:cubicBezTo>
                    <a:pt x="204466" y="2279945"/>
                    <a:pt x="852768" y="2878562"/>
                    <a:pt x="1652490" y="2878562"/>
                  </a:cubicBezTo>
                  <a:cubicBezTo>
                    <a:pt x="2452212" y="2878562"/>
                    <a:pt x="3100514" y="2279945"/>
                    <a:pt x="3100514" y="1541514"/>
                  </a:cubicBezTo>
                  <a:cubicBezTo>
                    <a:pt x="3100514" y="803083"/>
                    <a:pt x="2452212" y="204466"/>
                    <a:pt x="1652490" y="204466"/>
                  </a:cubicBezTo>
                  <a:cubicBezTo>
                    <a:pt x="852768" y="204466"/>
                    <a:pt x="204466" y="803083"/>
                    <a:pt x="204466" y="1541514"/>
                  </a:cubicBezTo>
                  <a:close/>
                </a:path>
              </a:pathLst>
            </a:custGeom>
            <a:solidFill>
              <a:srgbClr val="BFBFBF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700" name="Group 100">
              <a:extLst>
                <a:ext uri="{FF2B5EF4-FFF2-40B4-BE49-F238E27FC236}">
                  <a16:creationId xmlns:a16="http://schemas.microsoft.com/office/drawing/2014/main" id="{C81FA1B6-5379-5B4A-9767-BAA0B3E13300}"/>
                </a:ext>
              </a:extLst>
            </p:cNvPr>
            <p:cNvGrpSpPr>
              <a:grpSpLocks/>
            </p:cNvGrpSpPr>
            <p:nvPr/>
          </p:nvGrpSpPr>
          <p:grpSpPr bwMode="auto">
            <a:xfrm rot="-318670">
              <a:off x="6291263" y="2301875"/>
              <a:ext cx="965200" cy="350838"/>
              <a:chOff x="3578784" y="1834440"/>
              <a:chExt cx="1032853" cy="413213"/>
            </a:xfrm>
          </p:grpSpPr>
          <p:cxnSp>
            <p:nvCxnSpPr>
              <p:cNvPr id="124" name="Straight Arrow Connector 123">
                <a:extLst>
                  <a:ext uri="{FF2B5EF4-FFF2-40B4-BE49-F238E27FC236}">
                    <a16:creationId xmlns:a16="http://schemas.microsoft.com/office/drawing/2014/main" id="{75E51778-6E34-5240-B665-BF4BF846DFB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-3269903">
                <a:off x="3965809" y="1601406"/>
                <a:ext cx="243074" cy="1029395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5" name="Straight Arrow Connector 124">
                <a:extLst>
                  <a:ext uri="{FF2B5EF4-FFF2-40B4-BE49-F238E27FC236}">
                    <a16:creationId xmlns:a16="http://schemas.microsoft.com/office/drawing/2014/main" id="{F3FCB738-6350-BA4A-A952-AD393A48AD9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-3269903">
                <a:off x="3963204" y="1430254"/>
                <a:ext cx="243074" cy="1029395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arrow" w="med" len="med"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13701" name="Group 101">
              <a:extLst>
                <a:ext uri="{FF2B5EF4-FFF2-40B4-BE49-F238E27FC236}">
                  <a16:creationId xmlns:a16="http://schemas.microsoft.com/office/drawing/2014/main" id="{B2BB1EB7-FFD7-5447-9ADB-6840EDE2C144}"/>
                </a:ext>
              </a:extLst>
            </p:cNvPr>
            <p:cNvGrpSpPr>
              <a:grpSpLocks/>
            </p:cNvGrpSpPr>
            <p:nvPr/>
          </p:nvGrpSpPr>
          <p:grpSpPr bwMode="auto">
            <a:xfrm rot="887532">
              <a:off x="7162800" y="1958975"/>
              <a:ext cx="328613" cy="422275"/>
              <a:chOff x="3439792" y="2325730"/>
              <a:chExt cx="414911" cy="533238"/>
            </a:xfrm>
          </p:grpSpPr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FFF4E9B5-B5F8-A244-AFE4-CCBECBE8718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429835" y="2455174"/>
                <a:ext cx="314673" cy="39894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" name="Straight Arrow Connector 122">
                <a:extLst>
                  <a:ext uri="{FF2B5EF4-FFF2-40B4-BE49-F238E27FC236}">
                    <a16:creationId xmlns:a16="http://schemas.microsoft.com/office/drawing/2014/main" id="{47C83D35-366D-8A48-873F-E9C43FCED55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524288" y="2318262"/>
                <a:ext cx="314672" cy="39894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arrow" w="med" len="med"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13702" name="Group 102">
              <a:extLst>
                <a:ext uri="{FF2B5EF4-FFF2-40B4-BE49-F238E27FC236}">
                  <a16:creationId xmlns:a16="http://schemas.microsoft.com/office/drawing/2014/main" id="{7B573F59-43BC-C24F-A24B-000FD4C51E22}"/>
                </a:ext>
              </a:extLst>
            </p:cNvPr>
            <p:cNvGrpSpPr>
              <a:grpSpLocks/>
            </p:cNvGrpSpPr>
            <p:nvPr/>
          </p:nvGrpSpPr>
          <p:grpSpPr bwMode="auto">
            <a:xfrm rot="-4457403">
              <a:off x="6284913" y="1665287"/>
              <a:ext cx="330200" cy="422275"/>
              <a:chOff x="3439792" y="2325730"/>
              <a:chExt cx="414911" cy="533238"/>
            </a:xfrm>
          </p:grpSpPr>
          <p:cxnSp>
            <p:nvCxnSpPr>
              <p:cNvPr id="120" name="Straight Arrow Connector 119">
                <a:extLst>
                  <a:ext uri="{FF2B5EF4-FFF2-40B4-BE49-F238E27FC236}">
                    <a16:creationId xmlns:a16="http://schemas.microsoft.com/office/drawing/2014/main" id="{C76023A6-15F8-A649-B528-39FF20788E7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446702" y="2445889"/>
                <a:ext cx="315183" cy="398902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44130048-5769-0140-B1E7-46B54C6F25E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541456" y="2325403"/>
                <a:ext cx="315183" cy="398903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arrow" w="med" len="med"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89CED522-27A1-924E-9109-DDA9C2A2086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8428671">
              <a:off x="6297810" y="3054207"/>
              <a:ext cx="204775" cy="231783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FA53669D-21AA-A44F-A038-87AB1AD554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8428671">
              <a:off x="6297810" y="3279640"/>
              <a:ext cx="204775" cy="231783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arrow" w="med" len="med"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A06C80C5-E7F1-2D42-9B04-E1DF6E7A1EB9}"/>
                </a:ext>
              </a:extLst>
            </p:cNvPr>
            <p:cNvSpPr/>
            <p:nvPr/>
          </p:nvSpPr>
          <p:spPr>
            <a:xfrm>
              <a:off x="5695225" y="2635250"/>
              <a:ext cx="554164" cy="9326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n-ea"/>
                  <a:sym typeface="Gill Sans" charset="0"/>
                </a:rPr>
                <a:t>2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E06350CC-3D8A-864C-AAA1-7463E5083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5385" y="2839888"/>
              <a:ext cx="598453" cy="59850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white"/>
                </a:solidFill>
                <a:latin typeface="Calibri"/>
                <a:ea typeface="+mn-ea"/>
                <a:sym typeface="Gill Sans" charset="0"/>
              </a:endParaRPr>
            </a:p>
          </p:txBody>
        </p:sp>
        <p:cxnSp>
          <p:nvCxnSpPr>
            <p:cNvPr id="107" name="Curved Connector 106">
              <a:extLst>
                <a:ext uri="{FF2B5EF4-FFF2-40B4-BE49-F238E27FC236}">
                  <a16:creationId xmlns:a16="http://schemas.microsoft.com/office/drawing/2014/main" id="{4E2E0899-04D2-EE4A-B593-339BE08B4B8E}"/>
                </a:ext>
              </a:extLst>
            </p:cNvPr>
            <p:cNvCxnSpPr>
              <a:cxnSpLocks noChangeShapeType="1"/>
              <a:endCxn id="129" idx="0"/>
            </p:cNvCxnSpPr>
            <p:nvPr/>
          </p:nvCxnSpPr>
          <p:spPr bwMode="auto">
            <a:xfrm rot="16200000" flipH="1">
              <a:off x="5527901" y="1506354"/>
              <a:ext cx="336561" cy="228587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" name="Curved Connector 107">
              <a:extLst>
                <a:ext uri="{FF2B5EF4-FFF2-40B4-BE49-F238E27FC236}">
                  <a16:creationId xmlns:a16="http://schemas.microsoft.com/office/drawing/2014/main" id="{019FCDCB-DF45-894A-84E6-569E3D04B01B}"/>
                </a:ext>
              </a:extLst>
            </p:cNvPr>
            <p:cNvCxnSpPr>
              <a:cxnSpLocks noChangeShapeType="1"/>
              <a:endCxn id="133" idx="6"/>
            </p:cNvCxnSpPr>
            <p:nvPr/>
          </p:nvCxnSpPr>
          <p:spPr bwMode="auto">
            <a:xfrm rot="10800000" flipV="1">
              <a:off x="7301051" y="1452367"/>
              <a:ext cx="357166" cy="201619"/>
            </a:xfrm>
            <a:prstGeom prst="curvedConnector3">
              <a:avLst>
                <a:gd name="adj1" fmla="val 22125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" name="Curved Connector 108">
              <a:extLst>
                <a:ext uri="{FF2B5EF4-FFF2-40B4-BE49-F238E27FC236}">
                  <a16:creationId xmlns:a16="http://schemas.microsoft.com/office/drawing/2014/main" id="{A0802C97-BF89-064A-A443-036B3656322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7788384" y="2368384"/>
              <a:ext cx="358754" cy="201620"/>
            </a:xfrm>
            <a:prstGeom prst="curvedConnector3">
              <a:avLst>
                <a:gd name="adj1" fmla="val 22125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" name="Curved Connector 109">
              <a:extLst>
                <a:ext uri="{FF2B5EF4-FFF2-40B4-BE49-F238E27FC236}">
                  <a16:creationId xmlns:a16="http://schemas.microsoft.com/office/drawing/2014/main" id="{BBF6B2EC-704E-E34F-B395-EC6EBD8E0B1D}"/>
                </a:ext>
              </a:extLst>
            </p:cNvPr>
            <p:cNvCxnSpPr>
              <a:cxnSpLocks noChangeShapeType="1"/>
              <a:endCxn id="127" idx="6"/>
            </p:cNvCxnSpPr>
            <p:nvPr/>
          </p:nvCxnSpPr>
          <p:spPr bwMode="auto">
            <a:xfrm rot="10800000" flipV="1">
              <a:off x="7315337" y="3152636"/>
              <a:ext cx="630201" cy="171456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Curved Connector 110">
              <a:extLst>
                <a:ext uri="{FF2B5EF4-FFF2-40B4-BE49-F238E27FC236}">
                  <a16:creationId xmlns:a16="http://schemas.microsoft.com/office/drawing/2014/main" id="{9B0D77FC-9126-0146-810F-9CDC7C1B0C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19954" y="2962129"/>
              <a:ext cx="536544" cy="74615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C4F6353B-A0AC-4546-BB75-3BF336439D31}"/>
                </a:ext>
              </a:extLst>
            </p:cNvPr>
            <p:cNvSpPr/>
            <p:nvPr/>
          </p:nvSpPr>
          <p:spPr>
            <a:xfrm>
              <a:off x="5275885" y="1082174"/>
              <a:ext cx="2669884" cy="1960461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>
                  <a:gd name="adj" fmla="val 11210636"/>
                </a:avLst>
              </a:prstTxWarp>
              <a:spAutoFit/>
            </a:bodyPr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n-ea"/>
                  <a:sym typeface="Gill Sans" charset="0"/>
                </a:rPr>
                <a:t>background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353422E7-D08A-6040-8DB0-48BB9190A6CC}"/>
                </a:ext>
              </a:extLst>
            </p:cNvPr>
            <p:cNvSpPr txBox="1"/>
            <p:nvPr/>
          </p:nvSpPr>
          <p:spPr>
            <a:xfrm rot="20394053">
              <a:off x="7220093" y="1495230"/>
              <a:ext cx="677823" cy="384188"/>
            </a:xfrm>
            <a:prstGeom prst="rect">
              <a:avLst/>
            </a:prstGeom>
            <a:noFill/>
          </p:spPr>
          <p:txBody>
            <a:bodyPr wrap="none" lIns="100704" tIns="50353" rIns="100704" bIns="50353">
              <a:spAutoFit/>
            </a:bodyPr>
            <a:lstStyle/>
            <a:p>
              <a:pPr algn="l"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1" dirty="0">
                  <a:solidFill>
                    <a:prstClr val="black"/>
                  </a:solidFill>
                  <a:latin typeface="Calibri"/>
                  <a:ea typeface="+mn-ea"/>
                  <a:sym typeface="Gill Sans" charset="0"/>
                </a:rPr>
                <a:t>0.36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BA3D40C4-6899-694B-A8CC-6DA9C3DC07A5}"/>
                </a:ext>
              </a:extLst>
            </p:cNvPr>
            <p:cNvSpPr txBox="1"/>
            <p:nvPr/>
          </p:nvSpPr>
          <p:spPr>
            <a:xfrm rot="20348609">
              <a:off x="6132719" y="1815916"/>
              <a:ext cx="677822" cy="384188"/>
            </a:xfrm>
            <a:prstGeom prst="rect">
              <a:avLst/>
            </a:prstGeom>
            <a:noFill/>
          </p:spPr>
          <p:txBody>
            <a:bodyPr wrap="none" lIns="100704" tIns="50353" rIns="100704" bIns="50353">
              <a:spAutoFit/>
            </a:bodyPr>
            <a:lstStyle/>
            <a:p>
              <a:pPr algn="l"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1" dirty="0">
                  <a:solidFill>
                    <a:prstClr val="black"/>
                  </a:solidFill>
                  <a:latin typeface="Calibri"/>
                  <a:ea typeface="+mn-ea"/>
                  <a:sym typeface="Gill Sans" charset="0"/>
                </a:rPr>
                <a:t>0.66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14023329-993A-6D47-B646-B6AE715EECDC}"/>
                </a:ext>
              </a:extLst>
            </p:cNvPr>
            <p:cNvSpPr txBox="1"/>
            <p:nvPr/>
          </p:nvSpPr>
          <p:spPr>
            <a:xfrm rot="20348609">
              <a:off x="5980328" y="1452367"/>
              <a:ext cx="677822" cy="384188"/>
            </a:xfrm>
            <a:prstGeom prst="rect">
              <a:avLst/>
            </a:prstGeom>
            <a:noFill/>
          </p:spPr>
          <p:txBody>
            <a:bodyPr wrap="none" lIns="100704" tIns="50353" rIns="100704" bIns="50353">
              <a:spAutoFit/>
            </a:bodyPr>
            <a:lstStyle/>
            <a:p>
              <a:pPr algn="l"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1" dirty="0">
                  <a:solidFill>
                    <a:prstClr val="black"/>
                  </a:solidFill>
                  <a:latin typeface="Calibri"/>
                  <a:ea typeface="+mn-ea"/>
                  <a:sym typeface="Gill Sans" charset="0"/>
                </a:rPr>
                <a:t>0.63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9CFD0D7B-275D-EA41-9BB2-ED22970CD446}"/>
                </a:ext>
              </a:extLst>
            </p:cNvPr>
            <p:cNvSpPr txBox="1"/>
            <p:nvPr/>
          </p:nvSpPr>
          <p:spPr>
            <a:xfrm rot="3868099">
              <a:off x="7225618" y="1824665"/>
              <a:ext cx="677885" cy="384153"/>
            </a:xfrm>
            <a:prstGeom prst="rect">
              <a:avLst/>
            </a:prstGeom>
            <a:noFill/>
          </p:spPr>
          <p:txBody>
            <a:bodyPr wrap="none" lIns="100704" tIns="50353" rIns="100704" bIns="50353">
              <a:spAutoFit/>
            </a:bodyPr>
            <a:lstStyle/>
            <a:p>
              <a:pPr algn="l"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1" dirty="0">
                  <a:solidFill>
                    <a:prstClr val="black"/>
                  </a:solidFill>
                  <a:latin typeface="Calibri"/>
                  <a:ea typeface="+mn-ea"/>
                  <a:sym typeface="Gill Sans" charset="0"/>
                </a:rPr>
                <a:t>0.54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8C8ABF95-FDD1-6D49-8AE6-DA951B606E7F}"/>
                </a:ext>
              </a:extLst>
            </p:cNvPr>
            <p:cNvSpPr/>
            <p:nvPr/>
          </p:nvSpPr>
          <p:spPr>
            <a:xfrm rot="10800000">
              <a:off x="5321439" y="1962806"/>
              <a:ext cx="2669884" cy="1960461"/>
            </a:xfrm>
            <a:prstGeom prst="rect">
              <a:avLst/>
            </a:prstGeom>
            <a:noFill/>
          </p:spPr>
          <p:txBody>
            <a:bodyPr spcFirstLastPara="1" wrap="none" lIns="100704" tIns="50353" rIns="100704" bIns="50353">
              <a:prstTxWarp prst="textArchUp">
                <a:avLst>
                  <a:gd name="adj" fmla="val 11210636"/>
                </a:avLst>
              </a:prstTxWarp>
              <a:spAutoFit/>
            </a:bodyPr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n-ea"/>
                  <a:sym typeface="Gill Sans" charset="0"/>
                </a:rPr>
                <a:t>background</a:t>
              </a:r>
            </a:p>
          </p:txBody>
        </p:sp>
        <p:grpSp>
          <p:nvGrpSpPr>
            <p:cNvPr id="113718" name="Group 57">
              <a:extLst>
                <a:ext uri="{FF2B5EF4-FFF2-40B4-BE49-F238E27FC236}">
                  <a16:creationId xmlns:a16="http://schemas.microsoft.com/office/drawing/2014/main" id="{0FC5FD00-C761-9E46-B4B8-89F84C9DB8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5775" y="4468813"/>
              <a:ext cx="627063" cy="932624"/>
              <a:chOff x="4006330" y="659410"/>
              <a:chExt cx="737026" cy="1096809"/>
            </a:xfrm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725BA266-CFC6-4346-BFC5-B6DFC73722CF}"/>
                  </a:ext>
                </a:extLst>
              </p:cNvPr>
              <p:cNvSpPr/>
              <p:nvPr/>
            </p:nvSpPr>
            <p:spPr>
              <a:xfrm>
                <a:off x="4051200" y="659410"/>
                <a:ext cx="651344" cy="109680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50343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400" b="1" dirty="0">
                    <a:ln w="12700">
                      <a:solidFill>
                        <a:srgbClr val="1F497D">
                          <a:satMod val="155000"/>
                        </a:srgbClr>
                      </a:solidFill>
                      <a:prstDash val="solid"/>
                    </a:ln>
                    <a:solidFill>
                      <a:srgbClr val="EEECE1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alibri"/>
                    <a:ea typeface="+mn-ea"/>
                    <a:sym typeface="Gill Sans" charset="0"/>
                  </a:rPr>
                  <a:t>4</a:t>
                </a:r>
                <a:endParaRPr lang="en-US" sz="59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n-ea"/>
                  <a:sym typeface="Gill Sans" charset="0"/>
                </a:endParaRPr>
              </a:p>
            </p:txBody>
          </p:sp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86BAEE0B-FCE0-664A-B9BF-E2929493C5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6786" y="834800"/>
                <a:ext cx="736983" cy="73747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defTabSz="50343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prstClr val="white"/>
                  </a:solidFill>
                  <a:latin typeface="Calibri"/>
                  <a:ea typeface="+mn-ea"/>
                  <a:sym typeface="Gill Sans" charset="0"/>
                </a:endParaRPr>
              </a:p>
            </p:txBody>
          </p:sp>
        </p:grpSp>
        <p:grpSp>
          <p:nvGrpSpPr>
            <p:cNvPr id="113719" name="Group 58">
              <a:extLst>
                <a:ext uri="{FF2B5EF4-FFF2-40B4-BE49-F238E27FC236}">
                  <a16:creationId xmlns:a16="http://schemas.microsoft.com/office/drawing/2014/main" id="{FAAC073C-BC12-D942-A592-764613979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7439" y="5510213"/>
              <a:ext cx="558495" cy="932623"/>
              <a:chOff x="4714590" y="1800898"/>
              <a:chExt cx="657419" cy="1098697"/>
            </a:xfrm>
          </p:grpSpPr>
          <p:sp>
            <p:nvSpPr>
              <p:cNvPr id="271" name="Oval 270">
                <a:extLst>
                  <a:ext uri="{FF2B5EF4-FFF2-40B4-BE49-F238E27FC236}">
                    <a16:creationId xmlns:a16="http://schemas.microsoft.com/office/drawing/2014/main" id="{25576C6A-A437-6349-8965-48D3322704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5004" y="2017776"/>
                <a:ext cx="627842" cy="62653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defTabSz="50343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prstClr val="white"/>
                  </a:solidFill>
                  <a:latin typeface="Calibri"/>
                  <a:ea typeface="+mn-ea"/>
                  <a:sym typeface="Gill Sans" charset="0"/>
                </a:endParaRPr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3A9EF97D-5A00-764F-9926-2B22598B85DC}"/>
                  </a:ext>
                </a:extLst>
              </p:cNvPr>
              <p:cNvSpPr/>
              <p:nvPr/>
            </p:nvSpPr>
            <p:spPr>
              <a:xfrm>
                <a:off x="4719688" y="1800898"/>
                <a:ext cx="652321" cy="109869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50343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400" b="1" dirty="0">
                    <a:ln w="12700">
                      <a:solidFill>
                        <a:srgbClr val="1F497D">
                          <a:satMod val="155000"/>
                        </a:srgbClr>
                      </a:solidFill>
                      <a:prstDash val="solid"/>
                    </a:ln>
                    <a:solidFill>
                      <a:srgbClr val="EEECE1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alibri"/>
                    <a:ea typeface="+mn-ea"/>
                    <a:sym typeface="Gill Sans" charset="0"/>
                  </a:rPr>
                  <a:t>5</a:t>
                </a:r>
                <a:endParaRPr lang="en-US" sz="59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n-ea"/>
                  <a:sym typeface="Gill Sans" charset="0"/>
                </a:endParaRPr>
              </a:p>
            </p:txBody>
          </p:sp>
        </p:grpSp>
        <p:grpSp>
          <p:nvGrpSpPr>
            <p:cNvPr id="113720" name="Group 59">
              <a:extLst>
                <a:ext uri="{FF2B5EF4-FFF2-40B4-BE49-F238E27FC236}">
                  <a16:creationId xmlns:a16="http://schemas.microsoft.com/office/drawing/2014/main" id="{108347DF-DD3A-B14E-A62E-52AF0CE29F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5065713"/>
              <a:ext cx="865188" cy="932624"/>
              <a:chOff x="2506361" y="1278785"/>
              <a:chExt cx="1018324" cy="1096808"/>
            </a:xfrm>
          </p:grpSpPr>
          <p:sp>
            <p:nvSpPr>
              <p:cNvPr id="269" name="Oval 268">
                <a:extLst>
                  <a:ext uri="{FF2B5EF4-FFF2-40B4-BE49-F238E27FC236}">
                    <a16:creationId xmlns:a16="http://schemas.microsoft.com/office/drawing/2014/main" id="{1C1B6125-1399-2944-B9A9-07FB77471A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906" y="1295500"/>
                <a:ext cx="1018264" cy="104553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defTabSz="50343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prstClr val="white"/>
                  </a:solidFill>
                  <a:latin typeface="Calibri"/>
                  <a:ea typeface="+mn-ea"/>
                  <a:sym typeface="Gill Sans" charset="0"/>
                </a:endParaRPr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644AECED-94AF-D045-BE3A-620A85863AFE}"/>
                  </a:ext>
                </a:extLst>
              </p:cNvPr>
              <p:cNvSpPr/>
              <p:nvPr/>
            </p:nvSpPr>
            <p:spPr>
              <a:xfrm>
                <a:off x="2662062" y="1278785"/>
                <a:ext cx="652249" cy="10968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50343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400" b="1" dirty="0">
                    <a:ln w="12700">
                      <a:solidFill>
                        <a:srgbClr val="1F497D">
                          <a:satMod val="155000"/>
                        </a:srgbClr>
                      </a:solidFill>
                      <a:prstDash val="solid"/>
                    </a:ln>
                    <a:solidFill>
                      <a:srgbClr val="EEECE1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alibri"/>
                    <a:ea typeface="+mn-ea"/>
                    <a:sym typeface="Gill Sans" charset="0"/>
                  </a:rPr>
                  <a:t>3</a:t>
                </a:r>
              </a:p>
            </p:txBody>
          </p:sp>
        </p:grpSp>
        <p:grpSp>
          <p:nvGrpSpPr>
            <p:cNvPr id="113721" name="Group 60">
              <a:extLst>
                <a:ext uri="{FF2B5EF4-FFF2-40B4-BE49-F238E27FC236}">
                  <a16:creationId xmlns:a16="http://schemas.microsoft.com/office/drawing/2014/main" id="{052D2347-7C17-1843-8E31-064C5C7ACB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3225" y="6161087"/>
              <a:ext cx="723900" cy="932623"/>
              <a:chOff x="3909023" y="2567279"/>
              <a:chExt cx="851647" cy="1098696"/>
            </a:xfrm>
          </p:grpSpPr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9E8D895A-3080-3045-895F-B56710C0C0EB}"/>
                  </a:ext>
                </a:extLst>
              </p:cNvPr>
              <p:cNvSpPr/>
              <p:nvPr/>
            </p:nvSpPr>
            <p:spPr>
              <a:xfrm>
                <a:off x="3997519" y="2567279"/>
                <a:ext cx="651957" cy="109869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50343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400" b="1" dirty="0">
                    <a:ln w="12700">
                      <a:solidFill>
                        <a:srgbClr val="1F497D">
                          <a:satMod val="155000"/>
                        </a:srgbClr>
                      </a:solidFill>
                      <a:prstDash val="solid"/>
                    </a:ln>
                    <a:solidFill>
                      <a:srgbClr val="EEECE1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alibri"/>
                    <a:ea typeface="+mn-ea"/>
                    <a:sym typeface="Gill Sans" charset="0"/>
                  </a:rPr>
                  <a:t>1</a:t>
                </a:r>
              </a:p>
            </p:txBody>
          </p:sp>
          <p:sp>
            <p:nvSpPr>
              <p:cNvPr id="268" name="Oval 267">
                <a:extLst>
                  <a:ext uri="{FF2B5EF4-FFF2-40B4-BE49-F238E27FC236}">
                    <a16:creationId xmlns:a16="http://schemas.microsoft.com/office/drawing/2014/main" id="{1D47025E-185A-1343-ACCE-ECBAC0A1EB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9485" y="2658876"/>
                <a:ext cx="851598" cy="85283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defTabSz="50343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prstClr val="white"/>
                  </a:solidFill>
                  <a:latin typeface="Calibri"/>
                  <a:ea typeface="+mn-ea"/>
                  <a:sym typeface="Gill Sans" charset="0"/>
                </a:endParaRPr>
              </a:p>
            </p:txBody>
          </p:sp>
        </p:grpSp>
        <p:sp>
          <p:nvSpPr>
            <p:cNvPr id="203" name="Donut 202">
              <a:extLst>
                <a:ext uri="{FF2B5EF4-FFF2-40B4-BE49-F238E27FC236}">
                  <a16:creationId xmlns:a16="http://schemas.microsoft.com/office/drawing/2014/main" id="{AEAB1221-D55F-C046-AE98-906BEB2ED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1763" y="4235347"/>
              <a:ext cx="3304981" cy="3083028"/>
            </a:xfrm>
            <a:custGeom>
              <a:avLst/>
              <a:gdLst>
                <a:gd name="T0" fmla="*/ 0 w 3304981"/>
                <a:gd name="T1" fmla="*/ 1541514 h 3083028"/>
                <a:gd name="T2" fmla="*/ 1652491 w 3304981"/>
                <a:gd name="T3" fmla="*/ 0 h 3083028"/>
                <a:gd name="T4" fmla="*/ 3304982 w 3304981"/>
                <a:gd name="T5" fmla="*/ 1541514 h 3083028"/>
                <a:gd name="T6" fmla="*/ 1652491 w 3304981"/>
                <a:gd name="T7" fmla="*/ 3083028 h 3083028"/>
                <a:gd name="T8" fmla="*/ 0 w 3304981"/>
                <a:gd name="T9" fmla="*/ 1541514 h 3083028"/>
                <a:gd name="T10" fmla="*/ 204466 w 3304981"/>
                <a:gd name="T11" fmla="*/ 1541514 h 3083028"/>
                <a:gd name="T12" fmla="*/ 1652490 w 3304981"/>
                <a:gd name="T13" fmla="*/ 2878562 h 3083028"/>
                <a:gd name="T14" fmla="*/ 3100514 w 3304981"/>
                <a:gd name="T15" fmla="*/ 1541514 h 3083028"/>
                <a:gd name="T16" fmla="*/ 1652490 w 3304981"/>
                <a:gd name="T17" fmla="*/ 204466 h 3083028"/>
                <a:gd name="T18" fmla="*/ 204466 w 3304981"/>
                <a:gd name="T19" fmla="*/ 1541514 h 30830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04981" h="3083028">
                  <a:moveTo>
                    <a:pt x="0" y="1541514"/>
                  </a:moveTo>
                  <a:cubicBezTo>
                    <a:pt x="0" y="690159"/>
                    <a:pt x="739845" y="0"/>
                    <a:pt x="1652491" y="0"/>
                  </a:cubicBezTo>
                  <a:cubicBezTo>
                    <a:pt x="2565137" y="0"/>
                    <a:pt x="3304982" y="690159"/>
                    <a:pt x="3304982" y="1541514"/>
                  </a:cubicBezTo>
                  <a:cubicBezTo>
                    <a:pt x="3304982" y="2392869"/>
                    <a:pt x="2565137" y="3083028"/>
                    <a:pt x="1652491" y="3083028"/>
                  </a:cubicBezTo>
                  <a:cubicBezTo>
                    <a:pt x="739845" y="3083028"/>
                    <a:pt x="0" y="2392869"/>
                    <a:pt x="0" y="1541514"/>
                  </a:cubicBezTo>
                  <a:close/>
                  <a:moveTo>
                    <a:pt x="204466" y="1541514"/>
                  </a:moveTo>
                  <a:cubicBezTo>
                    <a:pt x="204466" y="2279945"/>
                    <a:pt x="852768" y="2878562"/>
                    <a:pt x="1652490" y="2878562"/>
                  </a:cubicBezTo>
                  <a:cubicBezTo>
                    <a:pt x="2452212" y="2878562"/>
                    <a:pt x="3100514" y="2279945"/>
                    <a:pt x="3100514" y="1541514"/>
                  </a:cubicBezTo>
                  <a:cubicBezTo>
                    <a:pt x="3100514" y="803083"/>
                    <a:pt x="2452212" y="204466"/>
                    <a:pt x="1652490" y="204466"/>
                  </a:cubicBezTo>
                  <a:cubicBezTo>
                    <a:pt x="852768" y="204466"/>
                    <a:pt x="204466" y="803083"/>
                    <a:pt x="204466" y="1541514"/>
                  </a:cubicBezTo>
                  <a:close/>
                </a:path>
              </a:pathLst>
            </a:custGeom>
            <a:solidFill>
              <a:srgbClr val="BFBFBF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723" name="Group 62">
              <a:extLst>
                <a:ext uri="{FF2B5EF4-FFF2-40B4-BE49-F238E27FC236}">
                  <a16:creationId xmlns:a16="http://schemas.microsoft.com/office/drawing/2014/main" id="{993103F7-CBD9-3D40-955B-767ACD9A7827}"/>
                </a:ext>
              </a:extLst>
            </p:cNvPr>
            <p:cNvGrpSpPr>
              <a:grpSpLocks/>
            </p:cNvGrpSpPr>
            <p:nvPr/>
          </p:nvGrpSpPr>
          <p:grpSpPr bwMode="auto">
            <a:xfrm rot="-318670">
              <a:off x="2643188" y="5578475"/>
              <a:ext cx="965200" cy="350838"/>
              <a:chOff x="3578784" y="1834440"/>
              <a:chExt cx="1032853" cy="413213"/>
            </a:xfrm>
          </p:grpSpPr>
          <p:cxnSp>
            <p:nvCxnSpPr>
              <p:cNvPr id="265" name="Straight Arrow Connector 264">
                <a:extLst>
                  <a:ext uri="{FF2B5EF4-FFF2-40B4-BE49-F238E27FC236}">
                    <a16:creationId xmlns:a16="http://schemas.microsoft.com/office/drawing/2014/main" id="{4D5EFBA7-9E59-6A4A-BBA0-968F43D0D8C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-3269903">
                <a:off x="3966027" y="1601558"/>
                <a:ext cx="243074" cy="1029395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6" name="Straight Arrow Connector 265">
                <a:extLst>
                  <a:ext uri="{FF2B5EF4-FFF2-40B4-BE49-F238E27FC236}">
                    <a16:creationId xmlns:a16="http://schemas.microsoft.com/office/drawing/2014/main" id="{65B38C09-1FB1-AF43-A3F9-1AFD60B7053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-3269903">
                <a:off x="3963421" y="1430407"/>
                <a:ext cx="243074" cy="1029395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arrow" w="med" len="med"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13724" name="Group 63">
              <a:extLst>
                <a:ext uri="{FF2B5EF4-FFF2-40B4-BE49-F238E27FC236}">
                  <a16:creationId xmlns:a16="http://schemas.microsoft.com/office/drawing/2014/main" id="{AB38EBF5-4A1B-3D45-A42B-33BADF36B7EE}"/>
                </a:ext>
              </a:extLst>
            </p:cNvPr>
            <p:cNvGrpSpPr>
              <a:grpSpLocks/>
            </p:cNvGrpSpPr>
            <p:nvPr/>
          </p:nvGrpSpPr>
          <p:grpSpPr bwMode="auto">
            <a:xfrm rot="887532">
              <a:off x="3514725" y="5235575"/>
              <a:ext cx="328613" cy="422275"/>
              <a:chOff x="3439792" y="2325730"/>
              <a:chExt cx="414911" cy="533238"/>
            </a:xfrm>
          </p:grpSpPr>
          <p:cxnSp>
            <p:nvCxnSpPr>
              <p:cNvPr id="263" name="Straight Arrow Connector 262">
                <a:extLst>
                  <a:ext uri="{FF2B5EF4-FFF2-40B4-BE49-F238E27FC236}">
                    <a16:creationId xmlns:a16="http://schemas.microsoft.com/office/drawing/2014/main" id="{064825FF-E86E-BE49-8C49-D1EB84AF8A2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439418" y="2459007"/>
                <a:ext cx="314673" cy="398939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4" name="Straight Arrow Connector 263">
                <a:extLst>
                  <a:ext uri="{FF2B5EF4-FFF2-40B4-BE49-F238E27FC236}">
                    <a16:creationId xmlns:a16="http://schemas.microsoft.com/office/drawing/2014/main" id="{DD7F8122-34DA-1D4D-A18F-90EC33CBF56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531677" y="2320634"/>
                <a:ext cx="314673" cy="40094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arrow" w="med" len="med"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13725" name="Group 64">
              <a:extLst>
                <a:ext uri="{FF2B5EF4-FFF2-40B4-BE49-F238E27FC236}">
                  <a16:creationId xmlns:a16="http://schemas.microsoft.com/office/drawing/2014/main" id="{5B6DFADA-A291-3C49-AAFE-104A6DD3FD2A}"/>
                </a:ext>
              </a:extLst>
            </p:cNvPr>
            <p:cNvGrpSpPr>
              <a:grpSpLocks/>
            </p:cNvGrpSpPr>
            <p:nvPr/>
          </p:nvGrpSpPr>
          <p:grpSpPr bwMode="auto">
            <a:xfrm rot="-4457403">
              <a:off x="2636838" y="4941887"/>
              <a:ext cx="330200" cy="422275"/>
              <a:chOff x="3439792" y="2325730"/>
              <a:chExt cx="414911" cy="533238"/>
            </a:xfrm>
          </p:grpSpPr>
          <p:cxnSp>
            <p:nvCxnSpPr>
              <p:cNvPr id="261" name="Straight Arrow Connector 260">
                <a:extLst>
                  <a:ext uri="{FF2B5EF4-FFF2-40B4-BE49-F238E27FC236}">
                    <a16:creationId xmlns:a16="http://schemas.microsoft.com/office/drawing/2014/main" id="{F460098A-30A9-9E4E-AC0B-264B16E4DCF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445263" y="2448659"/>
                <a:ext cx="315183" cy="398903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2" name="Straight Arrow Connector 261">
                <a:extLst>
                  <a:ext uri="{FF2B5EF4-FFF2-40B4-BE49-F238E27FC236}">
                    <a16:creationId xmlns:a16="http://schemas.microsoft.com/office/drawing/2014/main" id="{86CAA7F0-69C6-9B4E-A591-E29179A15E4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541396" y="2325701"/>
                <a:ext cx="315183" cy="398903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arrow" w="med" len="med"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034437B0-5101-5442-9EA8-B74B2D3B63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8428671">
              <a:off x="2649948" y="6365843"/>
              <a:ext cx="204775" cy="23178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" name="Straight Arrow Connector 207">
              <a:extLst>
                <a:ext uri="{FF2B5EF4-FFF2-40B4-BE49-F238E27FC236}">
                  <a16:creationId xmlns:a16="http://schemas.microsoft.com/office/drawing/2014/main" id="{BE6D683A-CE70-064B-8D55-57E243395C4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8428671">
              <a:off x="2649948" y="6556350"/>
              <a:ext cx="204775" cy="23178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2F29375D-0BFB-C34A-93FE-DEC89B2FF9E0}"/>
                </a:ext>
              </a:extLst>
            </p:cNvPr>
            <p:cNvSpPr/>
            <p:nvPr/>
          </p:nvSpPr>
          <p:spPr>
            <a:xfrm>
              <a:off x="2047150" y="5911850"/>
              <a:ext cx="554164" cy="9326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n-ea"/>
                  <a:sym typeface="Gill Sans" charset="0"/>
                </a:rPr>
                <a:t>2</a:t>
              </a:r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5AA5F7FB-5077-154A-AA4B-2E3E696CC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523" y="6116598"/>
              <a:ext cx="598453" cy="59850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white"/>
                </a:solidFill>
                <a:latin typeface="Calibri"/>
                <a:ea typeface="+mn-ea"/>
                <a:sym typeface="Gill Sans" charset="0"/>
              </a:endParaRPr>
            </a:p>
          </p:txBody>
        </p:sp>
        <p:cxnSp>
          <p:nvCxnSpPr>
            <p:cNvPr id="211" name="Curved Connector 210">
              <a:extLst>
                <a:ext uri="{FF2B5EF4-FFF2-40B4-BE49-F238E27FC236}">
                  <a16:creationId xmlns:a16="http://schemas.microsoft.com/office/drawing/2014/main" id="{8BB84D8D-5D75-C84A-9BE1-43F18A1719BC}"/>
                </a:ext>
              </a:extLst>
            </p:cNvPr>
            <p:cNvCxnSpPr>
              <a:cxnSpLocks noChangeShapeType="1"/>
              <a:endCxn id="270" idx="0"/>
            </p:cNvCxnSpPr>
            <p:nvPr/>
          </p:nvCxnSpPr>
          <p:spPr bwMode="auto">
            <a:xfrm rot="16200000" flipH="1">
              <a:off x="1880040" y="4783064"/>
              <a:ext cx="336561" cy="228587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" name="Curved Connector 211">
              <a:extLst>
                <a:ext uri="{FF2B5EF4-FFF2-40B4-BE49-F238E27FC236}">
                  <a16:creationId xmlns:a16="http://schemas.microsoft.com/office/drawing/2014/main" id="{8CD93EBA-D608-AD4E-A8F1-B647FE18BF21}"/>
                </a:ext>
              </a:extLst>
            </p:cNvPr>
            <p:cNvCxnSpPr>
              <a:cxnSpLocks noChangeShapeType="1"/>
              <a:endCxn id="274" idx="6"/>
            </p:cNvCxnSpPr>
            <p:nvPr/>
          </p:nvCxnSpPr>
          <p:spPr bwMode="auto">
            <a:xfrm rot="10800000" flipV="1">
              <a:off x="3653189" y="4729076"/>
              <a:ext cx="357166" cy="201619"/>
            </a:xfrm>
            <a:prstGeom prst="curvedConnector3">
              <a:avLst>
                <a:gd name="adj1" fmla="val 22125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3" name="Curved Connector 212">
              <a:extLst>
                <a:ext uri="{FF2B5EF4-FFF2-40B4-BE49-F238E27FC236}">
                  <a16:creationId xmlns:a16="http://schemas.microsoft.com/office/drawing/2014/main" id="{04ADDDC0-F0D5-2A4D-B90C-4CA86AB441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4140523" y="5645094"/>
              <a:ext cx="358754" cy="201620"/>
            </a:xfrm>
            <a:prstGeom prst="curvedConnector3">
              <a:avLst>
                <a:gd name="adj1" fmla="val 22125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" name="Curved Connector 213">
              <a:extLst>
                <a:ext uri="{FF2B5EF4-FFF2-40B4-BE49-F238E27FC236}">
                  <a16:creationId xmlns:a16="http://schemas.microsoft.com/office/drawing/2014/main" id="{F3AA4758-A142-DE4D-976E-F6874F8A6F71}"/>
                </a:ext>
              </a:extLst>
            </p:cNvPr>
            <p:cNvCxnSpPr>
              <a:cxnSpLocks noChangeShapeType="1"/>
              <a:endCxn id="268" idx="6"/>
            </p:cNvCxnSpPr>
            <p:nvPr/>
          </p:nvCxnSpPr>
          <p:spPr bwMode="auto">
            <a:xfrm rot="10800000" flipV="1">
              <a:off x="3667476" y="6429345"/>
              <a:ext cx="630201" cy="171456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" name="Curved Connector 214">
              <a:extLst>
                <a:ext uri="{FF2B5EF4-FFF2-40B4-BE49-F238E27FC236}">
                  <a16:creationId xmlns:a16="http://schemas.microsoft.com/office/drawing/2014/main" id="{8F77ABB8-3690-0F45-8293-7AF2E3566C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72092" y="6238839"/>
              <a:ext cx="536544" cy="74615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E46192DF-B118-AC44-B2D1-08633C77FBD4}"/>
                </a:ext>
              </a:extLst>
            </p:cNvPr>
            <p:cNvSpPr/>
            <p:nvPr/>
          </p:nvSpPr>
          <p:spPr>
            <a:xfrm>
              <a:off x="1627810" y="4358774"/>
              <a:ext cx="2669884" cy="1960461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>
                  <a:gd name="adj" fmla="val 11210636"/>
                </a:avLst>
              </a:prstTxWarp>
              <a:spAutoFit/>
            </a:bodyPr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n-ea"/>
                  <a:sym typeface="Gill Sans" charset="0"/>
                </a:rPr>
                <a:t>background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9B19D85F-2AB5-CB41-8439-7BDD3C550A1B}"/>
                </a:ext>
              </a:extLst>
            </p:cNvPr>
            <p:cNvSpPr txBox="1"/>
            <p:nvPr/>
          </p:nvSpPr>
          <p:spPr>
            <a:xfrm rot="20348609">
              <a:off x="2484858" y="5092626"/>
              <a:ext cx="677822" cy="384188"/>
            </a:xfrm>
            <a:prstGeom prst="rect">
              <a:avLst/>
            </a:prstGeom>
            <a:noFill/>
          </p:spPr>
          <p:txBody>
            <a:bodyPr wrap="none" lIns="100704" tIns="50353" rIns="100704" bIns="50353">
              <a:spAutoFit/>
            </a:bodyPr>
            <a:lstStyle/>
            <a:p>
              <a:pPr algn="l"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1" dirty="0">
                  <a:solidFill>
                    <a:prstClr val="black"/>
                  </a:solidFill>
                  <a:latin typeface="Calibri"/>
                  <a:ea typeface="+mn-ea"/>
                  <a:sym typeface="Gill Sans" charset="0"/>
                </a:rPr>
                <a:t>0.66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D92724EE-08AF-AF4B-8343-7FA20696818F}"/>
                </a:ext>
              </a:extLst>
            </p:cNvPr>
            <p:cNvSpPr txBox="1"/>
            <p:nvPr/>
          </p:nvSpPr>
          <p:spPr>
            <a:xfrm rot="20348609">
              <a:off x="2332467" y="4729076"/>
              <a:ext cx="677822" cy="384188"/>
            </a:xfrm>
            <a:prstGeom prst="rect">
              <a:avLst/>
            </a:prstGeom>
            <a:noFill/>
          </p:spPr>
          <p:txBody>
            <a:bodyPr wrap="none" lIns="100704" tIns="50353" rIns="100704" bIns="50353">
              <a:spAutoFit/>
            </a:bodyPr>
            <a:lstStyle/>
            <a:p>
              <a:pPr algn="l"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1" dirty="0">
                  <a:solidFill>
                    <a:prstClr val="black"/>
                  </a:solidFill>
                  <a:latin typeface="Calibri"/>
                  <a:ea typeface="+mn-ea"/>
                  <a:sym typeface="Gill Sans" charset="0"/>
                </a:rPr>
                <a:t>0.63</a:t>
              </a: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A6A0C800-132B-7746-9931-61E0EC2953DF}"/>
                </a:ext>
              </a:extLst>
            </p:cNvPr>
            <p:cNvSpPr txBox="1"/>
            <p:nvPr/>
          </p:nvSpPr>
          <p:spPr>
            <a:xfrm rot="3868099">
              <a:off x="3576963" y="5102168"/>
              <a:ext cx="677885" cy="382566"/>
            </a:xfrm>
            <a:prstGeom prst="rect">
              <a:avLst/>
            </a:prstGeom>
            <a:noFill/>
          </p:spPr>
          <p:txBody>
            <a:bodyPr wrap="none" lIns="100704" tIns="50353" rIns="100704" bIns="50353">
              <a:spAutoFit/>
            </a:bodyPr>
            <a:lstStyle/>
            <a:p>
              <a:pPr algn="l"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1" dirty="0">
                  <a:solidFill>
                    <a:prstClr val="black"/>
                  </a:solidFill>
                  <a:latin typeface="Calibri"/>
                  <a:ea typeface="+mn-ea"/>
                  <a:sym typeface="Gill Sans" charset="0"/>
                </a:rPr>
                <a:t>0.54</a:t>
              </a: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5A410CDE-AB6F-3940-920F-59B2DD65212F}"/>
                </a:ext>
              </a:extLst>
            </p:cNvPr>
            <p:cNvSpPr/>
            <p:nvPr/>
          </p:nvSpPr>
          <p:spPr>
            <a:xfrm rot="10800000">
              <a:off x="1673364" y="5239406"/>
              <a:ext cx="2669884" cy="1960461"/>
            </a:xfrm>
            <a:prstGeom prst="rect">
              <a:avLst/>
            </a:prstGeom>
            <a:noFill/>
          </p:spPr>
          <p:txBody>
            <a:bodyPr spcFirstLastPara="1" wrap="none" lIns="100704" tIns="50353" rIns="100704" bIns="50353">
              <a:prstTxWarp prst="textArchUp">
                <a:avLst>
                  <a:gd name="adj" fmla="val 11210636"/>
                </a:avLst>
              </a:prstTxWarp>
              <a:spAutoFit/>
            </a:bodyPr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n-ea"/>
                  <a:sym typeface="Gill Sans" charset="0"/>
                </a:rPr>
                <a:t>background</a:t>
              </a:r>
            </a:p>
          </p:txBody>
        </p:sp>
        <p:sp>
          <p:nvSpPr>
            <p:cNvPr id="113740" name="TextBox 2">
              <a:extLst>
                <a:ext uri="{FF2B5EF4-FFF2-40B4-BE49-F238E27FC236}">
                  <a16:creationId xmlns:a16="http://schemas.microsoft.com/office/drawing/2014/main" id="{218A0C73-1E71-BE4B-946B-012FD5B69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2134" y="3854450"/>
              <a:ext cx="2120665" cy="66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r>
                <a:rPr lang="en-US" altLang="en-US" sz="3600"/>
                <a:t>Group </a:t>
              </a:r>
              <a:r>
                <a:rPr lang="en-US" altLang="en-US" sz="3600">
                  <a:latin typeface="Lucida Grande" panose="020B0600040502020204" pitchFamily="34" charset="0"/>
                </a:rPr>
                <a:t>ψ</a:t>
              </a:r>
              <a:r>
                <a:rPr lang="en-US" altLang="en-US" sz="3600" baseline="-25000">
                  <a:solidFill>
                    <a:srgbClr val="FF0000"/>
                  </a:solidFill>
                  <a:latin typeface="Lucida Grande" panose="020B0600040502020204" pitchFamily="34" charset="0"/>
                </a:rPr>
                <a:t>B</a:t>
              </a:r>
              <a:endParaRPr lang="en-US" altLang="en-US" sz="3600" baseline="-25000">
                <a:solidFill>
                  <a:srgbClr val="FF0000"/>
                </a:solidFill>
              </a:endParaRPr>
            </a:p>
          </p:txBody>
        </p:sp>
        <p:sp>
          <p:nvSpPr>
            <p:cNvPr id="113741" name="TextBox 93">
              <a:extLst>
                <a:ext uri="{FF2B5EF4-FFF2-40B4-BE49-F238E27FC236}">
                  <a16:creationId xmlns:a16="http://schemas.microsoft.com/office/drawing/2014/main" id="{18D82F47-4AEC-4E4F-9D77-ED5763368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2196" y="4046319"/>
              <a:ext cx="2293776" cy="66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r>
                <a:rPr lang="en-US" altLang="en-US" sz="3600"/>
                <a:t>Group </a:t>
              </a:r>
              <a:r>
                <a:rPr lang="en-US" altLang="en-US" sz="3600">
                  <a:latin typeface="Lucida Grande" panose="020B0600040502020204" pitchFamily="34" charset="0"/>
                </a:rPr>
                <a:t>ψ</a:t>
              </a:r>
              <a:r>
                <a:rPr lang="en-US" altLang="en-US" sz="3600" baseline="-25000">
                  <a:solidFill>
                    <a:srgbClr val="FF0000"/>
                  </a:solidFill>
                  <a:latin typeface="Lucida Grande" panose="020B0600040502020204" pitchFamily="34" charset="0"/>
                </a:rPr>
                <a:t>BL</a:t>
              </a:r>
              <a:endParaRPr lang="en-US" altLang="en-US" sz="3600" baseline="-25000">
                <a:solidFill>
                  <a:srgbClr val="FF0000"/>
                </a:solidFill>
              </a:endParaRPr>
            </a:p>
          </p:txBody>
        </p:sp>
        <p:grpSp>
          <p:nvGrpSpPr>
            <p:cNvPr id="113742" name="Group 95">
              <a:extLst>
                <a:ext uri="{FF2B5EF4-FFF2-40B4-BE49-F238E27FC236}">
                  <a16:creationId xmlns:a16="http://schemas.microsoft.com/office/drawing/2014/main" id="{91A70DA2-0171-FA4E-B465-692C3CE5BD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07175" y="4468813"/>
              <a:ext cx="627063" cy="932624"/>
              <a:chOff x="4006330" y="659410"/>
              <a:chExt cx="737026" cy="1096809"/>
            </a:xfrm>
          </p:grpSpPr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6EC1D4B4-8558-B64B-A289-E00DEBCC44FD}"/>
                  </a:ext>
                </a:extLst>
              </p:cNvPr>
              <p:cNvSpPr/>
              <p:nvPr/>
            </p:nvSpPr>
            <p:spPr>
              <a:xfrm>
                <a:off x="4051200" y="659410"/>
                <a:ext cx="651344" cy="109680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50343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400" b="1" dirty="0">
                    <a:ln w="12700">
                      <a:solidFill>
                        <a:srgbClr val="1F497D">
                          <a:satMod val="155000"/>
                        </a:srgbClr>
                      </a:solidFill>
                      <a:prstDash val="solid"/>
                    </a:ln>
                    <a:solidFill>
                      <a:srgbClr val="EEECE1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alibri"/>
                    <a:ea typeface="+mn-ea"/>
                    <a:sym typeface="Gill Sans" charset="0"/>
                  </a:rPr>
                  <a:t>4</a:t>
                </a:r>
                <a:endParaRPr lang="en-US" sz="59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n-ea"/>
                  <a:sym typeface="Gill Sans" charset="0"/>
                </a:endParaRPr>
              </a:p>
            </p:txBody>
          </p:sp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E5C77F18-5364-2949-8BB5-E965A19FE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6539" y="834800"/>
                <a:ext cx="736983" cy="73747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defTabSz="50343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prstClr val="white"/>
                  </a:solidFill>
                  <a:latin typeface="Calibri"/>
                  <a:ea typeface="+mn-ea"/>
                  <a:sym typeface="Gill Sans" charset="0"/>
                </a:endParaRPr>
              </a:p>
            </p:txBody>
          </p:sp>
        </p:grpSp>
        <p:grpSp>
          <p:nvGrpSpPr>
            <p:cNvPr id="113743" name="Group 96">
              <a:extLst>
                <a:ext uri="{FF2B5EF4-FFF2-40B4-BE49-F238E27FC236}">
                  <a16:creationId xmlns:a16="http://schemas.microsoft.com/office/drawing/2014/main" id="{EAB6A482-A0D3-B04D-A77A-6746E594EE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8839" y="5510213"/>
              <a:ext cx="558495" cy="932623"/>
              <a:chOff x="4714590" y="1800898"/>
              <a:chExt cx="657419" cy="1098697"/>
            </a:xfrm>
          </p:grpSpPr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8957B084-05B8-B34F-A39D-CF05B7A93F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4757" y="2017776"/>
                <a:ext cx="627842" cy="62653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defTabSz="50343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prstClr val="white"/>
                  </a:solidFill>
                  <a:latin typeface="Calibri"/>
                  <a:ea typeface="+mn-ea"/>
                  <a:sym typeface="Gill Sans" charset="0"/>
                </a:endParaRPr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430F5100-0093-0048-9AEB-FF3F256533A1}"/>
                  </a:ext>
                </a:extLst>
              </p:cNvPr>
              <p:cNvSpPr/>
              <p:nvPr/>
            </p:nvSpPr>
            <p:spPr>
              <a:xfrm>
                <a:off x="4719688" y="1800898"/>
                <a:ext cx="652321" cy="109869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50343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400" b="1" dirty="0">
                    <a:ln w="12700">
                      <a:solidFill>
                        <a:srgbClr val="1F497D">
                          <a:satMod val="155000"/>
                        </a:srgbClr>
                      </a:solidFill>
                      <a:prstDash val="solid"/>
                    </a:ln>
                    <a:solidFill>
                      <a:srgbClr val="EEECE1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alibri"/>
                    <a:ea typeface="+mn-ea"/>
                    <a:sym typeface="Gill Sans" charset="0"/>
                  </a:rPr>
                  <a:t>5</a:t>
                </a:r>
                <a:endParaRPr lang="en-US" sz="59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n-ea"/>
                  <a:sym typeface="Gill Sans" charset="0"/>
                </a:endParaRPr>
              </a:p>
            </p:txBody>
          </p:sp>
        </p:grpSp>
        <p:grpSp>
          <p:nvGrpSpPr>
            <p:cNvPr id="113744" name="Group 97">
              <a:extLst>
                <a:ext uri="{FF2B5EF4-FFF2-40B4-BE49-F238E27FC236}">
                  <a16:creationId xmlns:a16="http://schemas.microsoft.com/office/drawing/2014/main" id="{3C9CA870-D569-7141-8459-B4803C2F2A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0" y="5065713"/>
              <a:ext cx="865188" cy="932624"/>
              <a:chOff x="2506361" y="1278785"/>
              <a:chExt cx="1018324" cy="1096808"/>
            </a:xfrm>
          </p:grpSpPr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BE419C9D-32B3-2546-956B-3868E578F3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659" y="1295500"/>
                <a:ext cx="1018264" cy="104553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defTabSz="50343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prstClr val="white"/>
                  </a:solidFill>
                  <a:latin typeface="Calibri"/>
                  <a:ea typeface="+mn-ea"/>
                  <a:sym typeface="Gill Sans" charset="0"/>
                </a:endParaRPr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7BEFBDB8-2DBC-9A47-87BB-3910ECDCC6C9}"/>
                  </a:ext>
                </a:extLst>
              </p:cNvPr>
              <p:cNvSpPr/>
              <p:nvPr/>
            </p:nvSpPr>
            <p:spPr>
              <a:xfrm>
                <a:off x="2662062" y="1278785"/>
                <a:ext cx="652249" cy="10968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50343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400" b="1" dirty="0">
                    <a:ln w="12700">
                      <a:solidFill>
                        <a:srgbClr val="1F497D">
                          <a:satMod val="155000"/>
                        </a:srgbClr>
                      </a:solidFill>
                      <a:prstDash val="solid"/>
                    </a:ln>
                    <a:solidFill>
                      <a:srgbClr val="EEECE1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alibri"/>
                    <a:ea typeface="+mn-ea"/>
                    <a:sym typeface="Gill Sans" charset="0"/>
                  </a:rPr>
                  <a:t>3</a:t>
                </a:r>
              </a:p>
            </p:txBody>
          </p:sp>
        </p:grpSp>
        <p:grpSp>
          <p:nvGrpSpPr>
            <p:cNvPr id="113745" name="Group 98">
              <a:extLst>
                <a:ext uri="{FF2B5EF4-FFF2-40B4-BE49-F238E27FC236}">
                  <a16:creationId xmlns:a16="http://schemas.microsoft.com/office/drawing/2014/main" id="{2713A323-A992-EB49-AE9E-E5F2219D89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24625" y="6161087"/>
              <a:ext cx="723900" cy="932623"/>
              <a:chOff x="3909023" y="2567279"/>
              <a:chExt cx="851647" cy="1098696"/>
            </a:xfrm>
          </p:grpSpPr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C5F8E36E-D7C8-A846-8500-0D3C6D35F656}"/>
                  </a:ext>
                </a:extLst>
              </p:cNvPr>
              <p:cNvSpPr/>
              <p:nvPr/>
            </p:nvSpPr>
            <p:spPr>
              <a:xfrm>
                <a:off x="3997519" y="2567279"/>
                <a:ext cx="651957" cy="109869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50343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400" b="1" dirty="0">
                    <a:ln w="12700">
                      <a:solidFill>
                        <a:srgbClr val="1F497D">
                          <a:satMod val="155000"/>
                        </a:srgbClr>
                      </a:solidFill>
                      <a:prstDash val="solid"/>
                    </a:ln>
                    <a:solidFill>
                      <a:srgbClr val="EEECE1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alibri"/>
                    <a:ea typeface="+mn-ea"/>
                    <a:sym typeface="Gill Sans" charset="0"/>
                  </a:rPr>
                  <a:t>1</a:t>
                </a:r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2C13EB1D-6B2A-E542-BFB1-D401232A9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9238" y="2658876"/>
                <a:ext cx="851598" cy="85283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defTabSz="50343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prstClr val="white"/>
                  </a:solidFill>
                  <a:latin typeface="Calibri"/>
                  <a:ea typeface="+mn-ea"/>
                  <a:sym typeface="Gill Sans" charset="0"/>
                </a:endParaRPr>
              </a:p>
            </p:txBody>
          </p:sp>
        </p:grpSp>
        <p:sp>
          <p:nvSpPr>
            <p:cNvPr id="228" name="Donut 227">
              <a:extLst>
                <a:ext uri="{FF2B5EF4-FFF2-40B4-BE49-F238E27FC236}">
                  <a16:creationId xmlns:a16="http://schemas.microsoft.com/office/drawing/2014/main" id="{C078D663-C79D-7647-936D-E5B472356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954" y="4235347"/>
              <a:ext cx="3304981" cy="3083028"/>
            </a:xfrm>
            <a:custGeom>
              <a:avLst/>
              <a:gdLst>
                <a:gd name="T0" fmla="*/ 0 w 3304981"/>
                <a:gd name="T1" fmla="*/ 1541514 h 3083028"/>
                <a:gd name="T2" fmla="*/ 1652491 w 3304981"/>
                <a:gd name="T3" fmla="*/ 0 h 3083028"/>
                <a:gd name="T4" fmla="*/ 3304982 w 3304981"/>
                <a:gd name="T5" fmla="*/ 1541514 h 3083028"/>
                <a:gd name="T6" fmla="*/ 1652491 w 3304981"/>
                <a:gd name="T7" fmla="*/ 3083028 h 3083028"/>
                <a:gd name="T8" fmla="*/ 0 w 3304981"/>
                <a:gd name="T9" fmla="*/ 1541514 h 3083028"/>
                <a:gd name="T10" fmla="*/ 204466 w 3304981"/>
                <a:gd name="T11" fmla="*/ 1541514 h 3083028"/>
                <a:gd name="T12" fmla="*/ 1652490 w 3304981"/>
                <a:gd name="T13" fmla="*/ 2878562 h 3083028"/>
                <a:gd name="T14" fmla="*/ 3100514 w 3304981"/>
                <a:gd name="T15" fmla="*/ 1541514 h 3083028"/>
                <a:gd name="T16" fmla="*/ 1652490 w 3304981"/>
                <a:gd name="T17" fmla="*/ 204466 h 3083028"/>
                <a:gd name="T18" fmla="*/ 204466 w 3304981"/>
                <a:gd name="T19" fmla="*/ 1541514 h 30830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04981" h="3083028">
                  <a:moveTo>
                    <a:pt x="0" y="1541514"/>
                  </a:moveTo>
                  <a:cubicBezTo>
                    <a:pt x="0" y="690159"/>
                    <a:pt x="739845" y="0"/>
                    <a:pt x="1652491" y="0"/>
                  </a:cubicBezTo>
                  <a:cubicBezTo>
                    <a:pt x="2565137" y="0"/>
                    <a:pt x="3304982" y="690159"/>
                    <a:pt x="3304982" y="1541514"/>
                  </a:cubicBezTo>
                  <a:cubicBezTo>
                    <a:pt x="3304982" y="2392869"/>
                    <a:pt x="2565137" y="3083028"/>
                    <a:pt x="1652491" y="3083028"/>
                  </a:cubicBezTo>
                  <a:cubicBezTo>
                    <a:pt x="739845" y="3083028"/>
                    <a:pt x="0" y="2392869"/>
                    <a:pt x="0" y="1541514"/>
                  </a:cubicBezTo>
                  <a:close/>
                  <a:moveTo>
                    <a:pt x="204466" y="1541514"/>
                  </a:moveTo>
                  <a:cubicBezTo>
                    <a:pt x="204466" y="2279945"/>
                    <a:pt x="852768" y="2878562"/>
                    <a:pt x="1652490" y="2878562"/>
                  </a:cubicBezTo>
                  <a:cubicBezTo>
                    <a:pt x="2452212" y="2878562"/>
                    <a:pt x="3100514" y="2279945"/>
                    <a:pt x="3100514" y="1541514"/>
                  </a:cubicBezTo>
                  <a:cubicBezTo>
                    <a:pt x="3100514" y="803083"/>
                    <a:pt x="2452212" y="204466"/>
                    <a:pt x="1652490" y="204466"/>
                  </a:cubicBezTo>
                  <a:cubicBezTo>
                    <a:pt x="852768" y="204466"/>
                    <a:pt x="204466" y="803083"/>
                    <a:pt x="204466" y="1541514"/>
                  </a:cubicBezTo>
                  <a:close/>
                </a:path>
              </a:pathLst>
            </a:custGeom>
            <a:solidFill>
              <a:srgbClr val="BFBFBF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747" name="Group 100">
              <a:extLst>
                <a:ext uri="{FF2B5EF4-FFF2-40B4-BE49-F238E27FC236}">
                  <a16:creationId xmlns:a16="http://schemas.microsoft.com/office/drawing/2014/main" id="{E0BA4359-B1DD-6D42-8F65-83250740F6A1}"/>
                </a:ext>
              </a:extLst>
            </p:cNvPr>
            <p:cNvGrpSpPr>
              <a:grpSpLocks/>
            </p:cNvGrpSpPr>
            <p:nvPr/>
          </p:nvGrpSpPr>
          <p:grpSpPr bwMode="auto">
            <a:xfrm rot="-318670">
              <a:off x="6224588" y="5578475"/>
              <a:ext cx="965200" cy="350838"/>
              <a:chOff x="3578784" y="1834440"/>
              <a:chExt cx="1032853" cy="413213"/>
            </a:xfrm>
          </p:grpSpPr>
          <p:cxnSp>
            <p:nvCxnSpPr>
              <p:cNvPr id="251" name="Straight Arrow Connector 250">
                <a:extLst>
                  <a:ext uri="{FF2B5EF4-FFF2-40B4-BE49-F238E27FC236}">
                    <a16:creationId xmlns:a16="http://schemas.microsoft.com/office/drawing/2014/main" id="{13FA65FA-181F-764D-9C2D-5AD3265F6DA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-3269903">
                <a:off x="3965803" y="1601536"/>
                <a:ext cx="243074" cy="1029395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2" name="Straight Arrow Connector 251">
                <a:extLst>
                  <a:ext uri="{FF2B5EF4-FFF2-40B4-BE49-F238E27FC236}">
                    <a16:creationId xmlns:a16="http://schemas.microsoft.com/office/drawing/2014/main" id="{CE70309B-C919-5E41-B87D-6576CFB75A9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-3269903">
                <a:off x="3963197" y="1430384"/>
                <a:ext cx="243074" cy="1029395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arrow" w="med" len="med"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13748" name="Group 101">
              <a:extLst>
                <a:ext uri="{FF2B5EF4-FFF2-40B4-BE49-F238E27FC236}">
                  <a16:creationId xmlns:a16="http://schemas.microsoft.com/office/drawing/2014/main" id="{AF9139A3-5D03-6F49-925E-F04B06352F35}"/>
                </a:ext>
              </a:extLst>
            </p:cNvPr>
            <p:cNvGrpSpPr>
              <a:grpSpLocks/>
            </p:cNvGrpSpPr>
            <p:nvPr/>
          </p:nvGrpSpPr>
          <p:grpSpPr bwMode="auto">
            <a:xfrm rot="887532">
              <a:off x="7096125" y="5235575"/>
              <a:ext cx="328613" cy="422275"/>
              <a:chOff x="3439792" y="2325730"/>
              <a:chExt cx="414911" cy="533238"/>
            </a:xfrm>
          </p:grpSpPr>
          <p:cxnSp>
            <p:nvCxnSpPr>
              <p:cNvPr id="249" name="Straight Arrow Connector 248">
                <a:extLst>
                  <a:ext uri="{FF2B5EF4-FFF2-40B4-BE49-F238E27FC236}">
                    <a16:creationId xmlns:a16="http://schemas.microsoft.com/office/drawing/2014/main" id="{F1F39EAE-9896-2447-A5B0-ED7E8EC0564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439162" y="2459074"/>
                <a:ext cx="314673" cy="398939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0" name="Straight Arrow Connector 249">
                <a:extLst>
                  <a:ext uri="{FF2B5EF4-FFF2-40B4-BE49-F238E27FC236}">
                    <a16:creationId xmlns:a16="http://schemas.microsoft.com/office/drawing/2014/main" id="{B3E11271-F17C-2046-9095-3825775D3B6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531420" y="2320701"/>
                <a:ext cx="314673" cy="40094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arrow" w="med" len="med"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13749" name="Group 102">
              <a:extLst>
                <a:ext uri="{FF2B5EF4-FFF2-40B4-BE49-F238E27FC236}">
                  <a16:creationId xmlns:a16="http://schemas.microsoft.com/office/drawing/2014/main" id="{D52360D0-6057-BA48-9405-35451AEFD52D}"/>
                </a:ext>
              </a:extLst>
            </p:cNvPr>
            <p:cNvGrpSpPr>
              <a:grpSpLocks/>
            </p:cNvGrpSpPr>
            <p:nvPr/>
          </p:nvGrpSpPr>
          <p:grpSpPr bwMode="auto">
            <a:xfrm rot="-4457403">
              <a:off x="6218238" y="4941887"/>
              <a:ext cx="330200" cy="422275"/>
              <a:chOff x="3439792" y="2325730"/>
              <a:chExt cx="414911" cy="533238"/>
            </a:xfrm>
          </p:grpSpPr>
          <p:cxnSp>
            <p:nvCxnSpPr>
              <p:cNvPr id="247" name="Straight Arrow Connector 246">
                <a:extLst>
                  <a:ext uri="{FF2B5EF4-FFF2-40B4-BE49-F238E27FC236}">
                    <a16:creationId xmlns:a16="http://schemas.microsoft.com/office/drawing/2014/main" id="{72711BA9-3402-204E-9D5D-E0EF9ED7E52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445192" y="2448403"/>
                <a:ext cx="315183" cy="398903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DD510F7B-0659-6649-B0AD-5D4F8AA9633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541325" y="2325445"/>
                <a:ext cx="315183" cy="398903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arrow" w="med" len="med"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DB740A2-5F2E-EA4D-84D7-54196BB0EF6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8428671">
              <a:off x="6231138" y="6330917"/>
              <a:ext cx="204775" cy="231783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96340D47-E48F-E542-8EDF-19C75DE2DF9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8428671">
              <a:off x="6231138" y="6556350"/>
              <a:ext cx="204775" cy="231783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arrow" w="med" len="med"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541FF36B-126C-FF4B-8FD6-C013FA369266}"/>
                </a:ext>
              </a:extLst>
            </p:cNvPr>
            <p:cNvSpPr/>
            <p:nvPr/>
          </p:nvSpPr>
          <p:spPr>
            <a:xfrm>
              <a:off x="5628549" y="5911850"/>
              <a:ext cx="554164" cy="9326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n-ea"/>
                  <a:sym typeface="Gill Sans" charset="0"/>
                </a:rPr>
                <a:t>2</a:t>
              </a:r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130E93C1-D792-9B45-822E-FBBC45243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8714" y="6116598"/>
              <a:ext cx="598453" cy="59850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white"/>
                </a:solidFill>
                <a:latin typeface="Calibri"/>
                <a:ea typeface="+mn-ea"/>
                <a:sym typeface="Gill Sans" charset="0"/>
              </a:endParaRPr>
            </a:p>
          </p:txBody>
        </p:sp>
        <p:cxnSp>
          <p:nvCxnSpPr>
            <p:cNvPr id="236" name="Curved Connector 235">
              <a:extLst>
                <a:ext uri="{FF2B5EF4-FFF2-40B4-BE49-F238E27FC236}">
                  <a16:creationId xmlns:a16="http://schemas.microsoft.com/office/drawing/2014/main" id="{9D1A83F9-7BDD-8F4F-BEC3-F3F8FE10A2D9}"/>
                </a:ext>
              </a:extLst>
            </p:cNvPr>
            <p:cNvCxnSpPr>
              <a:cxnSpLocks noChangeShapeType="1"/>
              <a:endCxn id="256" idx="0"/>
            </p:cNvCxnSpPr>
            <p:nvPr/>
          </p:nvCxnSpPr>
          <p:spPr bwMode="auto">
            <a:xfrm rot="16200000" flipH="1">
              <a:off x="5461230" y="4783064"/>
              <a:ext cx="336561" cy="228587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7" name="Curved Connector 236">
              <a:extLst>
                <a:ext uri="{FF2B5EF4-FFF2-40B4-BE49-F238E27FC236}">
                  <a16:creationId xmlns:a16="http://schemas.microsoft.com/office/drawing/2014/main" id="{430B4DBA-84B3-4B45-A348-C963263D1F66}"/>
                </a:ext>
              </a:extLst>
            </p:cNvPr>
            <p:cNvCxnSpPr>
              <a:cxnSpLocks noChangeShapeType="1"/>
              <a:endCxn id="260" idx="6"/>
            </p:cNvCxnSpPr>
            <p:nvPr/>
          </p:nvCxnSpPr>
          <p:spPr bwMode="auto">
            <a:xfrm rot="10800000" flipV="1">
              <a:off x="7234380" y="4729076"/>
              <a:ext cx="357166" cy="201619"/>
            </a:xfrm>
            <a:prstGeom prst="curvedConnector3">
              <a:avLst>
                <a:gd name="adj1" fmla="val 22125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8" name="Curved Connector 237">
              <a:extLst>
                <a:ext uri="{FF2B5EF4-FFF2-40B4-BE49-F238E27FC236}">
                  <a16:creationId xmlns:a16="http://schemas.microsoft.com/office/drawing/2014/main" id="{0135118B-C087-EA4F-B055-C5BD3DBC7B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7721713" y="5645094"/>
              <a:ext cx="358754" cy="201620"/>
            </a:xfrm>
            <a:prstGeom prst="curvedConnector3">
              <a:avLst>
                <a:gd name="adj1" fmla="val 22125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9" name="Curved Connector 238">
              <a:extLst>
                <a:ext uri="{FF2B5EF4-FFF2-40B4-BE49-F238E27FC236}">
                  <a16:creationId xmlns:a16="http://schemas.microsoft.com/office/drawing/2014/main" id="{B8F69875-1CD2-A74C-B9AA-62FC5C869005}"/>
                </a:ext>
              </a:extLst>
            </p:cNvPr>
            <p:cNvCxnSpPr>
              <a:cxnSpLocks noChangeShapeType="1"/>
              <a:endCxn id="254" idx="6"/>
            </p:cNvCxnSpPr>
            <p:nvPr/>
          </p:nvCxnSpPr>
          <p:spPr bwMode="auto">
            <a:xfrm rot="10800000" flipV="1">
              <a:off x="7248666" y="6429345"/>
              <a:ext cx="630201" cy="171456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0" name="Curved Connector 239">
              <a:extLst>
                <a:ext uri="{FF2B5EF4-FFF2-40B4-BE49-F238E27FC236}">
                  <a16:creationId xmlns:a16="http://schemas.microsoft.com/office/drawing/2014/main" id="{82B2ECA9-91CE-FF49-95E8-1D00A6146B6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053282" y="6238839"/>
              <a:ext cx="536544" cy="74615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B8672A7A-4EED-9B44-A7B4-750E3E5B3808}"/>
                </a:ext>
              </a:extLst>
            </p:cNvPr>
            <p:cNvSpPr/>
            <p:nvPr/>
          </p:nvSpPr>
          <p:spPr>
            <a:xfrm>
              <a:off x="5209210" y="4358774"/>
              <a:ext cx="2669884" cy="1960461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>
                  <a:gd name="adj" fmla="val 11210636"/>
                </a:avLst>
              </a:prstTxWarp>
              <a:spAutoFit/>
            </a:bodyPr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n-ea"/>
                  <a:sym typeface="Gill Sans" charset="0"/>
                </a:rPr>
                <a:t>background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789FA954-6573-6E40-A93F-C9444D4E8558}"/>
                </a:ext>
              </a:extLst>
            </p:cNvPr>
            <p:cNvSpPr txBox="1"/>
            <p:nvPr/>
          </p:nvSpPr>
          <p:spPr>
            <a:xfrm rot="20348609">
              <a:off x="6066048" y="5092626"/>
              <a:ext cx="677822" cy="384188"/>
            </a:xfrm>
            <a:prstGeom prst="rect">
              <a:avLst/>
            </a:prstGeom>
            <a:noFill/>
          </p:spPr>
          <p:txBody>
            <a:bodyPr wrap="none" lIns="100704" tIns="50353" rIns="100704" bIns="50353">
              <a:spAutoFit/>
            </a:bodyPr>
            <a:lstStyle/>
            <a:p>
              <a:pPr algn="l"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1" dirty="0">
                  <a:solidFill>
                    <a:prstClr val="black"/>
                  </a:solidFill>
                  <a:latin typeface="Calibri"/>
                  <a:ea typeface="+mn-ea"/>
                  <a:sym typeface="Gill Sans" charset="0"/>
                </a:rPr>
                <a:t>0.66</a:t>
              </a: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9C77FCAF-0416-9149-99EC-0AFEB72AF226}"/>
                </a:ext>
              </a:extLst>
            </p:cNvPr>
            <p:cNvSpPr txBox="1"/>
            <p:nvPr/>
          </p:nvSpPr>
          <p:spPr>
            <a:xfrm rot="20348609">
              <a:off x="5913657" y="4729076"/>
              <a:ext cx="677822" cy="384188"/>
            </a:xfrm>
            <a:prstGeom prst="rect">
              <a:avLst/>
            </a:prstGeom>
            <a:noFill/>
          </p:spPr>
          <p:txBody>
            <a:bodyPr wrap="none" lIns="100704" tIns="50353" rIns="100704" bIns="50353">
              <a:spAutoFit/>
            </a:bodyPr>
            <a:lstStyle/>
            <a:p>
              <a:pPr algn="l"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1" dirty="0">
                  <a:solidFill>
                    <a:prstClr val="black"/>
                  </a:solidFill>
                  <a:latin typeface="Calibri"/>
                  <a:ea typeface="+mn-ea"/>
                  <a:sym typeface="Gill Sans" charset="0"/>
                </a:rPr>
                <a:t>0.63</a:t>
              </a: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F4D0CABF-B3A8-1646-A221-28EAA5D2511B}"/>
                </a:ext>
              </a:extLst>
            </p:cNvPr>
            <p:cNvSpPr txBox="1"/>
            <p:nvPr/>
          </p:nvSpPr>
          <p:spPr>
            <a:xfrm rot="3868099">
              <a:off x="7158947" y="5101375"/>
              <a:ext cx="677885" cy="384153"/>
            </a:xfrm>
            <a:prstGeom prst="rect">
              <a:avLst/>
            </a:prstGeom>
            <a:noFill/>
          </p:spPr>
          <p:txBody>
            <a:bodyPr wrap="none" lIns="100704" tIns="50353" rIns="100704" bIns="50353">
              <a:spAutoFit/>
            </a:bodyPr>
            <a:lstStyle/>
            <a:p>
              <a:pPr algn="l"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1" dirty="0">
                  <a:solidFill>
                    <a:prstClr val="black"/>
                  </a:solidFill>
                  <a:latin typeface="Calibri"/>
                  <a:ea typeface="+mn-ea"/>
                  <a:sym typeface="Gill Sans" charset="0"/>
                </a:rPr>
                <a:t>0.54</a:t>
              </a:r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FFA9FE5C-2ECB-F945-8DE5-14D66292E218}"/>
                </a:ext>
              </a:extLst>
            </p:cNvPr>
            <p:cNvSpPr/>
            <p:nvPr/>
          </p:nvSpPr>
          <p:spPr>
            <a:xfrm rot="10800000">
              <a:off x="5254764" y="5239406"/>
              <a:ext cx="2669884" cy="1960461"/>
            </a:xfrm>
            <a:prstGeom prst="rect">
              <a:avLst/>
            </a:prstGeom>
            <a:noFill/>
          </p:spPr>
          <p:txBody>
            <a:bodyPr spcFirstLastPara="1" wrap="none" lIns="100704" tIns="50353" rIns="100704" bIns="50353">
              <a:prstTxWarp prst="textArchUp">
                <a:avLst>
                  <a:gd name="adj" fmla="val 11210636"/>
                </a:avLst>
              </a:prstTxWarp>
              <a:spAutoFit/>
            </a:bodyPr>
            <a:lstStyle/>
            <a:p>
              <a:pPr defTabSz="5034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n-ea"/>
                  <a:sym typeface="Gill Sans" charset="0"/>
                </a:rPr>
                <a:t>background</a:t>
              </a:r>
            </a:p>
          </p:txBody>
        </p:sp>
      </p:grpSp>
      <p:sp>
        <p:nvSpPr>
          <p:cNvPr id="113667" name="TextBox 4">
            <a:extLst>
              <a:ext uri="{FF2B5EF4-FFF2-40B4-BE49-F238E27FC236}">
                <a16:creationId xmlns:a16="http://schemas.microsoft.com/office/drawing/2014/main" id="{C0927A68-27FD-8548-94A4-2DA5E6CDC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4425" y="2062163"/>
            <a:ext cx="11414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More</a:t>
            </a:r>
          </a:p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Local</a:t>
            </a:r>
          </a:p>
        </p:txBody>
      </p:sp>
      <p:sp>
        <p:nvSpPr>
          <p:cNvPr id="113668" name="TextBox 274">
            <a:extLst>
              <a:ext uri="{FF2B5EF4-FFF2-40B4-BE49-F238E27FC236}">
                <a16:creationId xmlns:a16="http://schemas.microsoft.com/office/drawing/2014/main" id="{356DF57C-E0D9-8A47-A1A5-1B6D5514C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2788" y="5948363"/>
            <a:ext cx="16446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More</a:t>
            </a:r>
          </a:p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Cowbell</a:t>
            </a:r>
          </a:p>
        </p:txBody>
      </p:sp>
      <p:sp>
        <p:nvSpPr>
          <p:cNvPr id="113669" name="TextBox 275">
            <a:extLst>
              <a:ext uri="{FF2B5EF4-FFF2-40B4-BE49-F238E27FC236}">
                <a16:creationId xmlns:a16="http://schemas.microsoft.com/office/drawing/2014/main" id="{744ED1C7-F52A-9C4F-9499-B4F972439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4387850"/>
            <a:ext cx="1371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More</a:t>
            </a:r>
          </a:p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Backg.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3">
            <a:extLst>
              <a:ext uri="{FF2B5EF4-FFF2-40B4-BE49-F238E27FC236}">
                <a16:creationId xmlns:a16="http://schemas.microsoft.com/office/drawing/2014/main" id="{5A5203C1-6D38-CA47-AFBD-1881429B0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" t="12852" r="2065" b="2979"/>
          <a:stretch>
            <a:fillRect/>
          </a:stretch>
        </p:blipFill>
        <p:spPr bwMode="auto">
          <a:xfrm>
            <a:off x="201613" y="2843213"/>
            <a:ext cx="32131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21">
            <a:extLst>
              <a:ext uri="{FF2B5EF4-FFF2-40B4-BE49-F238E27FC236}">
                <a16:creationId xmlns:a16="http://schemas.microsoft.com/office/drawing/2014/main" id="{167943D8-4E19-764D-A684-4BC646B02A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" t="13683" r="1637" b="3468"/>
          <a:stretch>
            <a:fillRect/>
          </a:stretch>
        </p:blipFill>
        <p:spPr bwMode="auto">
          <a:xfrm>
            <a:off x="6678613" y="2125663"/>
            <a:ext cx="3157537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14">
            <a:extLst>
              <a:ext uri="{FF2B5EF4-FFF2-40B4-BE49-F238E27FC236}">
                <a16:creationId xmlns:a16="http://schemas.microsoft.com/office/drawing/2014/main" id="{B8AD0AE1-EB35-6346-935E-FD8E7B6B11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9" t="6003" r="19907" b="7709"/>
          <a:stretch>
            <a:fillRect/>
          </a:stretch>
        </p:blipFill>
        <p:spPr bwMode="auto">
          <a:xfrm>
            <a:off x="2901950" y="1797050"/>
            <a:ext cx="4648200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>
            <a:extLst>
              <a:ext uri="{FF2B5EF4-FFF2-40B4-BE49-F238E27FC236}">
                <a16:creationId xmlns:a16="http://schemas.microsoft.com/office/drawing/2014/main" id="{6C2C5BCC-DD66-F042-91C1-DE351D6BE2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98425"/>
            <a:ext cx="9067800" cy="8128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sym typeface="Arial" charset="0"/>
              </a:rPr>
              <a:t>Resting state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F9CE8CE-0B4F-2446-818D-43C7EFFED9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3213" y="936625"/>
            <a:ext cx="9512300" cy="5556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rIns="0" numCol="1" anchor="t" anchorCtr="0" compatLnSpc="1">
            <a:prstTxWarp prst="textNoShape">
              <a:avLst/>
            </a:prstTxWarp>
          </a:bodyPr>
          <a:lstStyle/>
          <a:p>
            <a:pPr marL="315860" lvl="1" indent="0" eaLnBrk="1" hangingPunct="1">
              <a:spcBef>
                <a:spcPct val="0"/>
              </a:spcBef>
              <a:tabLst>
                <a:tab pos="1447556" algn="l"/>
                <a:tab pos="2361802" algn="l"/>
                <a:tab pos="3276048" algn="l"/>
                <a:tab pos="4190294" algn="l"/>
                <a:tab pos="5104540" algn="l"/>
                <a:tab pos="6018785" algn="l"/>
                <a:tab pos="6933032" algn="l"/>
                <a:tab pos="7847278" algn="l"/>
                <a:tab pos="8761524" algn="l"/>
                <a:tab pos="9675770" algn="l"/>
                <a:tab pos="10590016" algn="l"/>
                <a:tab pos="1447556" algn="l"/>
                <a:tab pos="2361802" algn="l"/>
                <a:tab pos="3276048" algn="l"/>
                <a:tab pos="4190294" algn="l"/>
                <a:tab pos="5104540" algn="l"/>
                <a:tab pos="6018785" algn="l"/>
                <a:tab pos="6933032" algn="l"/>
                <a:tab pos="7847278" algn="l"/>
                <a:tab pos="8761524" algn="l"/>
                <a:tab pos="9675770" algn="l"/>
                <a:tab pos="10590016" algn="l"/>
                <a:tab pos="1447556" algn="l"/>
                <a:tab pos="2361802" algn="l"/>
                <a:tab pos="3276048" algn="l"/>
                <a:tab pos="4190294" algn="l"/>
                <a:tab pos="5104540" algn="l"/>
                <a:tab pos="6018785" algn="l"/>
                <a:tab pos="6933032" algn="l"/>
                <a:tab pos="7847278" algn="l"/>
                <a:tab pos="8761524" algn="l"/>
                <a:tab pos="9675770" algn="l"/>
              </a:tabLst>
              <a:defRPr/>
            </a:pPr>
            <a:r>
              <a:rPr lang="en-US" dirty="0">
                <a:sym typeface="Arial" charset="0"/>
              </a:rPr>
              <a:t>Interpret </a:t>
            </a:r>
            <a:r>
              <a:rPr lang="en-US" dirty="0">
                <a:solidFill>
                  <a:schemeClr val="accent1"/>
                </a:solidFill>
                <a:sym typeface="Arial" charset="0"/>
              </a:rPr>
              <a:t>correlation strength as proxy </a:t>
            </a:r>
            <a:r>
              <a:rPr lang="en-US" dirty="0">
                <a:solidFill>
                  <a:schemeClr val="bg1"/>
                </a:solidFill>
                <a:sym typeface="Arial" charset="0"/>
              </a:rPr>
              <a:t>(or stand-in) </a:t>
            </a:r>
            <a:r>
              <a:rPr lang="en-US" dirty="0">
                <a:sym typeface="Arial" charset="0"/>
              </a:rPr>
              <a:t>for brain function coupling between regions</a:t>
            </a:r>
            <a:endParaRPr lang="en-US" dirty="0">
              <a:latin typeface="Arial Italic" charset="0"/>
              <a:sym typeface="Arial Italic" charset="0"/>
            </a:endParaRPr>
          </a:p>
          <a:p>
            <a:pPr marL="315860" lvl="1" indent="0" eaLnBrk="1" hangingPunct="1">
              <a:spcBef>
                <a:spcPct val="0"/>
              </a:spcBef>
              <a:tabLst>
                <a:tab pos="1447556" algn="l"/>
                <a:tab pos="2361802" algn="l"/>
                <a:tab pos="3276048" algn="l"/>
                <a:tab pos="4190294" algn="l"/>
                <a:tab pos="5104540" algn="l"/>
                <a:tab pos="6018785" algn="l"/>
                <a:tab pos="6933032" algn="l"/>
                <a:tab pos="7847278" algn="l"/>
                <a:tab pos="8761524" algn="l"/>
                <a:tab pos="9675770" algn="l"/>
                <a:tab pos="10590016" algn="l"/>
                <a:tab pos="1447556" algn="l"/>
                <a:tab pos="2361802" algn="l"/>
                <a:tab pos="3276048" algn="l"/>
                <a:tab pos="4190294" algn="l"/>
                <a:tab pos="5104540" algn="l"/>
                <a:tab pos="6018785" algn="l"/>
                <a:tab pos="6933032" algn="l"/>
                <a:tab pos="7847278" algn="l"/>
                <a:tab pos="8761524" algn="l"/>
                <a:tab pos="9675770" algn="l"/>
                <a:tab pos="10590016" algn="l"/>
                <a:tab pos="1447556" algn="l"/>
                <a:tab pos="2361802" algn="l"/>
                <a:tab pos="3276048" algn="l"/>
                <a:tab pos="4190294" algn="l"/>
                <a:tab pos="5104540" algn="l"/>
                <a:tab pos="6018785" algn="l"/>
                <a:tab pos="6933032" algn="l"/>
                <a:tab pos="7847278" algn="l"/>
                <a:tab pos="8761524" algn="l"/>
                <a:tab pos="9675770" algn="l"/>
              </a:tabLst>
              <a:defRPr/>
            </a:pPr>
            <a:endParaRPr lang="en-US" dirty="0">
              <a:latin typeface="Arial Italic" charset="0"/>
              <a:cs typeface="Arial Italic" charset="0"/>
              <a:sym typeface="Arial Italic" charset="0"/>
            </a:endParaRPr>
          </a:p>
        </p:txBody>
      </p:sp>
      <p:grpSp>
        <p:nvGrpSpPr>
          <p:cNvPr id="43014" name="Group 2">
            <a:extLst>
              <a:ext uri="{FF2B5EF4-FFF2-40B4-BE49-F238E27FC236}">
                <a16:creationId xmlns:a16="http://schemas.microsoft.com/office/drawing/2014/main" id="{1C923FE6-589C-7E4B-944F-86A71AE9EACA}"/>
              </a:ext>
            </a:extLst>
          </p:cNvPr>
          <p:cNvGrpSpPr>
            <a:grpSpLocks/>
          </p:cNvGrpSpPr>
          <p:nvPr/>
        </p:nvGrpSpPr>
        <p:grpSpPr bwMode="auto">
          <a:xfrm>
            <a:off x="2166938" y="5543550"/>
            <a:ext cx="2046287" cy="1125538"/>
            <a:chOff x="2048974" y="5411901"/>
            <a:chExt cx="2045536" cy="1125871"/>
          </a:xfrm>
        </p:grpSpPr>
        <p:sp>
          <p:nvSpPr>
            <p:cNvPr id="43019" name="AutoShape 11">
              <a:extLst>
                <a:ext uri="{FF2B5EF4-FFF2-40B4-BE49-F238E27FC236}">
                  <a16:creationId xmlns:a16="http://schemas.microsoft.com/office/drawing/2014/main" id="{B8A06E8C-9FD3-9B4B-9080-78FFE2D68EC2}"/>
                </a:ext>
              </a:extLst>
            </p:cNvPr>
            <p:cNvSpPr>
              <a:spLocks/>
            </p:cNvSpPr>
            <p:nvPr/>
          </p:nvSpPr>
          <p:spPr bwMode="auto">
            <a:xfrm rot="2656101">
              <a:off x="3501846" y="6182172"/>
              <a:ext cx="355660" cy="3556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2147483647 w 21600"/>
                <a:gd name="T23" fmla="*/ 2147483647 h 21600"/>
                <a:gd name="T24" fmla="*/ 2147483647 w 21600"/>
                <a:gd name="T25" fmla="*/ 2147483647 h 21600"/>
                <a:gd name="T26" fmla="*/ 2147483647 w 21600"/>
                <a:gd name="T27" fmla="*/ 2147483647 h 21600"/>
                <a:gd name="T28" fmla="*/ 2147483647 w 21600"/>
                <a:gd name="T29" fmla="*/ 2147483647 h 21600"/>
                <a:gd name="T30" fmla="*/ 2147483647 w 21600"/>
                <a:gd name="T31" fmla="*/ 2147483647 h 21600"/>
                <a:gd name="T32" fmla="*/ 2147483647 w 21600"/>
                <a:gd name="T33" fmla="*/ 2147483647 h 21600"/>
                <a:gd name="T34" fmla="*/ 2147483647 w 21600"/>
                <a:gd name="T35" fmla="*/ 2147483647 h 21600"/>
                <a:gd name="T36" fmla="*/ 2147483647 w 21600"/>
                <a:gd name="T37" fmla="*/ 2147483647 h 21600"/>
                <a:gd name="T38" fmla="*/ 2147483647 w 21600"/>
                <a:gd name="T39" fmla="*/ 2147483647 h 21600"/>
                <a:gd name="T40" fmla="*/ 2147483647 w 21600"/>
                <a:gd name="T41" fmla="*/ 2147483647 h 21600"/>
                <a:gd name="T42" fmla="*/ 2147483647 w 21600"/>
                <a:gd name="T43" fmla="*/ 2147483647 h 21600"/>
                <a:gd name="T44" fmla="*/ 2147483647 w 21600"/>
                <a:gd name="T45" fmla="*/ 2147483647 h 21600"/>
                <a:gd name="T46" fmla="*/ 2147483647 w 21600"/>
                <a:gd name="T47" fmla="*/ 2147483647 h 21600"/>
                <a:gd name="T48" fmla="*/ 2147483647 w 21600"/>
                <a:gd name="T49" fmla="*/ 2147483647 h 21600"/>
                <a:gd name="T50" fmla="*/ 2147483647 w 21600"/>
                <a:gd name="T51" fmla="*/ 2147483647 h 21600"/>
                <a:gd name="T52" fmla="*/ 2147483647 w 21600"/>
                <a:gd name="T53" fmla="*/ 2147483647 h 21600"/>
                <a:gd name="T54" fmla="*/ 2147483647 w 21600"/>
                <a:gd name="T55" fmla="*/ 2147483647 h 21600"/>
                <a:gd name="T56" fmla="*/ 2147483647 w 21600"/>
                <a:gd name="T57" fmla="*/ 2147483647 h 21600"/>
                <a:gd name="T58" fmla="*/ 2147483647 w 21600"/>
                <a:gd name="T59" fmla="*/ 2147483647 h 21600"/>
                <a:gd name="T60" fmla="*/ 0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2147483647 w 21600"/>
                <a:gd name="T67" fmla="*/ 2147483647 h 21600"/>
                <a:gd name="T68" fmla="*/ 2147483647 w 21600"/>
                <a:gd name="T69" fmla="*/ 2147483647 h 21600"/>
                <a:gd name="T70" fmla="*/ 2147483647 w 21600"/>
                <a:gd name="T71" fmla="*/ 2147483647 h 21600"/>
                <a:gd name="T72" fmla="*/ 2147483647 w 21600"/>
                <a:gd name="T73" fmla="*/ 2147483647 h 21600"/>
                <a:gd name="T74" fmla="*/ 2147483647 w 21600"/>
                <a:gd name="T75" fmla="*/ 2147483647 h 21600"/>
                <a:gd name="T76" fmla="*/ 2147483647 w 21600"/>
                <a:gd name="T77" fmla="*/ 2147483647 h 21600"/>
                <a:gd name="T78" fmla="*/ 2147483647 w 21600"/>
                <a:gd name="T79" fmla="*/ 2147483647 h 21600"/>
                <a:gd name="T80" fmla="*/ 2147483647 w 21600"/>
                <a:gd name="T81" fmla="*/ 0 h 21600"/>
                <a:gd name="T82" fmla="*/ 2147483647 w 21600"/>
                <a:gd name="T83" fmla="*/ 0 h 216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11645" y="5466"/>
                  </a:lnTo>
                  <a:lnTo>
                    <a:pt x="14137" y="529"/>
                  </a:lnTo>
                  <a:lnTo>
                    <a:pt x="13252" y="5989"/>
                  </a:lnTo>
                  <a:lnTo>
                    <a:pt x="17148" y="2063"/>
                  </a:lnTo>
                  <a:lnTo>
                    <a:pt x="14618" y="6982"/>
                  </a:lnTo>
                  <a:lnTo>
                    <a:pt x="19537" y="4452"/>
                  </a:lnTo>
                  <a:lnTo>
                    <a:pt x="15611" y="8348"/>
                  </a:lnTo>
                  <a:lnTo>
                    <a:pt x="21071" y="7463"/>
                  </a:lnTo>
                  <a:lnTo>
                    <a:pt x="16134" y="9955"/>
                  </a:lnTo>
                  <a:lnTo>
                    <a:pt x="21600" y="10800"/>
                  </a:lnTo>
                  <a:lnTo>
                    <a:pt x="16134" y="11645"/>
                  </a:lnTo>
                  <a:lnTo>
                    <a:pt x="21071" y="14137"/>
                  </a:lnTo>
                  <a:lnTo>
                    <a:pt x="15611" y="13252"/>
                  </a:lnTo>
                  <a:lnTo>
                    <a:pt x="19537" y="17148"/>
                  </a:lnTo>
                  <a:lnTo>
                    <a:pt x="14618" y="14618"/>
                  </a:lnTo>
                  <a:lnTo>
                    <a:pt x="17148" y="19537"/>
                  </a:lnTo>
                  <a:lnTo>
                    <a:pt x="13252" y="15611"/>
                  </a:lnTo>
                  <a:lnTo>
                    <a:pt x="14137" y="21071"/>
                  </a:lnTo>
                  <a:lnTo>
                    <a:pt x="11645" y="16134"/>
                  </a:lnTo>
                  <a:lnTo>
                    <a:pt x="10800" y="21600"/>
                  </a:lnTo>
                  <a:lnTo>
                    <a:pt x="9955" y="16134"/>
                  </a:lnTo>
                  <a:lnTo>
                    <a:pt x="7463" y="21071"/>
                  </a:lnTo>
                  <a:lnTo>
                    <a:pt x="8348" y="15611"/>
                  </a:lnTo>
                  <a:lnTo>
                    <a:pt x="4452" y="19537"/>
                  </a:lnTo>
                  <a:lnTo>
                    <a:pt x="6982" y="14618"/>
                  </a:lnTo>
                  <a:lnTo>
                    <a:pt x="2063" y="17148"/>
                  </a:lnTo>
                  <a:lnTo>
                    <a:pt x="5989" y="13252"/>
                  </a:lnTo>
                  <a:lnTo>
                    <a:pt x="529" y="14137"/>
                  </a:lnTo>
                  <a:lnTo>
                    <a:pt x="5466" y="11645"/>
                  </a:lnTo>
                  <a:lnTo>
                    <a:pt x="0" y="10800"/>
                  </a:lnTo>
                  <a:lnTo>
                    <a:pt x="5466" y="9955"/>
                  </a:lnTo>
                  <a:lnTo>
                    <a:pt x="529" y="7463"/>
                  </a:lnTo>
                  <a:lnTo>
                    <a:pt x="5989" y="8348"/>
                  </a:lnTo>
                  <a:lnTo>
                    <a:pt x="2063" y="4452"/>
                  </a:lnTo>
                  <a:lnTo>
                    <a:pt x="6982" y="6982"/>
                  </a:lnTo>
                  <a:lnTo>
                    <a:pt x="4452" y="2063"/>
                  </a:lnTo>
                  <a:lnTo>
                    <a:pt x="8348" y="5989"/>
                  </a:lnTo>
                  <a:lnTo>
                    <a:pt x="7463" y="529"/>
                  </a:lnTo>
                  <a:lnTo>
                    <a:pt x="9955" y="5466"/>
                  </a:lnTo>
                  <a:lnTo>
                    <a:pt x="10800" y="0"/>
                  </a:lnTo>
                  <a:close/>
                  <a:moveTo>
                    <a:pt x="10800" y="0"/>
                  </a:move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3020" name="Picture 12">
              <a:extLst>
                <a:ext uri="{FF2B5EF4-FFF2-40B4-BE49-F238E27FC236}">
                  <a16:creationId xmlns:a16="http://schemas.microsoft.com/office/drawing/2014/main" id="{6DFDE425-D2A8-B543-91B8-E369930F862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56101">
              <a:off x="2048974" y="5411901"/>
              <a:ext cx="2045536" cy="35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015" name="Group 1">
            <a:extLst>
              <a:ext uri="{FF2B5EF4-FFF2-40B4-BE49-F238E27FC236}">
                <a16:creationId xmlns:a16="http://schemas.microsoft.com/office/drawing/2014/main" id="{A1B5CCEF-1F35-4344-832C-AD3458FC150D}"/>
              </a:ext>
            </a:extLst>
          </p:cNvPr>
          <p:cNvGrpSpPr>
            <a:grpSpLocks/>
          </p:cNvGrpSpPr>
          <p:nvPr/>
        </p:nvGrpSpPr>
        <p:grpSpPr bwMode="auto">
          <a:xfrm rot="-1676817">
            <a:off x="6142038" y="4937125"/>
            <a:ext cx="2257425" cy="1017588"/>
            <a:chOff x="5336474" y="4110038"/>
            <a:chExt cx="2258646" cy="1017588"/>
          </a:xfrm>
        </p:grpSpPr>
        <p:sp>
          <p:nvSpPr>
            <p:cNvPr id="43017" name="AutoShape 16">
              <a:extLst>
                <a:ext uri="{FF2B5EF4-FFF2-40B4-BE49-F238E27FC236}">
                  <a16:creationId xmlns:a16="http://schemas.microsoft.com/office/drawing/2014/main" id="{316CEE48-A20F-3A46-969A-676C96569A6E}"/>
                </a:ext>
              </a:extLst>
            </p:cNvPr>
            <p:cNvSpPr>
              <a:spLocks/>
            </p:cNvSpPr>
            <p:nvPr/>
          </p:nvSpPr>
          <p:spPr bwMode="auto">
            <a:xfrm rot="-1171273">
              <a:off x="5336474" y="4772026"/>
              <a:ext cx="355792" cy="3556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2147483647 w 21600"/>
                <a:gd name="T23" fmla="*/ 2147483647 h 21600"/>
                <a:gd name="T24" fmla="*/ 2147483647 w 21600"/>
                <a:gd name="T25" fmla="*/ 2147483647 h 21600"/>
                <a:gd name="T26" fmla="*/ 2147483647 w 21600"/>
                <a:gd name="T27" fmla="*/ 2147483647 h 21600"/>
                <a:gd name="T28" fmla="*/ 2147483647 w 21600"/>
                <a:gd name="T29" fmla="*/ 2147483647 h 21600"/>
                <a:gd name="T30" fmla="*/ 2147483647 w 21600"/>
                <a:gd name="T31" fmla="*/ 2147483647 h 21600"/>
                <a:gd name="T32" fmla="*/ 2147483647 w 21600"/>
                <a:gd name="T33" fmla="*/ 2147483647 h 21600"/>
                <a:gd name="T34" fmla="*/ 2147483647 w 21600"/>
                <a:gd name="T35" fmla="*/ 2147483647 h 21600"/>
                <a:gd name="T36" fmla="*/ 2147483647 w 21600"/>
                <a:gd name="T37" fmla="*/ 2147483647 h 21600"/>
                <a:gd name="T38" fmla="*/ 2147483647 w 21600"/>
                <a:gd name="T39" fmla="*/ 2147483647 h 21600"/>
                <a:gd name="T40" fmla="*/ 2147483647 w 21600"/>
                <a:gd name="T41" fmla="*/ 2147483647 h 21600"/>
                <a:gd name="T42" fmla="*/ 2147483647 w 21600"/>
                <a:gd name="T43" fmla="*/ 2147483647 h 21600"/>
                <a:gd name="T44" fmla="*/ 2147483647 w 21600"/>
                <a:gd name="T45" fmla="*/ 2147483647 h 21600"/>
                <a:gd name="T46" fmla="*/ 2147483647 w 21600"/>
                <a:gd name="T47" fmla="*/ 2147483647 h 21600"/>
                <a:gd name="T48" fmla="*/ 2147483647 w 21600"/>
                <a:gd name="T49" fmla="*/ 2147483647 h 21600"/>
                <a:gd name="T50" fmla="*/ 2147483647 w 21600"/>
                <a:gd name="T51" fmla="*/ 2147483647 h 21600"/>
                <a:gd name="T52" fmla="*/ 2147483647 w 21600"/>
                <a:gd name="T53" fmla="*/ 2147483647 h 21600"/>
                <a:gd name="T54" fmla="*/ 2147483647 w 21600"/>
                <a:gd name="T55" fmla="*/ 2147483647 h 21600"/>
                <a:gd name="T56" fmla="*/ 2147483647 w 21600"/>
                <a:gd name="T57" fmla="*/ 2147483647 h 21600"/>
                <a:gd name="T58" fmla="*/ 2147483647 w 21600"/>
                <a:gd name="T59" fmla="*/ 2147483647 h 21600"/>
                <a:gd name="T60" fmla="*/ 0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2147483647 w 21600"/>
                <a:gd name="T67" fmla="*/ 2147483647 h 21600"/>
                <a:gd name="T68" fmla="*/ 2147483647 w 21600"/>
                <a:gd name="T69" fmla="*/ 2147483647 h 21600"/>
                <a:gd name="T70" fmla="*/ 2147483647 w 21600"/>
                <a:gd name="T71" fmla="*/ 2147483647 h 21600"/>
                <a:gd name="T72" fmla="*/ 2147483647 w 21600"/>
                <a:gd name="T73" fmla="*/ 2147483647 h 21600"/>
                <a:gd name="T74" fmla="*/ 2147483647 w 21600"/>
                <a:gd name="T75" fmla="*/ 2147483647 h 21600"/>
                <a:gd name="T76" fmla="*/ 2147483647 w 21600"/>
                <a:gd name="T77" fmla="*/ 2147483647 h 21600"/>
                <a:gd name="T78" fmla="*/ 2147483647 w 21600"/>
                <a:gd name="T79" fmla="*/ 2147483647 h 21600"/>
                <a:gd name="T80" fmla="*/ 2147483647 w 21600"/>
                <a:gd name="T81" fmla="*/ 0 h 21600"/>
                <a:gd name="T82" fmla="*/ 2147483647 w 21600"/>
                <a:gd name="T83" fmla="*/ 0 h 216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11645" y="5466"/>
                  </a:lnTo>
                  <a:lnTo>
                    <a:pt x="14137" y="529"/>
                  </a:lnTo>
                  <a:lnTo>
                    <a:pt x="13252" y="5989"/>
                  </a:lnTo>
                  <a:lnTo>
                    <a:pt x="17148" y="2063"/>
                  </a:lnTo>
                  <a:lnTo>
                    <a:pt x="14618" y="6982"/>
                  </a:lnTo>
                  <a:lnTo>
                    <a:pt x="19537" y="4452"/>
                  </a:lnTo>
                  <a:lnTo>
                    <a:pt x="15611" y="8348"/>
                  </a:lnTo>
                  <a:lnTo>
                    <a:pt x="21071" y="7463"/>
                  </a:lnTo>
                  <a:lnTo>
                    <a:pt x="16134" y="9955"/>
                  </a:lnTo>
                  <a:lnTo>
                    <a:pt x="21600" y="10800"/>
                  </a:lnTo>
                  <a:lnTo>
                    <a:pt x="16134" y="11645"/>
                  </a:lnTo>
                  <a:lnTo>
                    <a:pt x="21071" y="14137"/>
                  </a:lnTo>
                  <a:lnTo>
                    <a:pt x="15611" y="13252"/>
                  </a:lnTo>
                  <a:lnTo>
                    <a:pt x="19537" y="17148"/>
                  </a:lnTo>
                  <a:lnTo>
                    <a:pt x="14618" y="14618"/>
                  </a:lnTo>
                  <a:lnTo>
                    <a:pt x="17148" y="19537"/>
                  </a:lnTo>
                  <a:lnTo>
                    <a:pt x="13252" y="15611"/>
                  </a:lnTo>
                  <a:lnTo>
                    <a:pt x="14137" y="21071"/>
                  </a:lnTo>
                  <a:lnTo>
                    <a:pt x="11645" y="16134"/>
                  </a:lnTo>
                  <a:lnTo>
                    <a:pt x="10800" y="21600"/>
                  </a:lnTo>
                  <a:lnTo>
                    <a:pt x="9955" y="16134"/>
                  </a:lnTo>
                  <a:lnTo>
                    <a:pt x="7463" y="21071"/>
                  </a:lnTo>
                  <a:lnTo>
                    <a:pt x="8348" y="15611"/>
                  </a:lnTo>
                  <a:lnTo>
                    <a:pt x="4452" y="19537"/>
                  </a:lnTo>
                  <a:lnTo>
                    <a:pt x="6982" y="14618"/>
                  </a:lnTo>
                  <a:lnTo>
                    <a:pt x="2063" y="17148"/>
                  </a:lnTo>
                  <a:lnTo>
                    <a:pt x="5989" y="13252"/>
                  </a:lnTo>
                  <a:lnTo>
                    <a:pt x="529" y="14137"/>
                  </a:lnTo>
                  <a:lnTo>
                    <a:pt x="5466" y="11645"/>
                  </a:lnTo>
                  <a:lnTo>
                    <a:pt x="0" y="10800"/>
                  </a:lnTo>
                  <a:lnTo>
                    <a:pt x="5466" y="9955"/>
                  </a:lnTo>
                  <a:lnTo>
                    <a:pt x="529" y="7463"/>
                  </a:lnTo>
                  <a:lnTo>
                    <a:pt x="5989" y="8348"/>
                  </a:lnTo>
                  <a:lnTo>
                    <a:pt x="2063" y="4452"/>
                  </a:lnTo>
                  <a:lnTo>
                    <a:pt x="6982" y="6982"/>
                  </a:lnTo>
                  <a:lnTo>
                    <a:pt x="4452" y="2063"/>
                  </a:lnTo>
                  <a:lnTo>
                    <a:pt x="8348" y="5989"/>
                  </a:lnTo>
                  <a:lnTo>
                    <a:pt x="7463" y="529"/>
                  </a:lnTo>
                  <a:lnTo>
                    <a:pt x="9955" y="5466"/>
                  </a:lnTo>
                  <a:lnTo>
                    <a:pt x="10800" y="0"/>
                  </a:lnTo>
                  <a:close/>
                  <a:moveTo>
                    <a:pt x="10800" y="0"/>
                  </a:move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3018" name="Picture 17">
              <a:extLst>
                <a:ext uri="{FF2B5EF4-FFF2-40B4-BE49-F238E27FC236}">
                  <a16:creationId xmlns:a16="http://schemas.microsoft.com/office/drawing/2014/main" id="{A5F19B9F-4A5A-7C45-B8D3-19F5D170329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71273">
              <a:off x="5371418" y="4110038"/>
              <a:ext cx="2223702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016" name="TextBox 12">
            <a:extLst>
              <a:ext uri="{FF2B5EF4-FFF2-40B4-BE49-F238E27FC236}">
                <a16:creationId xmlns:a16="http://schemas.microsoft.com/office/drawing/2014/main" id="{BE889748-3D04-1E4A-99B6-BC26C5EE6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5350" y="5988050"/>
            <a:ext cx="2325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2400"/>
              <a:t>Correlation Seed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2" descr="F.TwoSamp_G15.2.pdf">
            <a:extLst>
              <a:ext uri="{FF2B5EF4-FFF2-40B4-BE49-F238E27FC236}">
                <a16:creationId xmlns:a16="http://schemas.microsoft.com/office/drawing/2014/main" id="{A1E5816E-B0A2-E04E-9686-A29DB4814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22" b="80933"/>
          <a:stretch>
            <a:fillRect/>
          </a:stretch>
        </p:blipFill>
        <p:spPr bwMode="auto">
          <a:xfrm>
            <a:off x="279400" y="1111250"/>
            <a:ext cx="91836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488E24-2731-E845-B787-7FC97034B57A}"/>
              </a:ext>
            </a:extLst>
          </p:cNvPr>
          <p:cNvCxnSpPr/>
          <p:nvPr/>
        </p:nvCxnSpPr>
        <p:spPr>
          <a:xfrm>
            <a:off x="8775700" y="715963"/>
            <a:ext cx="0" cy="324643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18BBEA2-1A1B-B444-BDF5-743BEC161DDF}"/>
              </a:ext>
            </a:extLst>
          </p:cNvPr>
          <p:cNvCxnSpPr/>
          <p:nvPr/>
        </p:nvCxnSpPr>
        <p:spPr>
          <a:xfrm>
            <a:off x="8783638" y="1255713"/>
            <a:ext cx="0" cy="324643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5716" name="Picture 26" descr="F.TwoSamp_G15.4.pdf">
            <a:extLst>
              <a:ext uri="{FF2B5EF4-FFF2-40B4-BE49-F238E27FC236}">
                <a16:creationId xmlns:a16="http://schemas.microsoft.com/office/drawing/2014/main" id="{40221A94-F9B6-2746-8345-BA2FFD2305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9" r="90128" b="81906"/>
          <a:stretch>
            <a:fillRect/>
          </a:stretch>
        </p:blipFill>
        <p:spPr bwMode="auto">
          <a:xfrm>
            <a:off x="8235950" y="4616450"/>
            <a:ext cx="1309688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D6453BB7-257C-9D45-A8A3-F74EE32026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0"/>
            <a:ext cx="9067800" cy="88265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ym typeface="Arial" charset="0"/>
              </a:rPr>
              <a:t>Group Contrast, Only Local Change</a:t>
            </a:r>
          </a:p>
        </p:txBody>
      </p:sp>
      <p:pic>
        <p:nvPicPr>
          <p:cNvPr id="115718" name="Picture 2" descr="F.TwoSamp_G15.2.pdf">
            <a:extLst>
              <a:ext uri="{FF2B5EF4-FFF2-40B4-BE49-F238E27FC236}">
                <a16:creationId xmlns:a16="http://schemas.microsoft.com/office/drawing/2014/main" id="{500A2C34-BF7B-ED4B-8E3E-DE8CDD11E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68" b="77760"/>
          <a:stretch>
            <a:fillRect/>
          </a:stretch>
        </p:blipFill>
        <p:spPr bwMode="auto">
          <a:xfrm>
            <a:off x="1704975" y="3929063"/>
            <a:ext cx="653097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2" descr="F.TwoSamp_G15.2.pdf">
            <a:extLst>
              <a:ext uri="{FF2B5EF4-FFF2-40B4-BE49-F238E27FC236}">
                <a16:creationId xmlns:a16="http://schemas.microsoft.com/office/drawing/2014/main" id="{610C7DF5-B18F-984A-8A1E-A768A86A4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0" r="42175" b="59731"/>
          <a:stretch>
            <a:fillRect/>
          </a:stretch>
        </p:blipFill>
        <p:spPr bwMode="auto">
          <a:xfrm>
            <a:off x="449263" y="806450"/>
            <a:ext cx="90058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47E7E9-2A1F-7F4C-AA21-2E635DB19615}"/>
              </a:ext>
            </a:extLst>
          </p:cNvPr>
          <p:cNvCxnSpPr/>
          <p:nvPr/>
        </p:nvCxnSpPr>
        <p:spPr>
          <a:xfrm>
            <a:off x="8775700" y="715963"/>
            <a:ext cx="0" cy="324643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230D95E-4537-8147-AD2D-A4B63344FC26}"/>
              </a:ext>
            </a:extLst>
          </p:cNvPr>
          <p:cNvCxnSpPr/>
          <p:nvPr/>
        </p:nvCxnSpPr>
        <p:spPr>
          <a:xfrm>
            <a:off x="8783638" y="1255713"/>
            <a:ext cx="0" cy="324643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7764" name="Picture 26" descr="F.TwoSamp_G15.4.pdf">
            <a:extLst>
              <a:ext uri="{FF2B5EF4-FFF2-40B4-BE49-F238E27FC236}">
                <a16:creationId xmlns:a16="http://schemas.microsoft.com/office/drawing/2014/main" id="{BE62904C-71B6-2746-A8C2-A79A78FCBF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9" r="90128" b="81906"/>
          <a:stretch>
            <a:fillRect/>
          </a:stretch>
        </p:blipFill>
        <p:spPr bwMode="auto">
          <a:xfrm>
            <a:off x="7854950" y="4235450"/>
            <a:ext cx="1309688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FF2C7E9E-3070-4D4D-9B63-59DD323E1F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0"/>
            <a:ext cx="9067800" cy="88265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ym typeface="Arial" charset="0"/>
              </a:rPr>
              <a:t>Group Contrast, Local &amp; </a:t>
            </a:r>
            <a:r>
              <a:rPr lang="en-US" sz="3600" dirty="0" err="1">
                <a:sym typeface="Arial" charset="0"/>
              </a:rPr>
              <a:t>Backg</a:t>
            </a:r>
            <a:r>
              <a:rPr lang="en-US" sz="3600" dirty="0">
                <a:sym typeface="Arial" charset="0"/>
              </a:rPr>
              <a:t>. Change</a:t>
            </a:r>
          </a:p>
        </p:txBody>
      </p:sp>
      <p:pic>
        <p:nvPicPr>
          <p:cNvPr id="117766" name="Picture 2" descr="F.TwoSamp_G15.2.pdf">
            <a:extLst>
              <a:ext uri="{FF2B5EF4-FFF2-40B4-BE49-F238E27FC236}">
                <a16:creationId xmlns:a16="http://schemas.microsoft.com/office/drawing/2014/main" id="{E8552C17-1D7B-294C-B420-C4D531A5A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8" t="21600" b="57787"/>
          <a:stretch>
            <a:fillRect/>
          </a:stretch>
        </p:blipFill>
        <p:spPr bwMode="auto">
          <a:xfrm>
            <a:off x="1073150" y="3778250"/>
            <a:ext cx="70548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09" name="Group 59">
            <a:extLst>
              <a:ext uri="{FF2B5EF4-FFF2-40B4-BE49-F238E27FC236}">
                <a16:creationId xmlns:a16="http://schemas.microsoft.com/office/drawing/2014/main" id="{490A78A1-9FA3-3F40-9F79-87F3CF379733}"/>
              </a:ext>
            </a:extLst>
          </p:cNvPr>
          <p:cNvGrpSpPr>
            <a:grpSpLocks/>
          </p:cNvGrpSpPr>
          <p:nvPr/>
        </p:nvGrpSpPr>
        <p:grpSpPr bwMode="auto">
          <a:xfrm>
            <a:off x="293688" y="577850"/>
            <a:ext cx="9251950" cy="6902450"/>
            <a:chOff x="293616" y="577850"/>
            <a:chExt cx="9252930" cy="6902450"/>
          </a:xfrm>
        </p:grpSpPr>
        <p:pic>
          <p:nvPicPr>
            <p:cNvPr id="119811" name="Picture 42" descr="Fig2.jpg">
              <a:extLst>
                <a:ext uri="{FF2B5EF4-FFF2-40B4-BE49-F238E27FC236}">
                  <a16:creationId xmlns:a16="http://schemas.microsoft.com/office/drawing/2014/main" id="{37A278D3-F7D9-AB47-A437-8441CAE5B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39" t="59033" r="3322"/>
            <a:stretch>
              <a:fillRect/>
            </a:stretch>
          </p:blipFill>
          <p:spPr bwMode="auto">
            <a:xfrm>
              <a:off x="5187950" y="4473420"/>
              <a:ext cx="2984125" cy="3006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12" name="Picture 9" descr="SaadFig6clip.tiff">
              <a:extLst>
                <a:ext uri="{FF2B5EF4-FFF2-40B4-BE49-F238E27FC236}">
                  <a16:creationId xmlns:a16="http://schemas.microsoft.com/office/drawing/2014/main" id="{B6495D37-E843-604B-A456-143498A41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74" t="35899" b="50623"/>
            <a:stretch>
              <a:fillRect/>
            </a:stretch>
          </p:blipFill>
          <p:spPr bwMode="auto">
            <a:xfrm>
              <a:off x="4839027" y="2749841"/>
              <a:ext cx="2711123" cy="965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13" name="Picture 4" descr="SaadFig6clip.tiff">
              <a:extLst>
                <a:ext uri="{FF2B5EF4-FFF2-40B4-BE49-F238E27FC236}">
                  <a16:creationId xmlns:a16="http://schemas.microsoft.com/office/drawing/2014/main" id="{035A327A-3916-EB47-A505-8B932733F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2" r="46153" b="50623"/>
            <a:stretch>
              <a:fillRect/>
            </a:stretch>
          </p:blipFill>
          <p:spPr bwMode="auto">
            <a:xfrm>
              <a:off x="293616" y="882650"/>
              <a:ext cx="4132334" cy="3156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14" name="Picture 6" descr="SaadFig6clip.tiff">
              <a:extLst>
                <a:ext uri="{FF2B5EF4-FFF2-40B4-BE49-F238E27FC236}">
                  <a16:creationId xmlns:a16="http://schemas.microsoft.com/office/drawing/2014/main" id="{69C2C63F-545C-094D-BDC8-C2D4A2120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7" r="56892" b="21"/>
            <a:stretch>
              <a:fillRect/>
            </a:stretch>
          </p:blipFill>
          <p:spPr bwMode="auto">
            <a:xfrm>
              <a:off x="705688" y="4500271"/>
              <a:ext cx="3308190" cy="2935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15" name="Picture 8" descr="SaadFig6clip.tiff">
              <a:extLst>
                <a:ext uri="{FF2B5EF4-FFF2-40B4-BE49-F238E27FC236}">
                  <a16:creationId xmlns:a16="http://schemas.microsoft.com/office/drawing/2014/main" id="{EDE1C34B-6549-2745-AA12-8A88CE473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29" t="5312" b="75398"/>
            <a:stretch>
              <a:fillRect/>
            </a:stretch>
          </p:blipFill>
          <p:spPr bwMode="auto">
            <a:xfrm>
              <a:off x="5433452" y="882650"/>
              <a:ext cx="3489693" cy="138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816" name="TextBox 50">
              <a:extLst>
                <a:ext uri="{FF2B5EF4-FFF2-40B4-BE49-F238E27FC236}">
                  <a16:creationId xmlns:a16="http://schemas.microsoft.com/office/drawing/2014/main" id="{86B703C3-D97F-4C4F-B5A7-40B8BB8645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2020" y="580131"/>
              <a:ext cx="3388971" cy="378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0721" tIns="50361" rIns="100721" bIns="50361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r>
                <a:rPr lang="en-US" altLang="en-US" sz="1800"/>
                <a:t>FCON 1000: Cambridge_Buckner</a:t>
              </a:r>
            </a:p>
          </p:txBody>
        </p:sp>
        <p:sp>
          <p:nvSpPr>
            <p:cNvPr id="119817" name="TextBox 51">
              <a:extLst>
                <a:ext uri="{FF2B5EF4-FFF2-40B4-BE49-F238E27FC236}">
                  <a16:creationId xmlns:a16="http://schemas.microsoft.com/office/drawing/2014/main" id="{FD391499-AE9D-FC45-8D85-C1515F1C20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5068" y="577850"/>
              <a:ext cx="2665805" cy="378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0721" tIns="50361" rIns="100721" bIns="50361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r>
                <a:rPr lang="en-US" altLang="en-US" sz="1800"/>
                <a:t>FCON 1000: Beijing_Zang</a:t>
              </a:r>
            </a:p>
          </p:txBody>
        </p:sp>
        <p:sp>
          <p:nvSpPr>
            <p:cNvPr id="17" name="Rectangle 58">
              <a:extLst>
                <a:ext uri="{FF2B5EF4-FFF2-40B4-BE49-F238E27FC236}">
                  <a16:creationId xmlns:a16="http://schemas.microsoft.com/office/drawing/2014/main" id="{CBCA68AB-8C1C-A14A-AC70-2B2009576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261" y="4127500"/>
              <a:ext cx="1589256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595959"/>
                  </a:solidFill>
                  <a:latin typeface="Lucida Grande" panose="020B0600040502020204" pitchFamily="34" charset="0"/>
                </a:rPr>
                <a:t>Δ</a:t>
              </a:r>
              <a:r>
                <a:rPr lang="en-US" altLang="en-US" sz="2000">
                  <a:solidFill>
                    <a:srgbClr val="595959"/>
                  </a:solidFill>
                </a:rPr>
                <a:t>=25 </a:t>
              </a:r>
              <a:r>
                <a:rPr lang="en-US" altLang="en-US" sz="2000">
                  <a:solidFill>
                    <a:srgbClr val="595959"/>
                  </a:solidFill>
                  <a:latin typeface="Lucida Grande" panose="020B0600040502020204" pitchFamily="34" charset="0"/>
                </a:rPr>
                <a:t>μ</a:t>
              </a:r>
              <a:r>
                <a:rPr lang="en-US" altLang="en-US" sz="2000">
                  <a:solidFill>
                    <a:srgbClr val="595959"/>
                  </a:solidFill>
                </a:rPr>
                <a:t>m/TR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E6F6092-213B-864A-B266-342833C3C184}"/>
                </a:ext>
              </a:extLst>
            </p:cNvPr>
            <p:cNvCxnSpPr/>
            <p:nvPr/>
          </p:nvCxnSpPr>
          <p:spPr bwMode="auto">
            <a:xfrm>
              <a:off x="2140074" y="4813300"/>
              <a:ext cx="685873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98FCC03-847A-654D-9B0A-C8B38FD5BAEC}"/>
                </a:ext>
              </a:extLst>
            </p:cNvPr>
            <p:cNvCxnSpPr/>
            <p:nvPr/>
          </p:nvCxnSpPr>
          <p:spPr bwMode="auto">
            <a:xfrm>
              <a:off x="6583957" y="5194300"/>
              <a:ext cx="762081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" name="Rectangle 58">
              <a:extLst>
                <a:ext uri="{FF2B5EF4-FFF2-40B4-BE49-F238E27FC236}">
                  <a16:creationId xmlns:a16="http://schemas.microsoft.com/office/drawing/2014/main" id="{AC931D5F-3F77-1448-8797-9104BD388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1780" y="4051300"/>
              <a:ext cx="1589255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595959"/>
                  </a:solidFill>
                  <a:latin typeface="Lucida Grande" panose="020B0600040502020204" pitchFamily="34" charset="0"/>
                </a:rPr>
                <a:t>Δ</a:t>
              </a:r>
              <a:r>
                <a:rPr lang="en-US" altLang="en-US" sz="2000">
                  <a:solidFill>
                    <a:srgbClr val="595959"/>
                  </a:solidFill>
                </a:rPr>
                <a:t>=29 </a:t>
              </a:r>
              <a:r>
                <a:rPr lang="en-US" altLang="en-US" sz="2000">
                  <a:solidFill>
                    <a:srgbClr val="595959"/>
                  </a:solidFill>
                  <a:latin typeface="Lucida Grande" panose="020B0600040502020204" pitchFamily="34" charset="0"/>
                </a:rPr>
                <a:t>μ</a:t>
              </a:r>
              <a:r>
                <a:rPr lang="en-US" altLang="en-US" sz="2000">
                  <a:solidFill>
                    <a:srgbClr val="595959"/>
                  </a:solidFill>
                </a:rPr>
                <a:t>m/TR</a:t>
              </a:r>
            </a:p>
          </p:txBody>
        </p:sp>
        <p:cxnSp>
          <p:nvCxnSpPr>
            <p:cNvPr id="119822" name="Straight Arrow Connector 43">
              <a:extLst>
                <a:ext uri="{FF2B5EF4-FFF2-40B4-BE49-F238E27FC236}">
                  <a16:creationId xmlns:a16="http://schemas.microsoft.com/office/drawing/2014/main" id="{64AC7636-28F2-BA42-9959-A43581EFD1E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990448" y="6216650"/>
              <a:ext cx="727834" cy="110293"/>
            </a:xfrm>
            <a:prstGeom prst="straightConnector1">
              <a:avLst/>
            </a:prstGeom>
            <a:noFill/>
            <a:ln w="25400">
              <a:solidFill>
                <a:srgbClr val="074EF5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7A26256-6416-634D-8A4F-0C5B59A4F4C2}"/>
                </a:ext>
              </a:extLst>
            </p:cNvPr>
            <p:cNvSpPr txBox="1"/>
            <p:nvPr/>
          </p:nvSpPr>
          <p:spPr>
            <a:xfrm>
              <a:off x="8025560" y="6259513"/>
              <a:ext cx="1362219" cy="6159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700" kern="0" dirty="0">
                  <a:solidFill>
                    <a:srgbClr val="2940F1"/>
                  </a:solidFill>
                  <a:latin typeface="Gill Sans" charset="0"/>
                  <a:ea typeface="ヒラギノ角ゴ ProN W3" charset="0"/>
                  <a:sym typeface="Gill Sans" charset="0"/>
                </a:rPr>
                <a:t>Mean GCOR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700" kern="0" dirty="0">
                  <a:solidFill>
                    <a:srgbClr val="2940F1"/>
                  </a:solidFill>
                  <a:latin typeface="Gill Sans" charset="0"/>
                  <a:ea typeface="ヒラギノ角ゴ ProN W3" charset="0"/>
                  <a:sym typeface="Gill Sans" charset="0"/>
                </a:rPr>
                <a:t>Small Movers</a:t>
              </a:r>
              <a:endParaRPr lang="en-US" sz="1700" kern="0" dirty="0">
                <a:solidFill>
                  <a:srgbClr val="2940F1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cxnSp>
          <p:nvCxnSpPr>
            <p:cNvPr id="119824" name="Straight Arrow Connector 45">
              <a:extLst>
                <a:ext uri="{FF2B5EF4-FFF2-40B4-BE49-F238E27FC236}">
                  <a16:creationId xmlns:a16="http://schemas.microsoft.com/office/drawing/2014/main" id="{82ABC0A3-92F5-6447-B18F-6D462ADC37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990448" y="5462630"/>
              <a:ext cx="727834" cy="601620"/>
            </a:xfrm>
            <a:prstGeom prst="straightConnector1">
              <a:avLst/>
            </a:prstGeom>
            <a:noFill/>
            <a:ln w="25400">
              <a:solidFill>
                <a:srgbClr val="CF001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3CC9AF4-058E-4B46-BB7B-1A9AEE37E555}"/>
                </a:ext>
              </a:extLst>
            </p:cNvPr>
            <p:cNvSpPr txBox="1"/>
            <p:nvPr/>
          </p:nvSpPr>
          <p:spPr>
            <a:xfrm>
              <a:off x="8195440" y="4921250"/>
              <a:ext cx="1351106" cy="6159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700" kern="0" dirty="0">
                  <a:solidFill>
                    <a:srgbClr val="CF0016"/>
                  </a:solidFill>
                  <a:latin typeface="Gill Sans" charset="0"/>
                  <a:ea typeface="ヒラギノ角ゴ ProN W3" charset="0"/>
                  <a:sym typeface="Gill Sans" charset="0"/>
                </a:rPr>
                <a:t>Mean GCOR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700" kern="0" dirty="0">
                  <a:solidFill>
                    <a:srgbClr val="CF0016"/>
                  </a:solidFill>
                  <a:latin typeface="Gill Sans" charset="0"/>
                  <a:ea typeface="ヒラギノ角ゴ ProN W3" charset="0"/>
                  <a:sym typeface="Gill Sans" charset="0"/>
                </a:rPr>
                <a:t>Big Movers</a:t>
              </a:r>
              <a:endParaRPr lang="en-US" sz="1700" kern="0" dirty="0">
                <a:solidFill>
                  <a:srgbClr val="CF0016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cxnSp>
          <p:nvCxnSpPr>
            <p:cNvPr id="119826" name="Straight Arrow Connector 47">
              <a:extLst>
                <a:ext uri="{FF2B5EF4-FFF2-40B4-BE49-F238E27FC236}">
                  <a16:creationId xmlns:a16="http://schemas.microsoft.com/office/drawing/2014/main" id="{8257F0BB-3ECF-F649-A816-C7B1CBA0858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397750" y="4311650"/>
              <a:ext cx="609600" cy="828966"/>
            </a:xfrm>
            <a:prstGeom prst="straightConnector1">
              <a:avLst/>
            </a:prstGeom>
            <a:noFill/>
            <a:ln w="25400">
              <a:solidFill>
                <a:srgbClr val="CF001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827" name="Straight Arrow Connector 48">
              <a:extLst>
                <a:ext uri="{FF2B5EF4-FFF2-40B4-BE49-F238E27FC236}">
                  <a16:creationId xmlns:a16="http://schemas.microsoft.com/office/drawing/2014/main" id="{AC2236E0-6A3B-7840-A6EB-134DB3FB2A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92750" y="4311650"/>
              <a:ext cx="1034736" cy="740904"/>
            </a:xfrm>
            <a:prstGeom prst="straightConnector1">
              <a:avLst/>
            </a:prstGeom>
            <a:noFill/>
            <a:ln w="25400">
              <a:solidFill>
                <a:srgbClr val="2940F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84A530F-170A-7C46-A26D-F51F17F2B577}"/>
                </a:ext>
              </a:extLst>
            </p:cNvPr>
            <p:cNvSpPr txBox="1"/>
            <p:nvPr/>
          </p:nvSpPr>
          <p:spPr>
            <a:xfrm>
              <a:off x="7709613" y="3930650"/>
              <a:ext cx="1362219" cy="6159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700" kern="0" dirty="0">
                  <a:solidFill>
                    <a:srgbClr val="CF0016"/>
                  </a:solidFill>
                  <a:latin typeface="Gill Sans" charset="0"/>
                  <a:ea typeface="ヒラギノ角ゴ ProN W3" charset="0"/>
                  <a:sym typeface="Gill Sans" charset="0"/>
                </a:rPr>
                <a:t>Mean Motion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700" kern="0" dirty="0">
                  <a:solidFill>
                    <a:srgbClr val="CF0016"/>
                  </a:solidFill>
                  <a:latin typeface="Gill Sans" charset="0"/>
                  <a:ea typeface="ヒラギノ角ゴ ProN W3" charset="0"/>
                  <a:sym typeface="Gill Sans" charset="0"/>
                </a:rPr>
                <a:t>Big Movers</a:t>
              </a:r>
              <a:endParaRPr lang="en-US" sz="1700" kern="0" dirty="0">
                <a:solidFill>
                  <a:srgbClr val="CF0016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05A6BC5-00B6-6E4E-9885-B21E5DA5A853}"/>
                </a:ext>
              </a:extLst>
            </p:cNvPr>
            <p:cNvSpPr txBox="1"/>
            <p:nvPr/>
          </p:nvSpPr>
          <p:spPr>
            <a:xfrm>
              <a:off x="4162763" y="3854450"/>
              <a:ext cx="1362219" cy="6159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700" kern="0" dirty="0">
                  <a:solidFill>
                    <a:srgbClr val="2940F1"/>
                  </a:solidFill>
                  <a:latin typeface="Gill Sans" charset="0"/>
                  <a:ea typeface="ヒラギノ角ゴ ProN W3" charset="0"/>
                  <a:sym typeface="Gill Sans" charset="0"/>
                </a:rPr>
                <a:t>Mean Motion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700" kern="0" dirty="0">
                  <a:solidFill>
                    <a:srgbClr val="2940F1"/>
                  </a:solidFill>
                  <a:latin typeface="Gill Sans" charset="0"/>
                  <a:ea typeface="ヒラギノ角ゴ ProN W3" charset="0"/>
                  <a:sym typeface="Gill Sans" charset="0"/>
                </a:rPr>
                <a:t>Small Movers</a:t>
              </a:r>
              <a:endParaRPr lang="en-US" sz="1700" kern="0" dirty="0">
                <a:solidFill>
                  <a:srgbClr val="2940F1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</p:grpSp>
      <p:sp>
        <p:nvSpPr>
          <p:cNvPr id="55" name="Rectangle 3">
            <a:extLst>
              <a:ext uri="{FF2B5EF4-FFF2-40B4-BE49-F238E27FC236}">
                <a16:creationId xmlns:a16="http://schemas.microsoft.com/office/drawing/2014/main" id="{09EDE595-173C-6542-A48F-5F67CC7ECA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-184150"/>
            <a:ext cx="9067800" cy="88265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ym typeface="Arial" charset="0"/>
              </a:rPr>
              <a:t>GCOR and </a:t>
            </a:r>
            <a:r>
              <a:rPr lang="en-US" sz="3600" i="1" dirty="0">
                <a:sym typeface="Arial" charset="0"/>
              </a:rPr>
              <a:t>Motion</a:t>
            </a:r>
            <a:r>
              <a:rPr lang="en-US" sz="3600" dirty="0">
                <a:sym typeface="Arial" charset="0"/>
              </a:rPr>
              <a:t> Grouping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3" name="Picture 4" descr="SaadFig6clip.tiff">
            <a:extLst>
              <a:ext uri="{FF2B5EF4-FFF2-40B4-BE49-F238E27FC236}">
                <a16:creationId xmlns:a16="http://schemas.microsoft.com/office/drawing/2014/main" id="{035A327A-3916-EB47-A505-8B932733F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2" r="46153" b="50623"/>
          <a:stretch>
            <a:fillRect/>
          </a:stretch>
        </p:blipFill>
        <p:spPr bwMode="auto">
          <a:xfrm>
            <a:off x="293688" y="654050"/>
            <a:ext cx="8932862" cy="682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6" name="TextBox 50">
            <a:extLst>
              <a:ext uri="{FF2B5EF4-FFF2-40B4-BE49-F238E27FC236}">
                <a16:creationId xmlns:a16="http://schemas.microsoft.com/office/drawing/2014/main" id="{86B703C3-D97F-4C4F-B5A7-40B8BB864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8" y="425450"/>
            <a:ext cx="3388612" cy="37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21" tIns="50361" rIns="100721" bIns="50361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800" dirty="0"/>
              <a:t>FCON 1000: </a:t>
            </a:r>
            <a:r>
              <a:rPr lang="en-US" altLang="en-US" sz="1800" dirty="0" err="1"/>
              <a:t>Cambridge_Buckner</a:t>
            </a:r>
            <a:endParaRPr lang="en-US" altLang="en-US" sz="1800" dirty="0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09EDE595-173C-6542-A48F-5F67CC7ECA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-184150"/>
            <a:ext cx="9067800" cy="88265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ym typeface="Arial" charset="0"/>
              </a:rPr>
              <a:t>GCOR and </a:t>
            </a:r>
            <a:r>
              <a:rPr lang="en-US" sz="3600" i="1" dirty="0">
                <a:sym typeface="Arial" charset="0"/>
              </a:rPr>
              <a:t>Motion</a:t>
            </a:r>
            <a:r>
              <a:rPr lang="en-US" sz="3600" dirty="0">
                <a:sym typeface="Arial" charset="0"/>
              </a:rPr>
              <a:t> Grouping</a:t>
            </a:r>
          </a:p>
        </p:txBody>
      </p:sp>
    </p:spTree>
    <p:extLst>
      <p:ext uri="{BB962C8B-B14F-4D97-AF65-F5344CB8AC3E}">
        <p14:creationId xmlns:p14="http://schemas.microsoft.com/office/powerpoint/2010/main" val="522958139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9B53C-9D94-F047-B281-88178B62E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96838"/>
            <a:ext cx="9070975" cy="9382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sym typeface="Arial" charset="0"/>
              </a:rPr>
              <a:t>GCOR as Group Level Covariate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8F109-8E21-2943-AD02-914AED3FE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1035050"/>
            <a:ext cx="9180512" cy="62484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indent="0" eaLnBrk="1" hangingPunct="1">
              <a:defRPr/>
            </a:pP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Correlations less biased with GCOR, than GSReg.</a:t>
            </a:r>
          </a:p>
          <a:p>
            <a:pPr marL="342842" indent="-342842" eaLnBrk="1" hangingPunct="1">
              <a:buFont typeface="Arial"/>
              <a:buChar char="•"/>
              <a:defRPr/>
            </a:pPr>
            <a:r>
              <a:rPr lang="en-US" sz="2400" b="1" i="1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when</a:t>
            </a: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 GCOR has low correlation with grouping variable</a:t>
            </a:r>
            <a:endParaRPr lang="en-US" sz="2800" dirty="0">
              <a:solidFill>
                <a:schemeClr val="bg1">
                  <a:lumMod val="65000"/>
                  <a:lumOff val="35000"/>
                </a:schemeClr>
              </a:solidFill>
              <a:sym typeface="Arial" charset="0"/>
            </a:endParaRPr>
          </a:p>
          <a:p>
            <a:pPr marL="0" indent="0" eaLnBrk="1" hangingPunct="1">
              <a:defRPr/>
            </a:pP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Level-II tests conservative</a:t>
            </a:r>
          </a:p>
          <a:p>
            <a:pPr marL="342842" indent="-342842" eaLnBrk="1" hangingPunct="1">
              <a:buFont typeface="Arial"/>
              <a:buChar char="•"/>
              <a:defRPr/>
            </a:pP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Less likely to detect difference as grouping variable and covariate correlation increases</a:t>
            </a:r>
          </a:p>
          <a:p>
            <a:pPr marL="0" indent="0" eaLnBrk="1" hangingPunct="1">
              <a:defRPr/>
            </a:pP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Adjustment outside of level II test is NOT recommended </a:t>
            </a:r>
          </a:p>
          <a:p>
            <a:pPr marL="342842" indent="-342842" eaLnBrk="1" hangingPunct="1">
              <a:buFont typeface="Arial"/>
              <a:buChar char="•"/>
              <a:defRPr/>
            </a:pP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There is always potential for </a:t>
            </a:r>
            <a:r>
              <a:rPr lang="en-US" sz="2400" dirty="0">
                <a:solidFill>
                  <a:srgbClr val="FF0000"/>
                </a:solidFill>
                <a:sym typeface="Arial" charset="0"/>
              </a:rPr>
              <a:t>interaction effect with group</a:t>
            </a:r>
          </a:p>
          <a:p>
            <a:pPr marL="342842" indent="-342842" eaLnBrk="1" hangingPunct="1">
              <a:buFont typeface="Arial"/>
              <a:buChar char="•"/>
              <a:defRPr/>
            </a:pP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GCOR (and other </a:t>
            </a:r>
            <a:r>
              <a:rPr lang="en-US" sz="2400" dirty="0" err="1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params</a:t>
            </a: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. </a:t>
            </a:r>
            <a:r>
              <a:rPr lang="en-US" sz="2400" dirty="0">
                <a:solidFill>
                  <a:srgbClr val="3366FF"/>
                </a:solidFill>
                <a:sym typeface="Arial" charset="0"/>
              </a:rPr>
              <a:t>(Yan 2013)</a:t>
            </a: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) depend on noise AND/OR inter-regional correlations of interest</a:t>
            </a:r>
          </a:p>
          <a:p>
            <a:pPr marL="0" indent="0" eaLnBrk="1" hangingPunct="1">
              <a:defRPr/>
            </a:pP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	</a:t>
            </a: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sym typeface="Wingdings"/>
              </a:rPr>
              <a:t></a:t>
            </a: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contrast results very likely depend on </a:t>
            </a:r>
            <a:r>
              <a:rPr lang="en-US" sz="2400" dirty="0">
                <a:solidFill>
                  <a:srgbClr val="FF0000"/>
                </a:solidFill>
                <a:sym typeface="Arial" charset="0"/>
              </a:rPr>
              <a:t>covariate centering</a:t>
            </a:r>
          </a:p>
          <a:p>
            <a:pPr marL="1333275" lvl="3" indent="38093" eaLnBrk="1" hangingPunct="1">
              <a:buFont typeface="Arial"/>
              <a:buChar char="•"/>
              <a:defRPr/>
            </a:pP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Centering at overall mean makes sense if GCOR is driven by noise. </a:t>
            </a:r>
          </a:p>
          <a:p>
            <a:pPr marL="1333275" lvl="3" indent="38093" eaLnBrk="1" hangingPunct="1">
              <a:buFont typeface="Arial"/>
              <a:buChar char="•"/>
              <a:defRPr/>
            </a:pP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What if it is also driven by correlations of interest?</a:t>
            </a:r>
          </a:p>
          <a:p>
            <a:pPr marL="0" indent="0" eaLnBrk="1" hangingPunct="1">
              <a:defRPr/>
            </a:pPr>
            <a:r>
              <a:rPr lang="en-US" sz="20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	</a:t>
            </a: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sym typeface="Wingdings"/>
              </a:rPr>
              <a:t> contrast sign might even get reversed</a:t>
            </a:r>
            <a:endParaRPr lang="en-US" sz="2800" dirty="0">
              <a:solidFill>
                <a:schemeClr val="bg1">
                  <a:lumMod val="65000"/>
                  <a:lumOff val="35000"/>
                </a:schemeClr>
              </a:solidFill>
              <a:sym typeface="Arial" charset="0"/>
            </a:endParaRP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1ECCD-1C96-864A-AE0C-0B99BA07F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96838"/>
            <a:ext cx="9070975" cy="93821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ym typeface="Arial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45AF9-DED1-DA43-AEF0-F9857D359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5863"/>
            <a:ext cx="10071100" cy="5792787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342842" indent="-342842" eaLnBrk="1" hangingPunct="1">
              <a:spcBef>
                <a:spcPts val="30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Stay away from using regions with Fluctuations of Interest to calculate regressors of No Interest</a:t>
            </a:r>
          </a:p>
          <a:p>
            <a:pPr marL="342842" indent="-342842" eaLnBrk="1" hangingPunct="1">
              <a:spcBef>
                <a:spcPts val="30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GSReg and its variants are bad for inter-group comparisons</a:t>
            </a:r>
          </a:p>
          <a:p>
            <a:pPr marL="342842" indent="-342842" eaLnBrk="1" hangingPunct="1">
              <a:spcBef>
                <a:spcPts val="30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One MUST consider interactions of method with grouping variable</a:t>
            </a:r>
          </a:p>
          <a:p>
            <a:pPr marL="419029" lvl="1" indent="38093" eaLnBrk="1" hangingPunct="1">
              <a:spcBef>
                <a:spcPts val="300"/>
              </a:spcBef>
              <a:buFont typeface="Arial"/>
              <a:buChar char="•"/>
              <a:defRPr/>
            </a:pPr>
            <a:r>
              <a:rPr lang="en-US" sz="32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	</a:t>
            </a: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Generative models clarify matters since there is no base truth </a:t>
            </a:r>
          </a:p>
          <a:p>
            <a:pPr marL="342842" indent="-342842" eaLnBrk="1" hangingPunct="1">
              <a:spcBef>
                <a:spcPts val="30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GCOR is very simple to compute and is useful to assess global correlation levels</a:t>
            </a:r>
          </a:p>
          <a:p>
            <a:pPr marL="342842" indent="-342842" eaLnBrk="1" hangingPunct="1">
              <a:spcBef>
                <a:spcPts val="30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Use of GCOR and comparable measures is better than GSReg</a:t>
            </a:r>
          </a:p>
          <a:p>
            <a:pPr marL="419029" lvl="1" indent="38093" eaLnBrk="1" hangingPunct="1">
              <a:spcBef>
                <a:spcPts val="300"/>
              </a:spcBef>
              <a:buFont typeface="Arial"/>
              <a:buChar char="•"/>
              <a:defRPr/>
            </a:pPr>
            <a:r>
              <a:rPr lang="en-US" sz="20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	</a:t>
            </a: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However, their interaction with grouping variable can confound interpretation</a:t>
            </a:r>
          </a:p>
          <a:p>
            <a:pPr marL="0" indent="0" eaLnBrk="1" hangingPunct="1">
              <a:spcBef>
                <a:spcPts val="300"/>
              </a:spcBef>
              <a:defRPr/>
            </a:pPr>
            <a:r>
              <a:rPr lang="en-US" sz="2800" b="1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		</a:t>
            </a:r>
            <a:r>
              <a:rPr lang="en-US" sz="2400" b="1" dirty="0">
                <a:solidFill>
                  <a:srgbClr val="FF0000"/>
                </a:solidFill>
                <a:sym typeface="Arial" charset="0"/>
              </a:rPr>
              <a:t>Use should be as last resort</a:t>
            </a:r>
          </a:p>
          <a:p>
            <a:pPr marL="799965" lvl="2" indent="-342842" eaLnBrk="1" hangingPunct="1">
              <a:spcBef>
                <a:spcPts val="30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Use them as covariates and consider interaction terms</a:t>
            </a:r>
          </a:p>
          <a:p>
            <a:pPr marL="799965" lvl="2" indent="-342842" eaLnBrk="1" hangingPunct="1">
              <a:spcBef>
                <a:spcPts val="30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Separate covariate modeling prior to level-II not recommended</a:t>
            </a:r>
          </a:p>
          <a:p>
            <a:pPr marL="799965" lvl="2" indent="-342842" eaLnBrk="1" hangingPunct="1">
              <a:spcBef>
                <a:spcPts val="30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Risks of false negatives</a:t>
            </a:r>
          </a:p>
          <a:p>
            <a:pPr marL="799965" lvl="2" indent="-342842" eaLnBrk="1" hangingPunct="1">
              <a:spcBef>
                <a:spcPts val="30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Centering issues</a:t>
            </a:r>
          </a:p>
          <a:p>
            <a:pPr marL="0" indent="0" eaLnBrk="1" hangingPunct="1">
              <a:spcBef>
                <a:spcPts val="300"/>
              </a:spcBef>
              <a:defRPr/>
            </a:pPr>
            <a:endParaRPr lang="en-US" sz="2400" dirty="0">
              <a:solidFill>
                <a:schemeClr val="bg1">
                  <a:lumMod val="65000"/>
                  <a:lumOff val="35000"/>
                </a:schemeClr>
              </a:solidFill>
              <a:sym typeface="Arial" charset="0"/>
            </a:endParaRP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B2538-21C6-8846-A106-86CBF4DE3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96838"/>
            <a:ext cx="9070975" cy="93821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ym typeface="Arial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34DDE-854A-BD4F-8C20-76555AECC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1185863"/>
            <a:ext cx="9256712" cy="5792787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indent="0" eaLnBrk="1" hangingPunct="1">
              <a:defRPr/>
            </a:pP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The best approach remains with careful denoising </a:t>
            </a:r>
          </a:p>
          <a:p>
            <a:pPr marL="876153" lvl="2" indent="-342842" eaLnBrk="1" hangingPunct="1">
              <a:buFont typeface="Arial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motion parameter estimates</a:t>
            </a:r>
          </a:p>
          <a:p>
            <a:pPr marL="876153" lvl="2" indent="-342842" eaLnBrk="1" hangingPunct="1">
              <a:buFont typeface="Arial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physiological measurements (chest belt = </a:t>
            </a:r>
            <a:r>
              <a:rPr lang="en-US" dirty="0" err="1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plethysmograph</a:t>
            </a: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, pulse </a:t>
            </a:r>
            <a:r>
              <a:rPr lang="en-US" dirty="0" err="1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oximeter</a:t>
            </a: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, end tidal CO</a:t>
            </a:r>
            <a:r>
              <a:rPr lang="en-US" baseline="-25000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2</a:t>
            </a: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 = ET-CO2)</a:t>
            </a:r>
          </a:p>
          <a:p>
            <a:pPr marL="876153" lvl="2" indent="-342842" eaLnBrk="1" hangingPunct="1">
              <a:buFont typeface="Arial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local estimates of nuisance signals from eroded white matter</a:t>
            </a:r>
          </a:p>
          <a:p>
            <a:pPr marL="1333353" lvl="3" indent="-342842" eaLnBrk="1" hangingPunct="1">
              <a:buFont typeface="Arial"/>
              <a:buChar char="•"/>
              <a:defRPr/>
            </a:pPr>
            <a:r>
              <a:rPr lang="en-US" dirty="0" err="1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ANATicor</a:t>
            </a: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, </a:t>
            </a:r>
            <a:r>
              <a:rPr lang="en-US" dirty="0" err="1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CompCor</a:t>
            </a:r>
            <a:endParaRPr lang="en-US" dirty="0">
              <a:solidFill>
                <a:schemeClr val="bg1">
                  <a:lumMod val="65000"/>
                  <a:lumOff val="35000"/>
                </a:schemeClr>
              </a:solidFill>
              <a:sym typeface="Arial" charset="0"/>
            </a:endParaRPr>
          </a:p>
          <a:p>
            <a:pPr marL="876153" lvl="2" indent="-342842" eaLnBrk="1" hangingPunct="1">
              <a:buFont typeface="Arial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sym typeface="Arial" charset="0"/>
              </a:rPr>
              <a:t>denoising decompositions in as far as they can dissociate nuisance estimates from signal fluctuations of interest</a:t>
            </a:r>
          </a:p>
          <a:p>
            <a:pPr marL="0" indent="0" eaLnBrk="1" hangingPunct="1">
              <a:defRPr/>
            </a:pPr>
            <a:endParaRPr lang="en-US" sz="2400" dirty="0">
              <a:solidFill>
                <a:srgbClr val="FF0000"/>
              </a:solidFill>
              <a:sym typeface="Arial" charset="0"/>
            </a:endParaRPr>
          </a:p>
          <a:p>
            <a:pPr marL="0" indent="0"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sym typeface="Arial" charset="0"/>
              </a:rPr>
              <a:t>Look at your data </a:t>
            </a:r>
          </a:p>
          <a:p>
            <a:pPr marL="0" indent="0" eaLnBrk="1" hangingPunct="1">
              <a:defRPr/>
            </a:pPr>
            <a:endParaRPr lang="en-US" sz="2400" dirty="0">
              <a:solidFill>
                <a:srgbClr val="FF0000"/>
              </a:solidFill>
              <a:sym typeface="Arial" charset="0"/>
            </a:endParaRPr>
          </a:p>
          <a:p>
            <a:pPr marL="0" indent="0" eaLnBrk="1" hangingPunct="1">
              <a:defRPr/>
            </a:pPr>
            <a:endParaRPr lang="en-US" sz="2400" dirty="0">
              <a:solidFill>
                <a:schemeClr val="bg1">
                  <a:lumMod val="65000"/>
                  <a:lumOff val="35000"/>
                </a:schemeClr>
              </a:solidFill>
              <a:sym typeface="Arial" charset="0"/>
            </a:endParaRP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14F9A8C4-17C7-0E46-B53B-D592996798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96838"/>
            <a:ext cx="9070975" cy="109061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ym typeface="Arial" charset="0"/>
              </a:rPr>
              <a:t>Acknowledgments</a:t>
            </a:r>
          </a:p>
        </p:txBody>
      </p:sp>
      <p:sp>
        <p:nvSpPr>
          <p:cNvPr id="123906" name="Rectangle 3">
            <a:extLst>
              <a:ext uri="{FF2B5EF4-FFF2-40B4-BE49-F238E27FC236}">
                <a16:creationId xmlns:a16="http://schemas.microsoft.com/office/drawing/2014/main" id="{E69D0FD9-3A35-E94C-856F-8CBE8BA6E89F}"/>
              </a:ext>
            </a:extLst>
          </p:cNvPr>
          <p:cNvSpPr>
            <a:spLocks/>
          </p:cNvSpPr>
          <p:nvPr/>
        </p:nvSpPr>
        <p:spPr bwMode="auto">
          <a:xfrm>
            <a:off x="749300" y="1587500"/>
            <a:ext cx="2784475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l" eaLnBrk="1" hangingPunct="1"/>
            <a:r>
              <a:rPr lang="en-US" altLang="en-US"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Robert W. Cox </a:t>
            </a:r>
          </a:p>
          <a:p>
            <a:pPr algn="l" eaLnBrk="1" hangingPunct="1"/>
            <a:r>
              <a:rPr lang="en-US" altLang="en-US"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Hang Joon Jo</a:t>
            </a:r>
          </a:p>
          <a:p>
            <a:pPr algn="l" eaLnBrk="1" hangingPunct="1"/>
            <a:r>
              <a:rPr lang="en-US" altLang="en-US"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Rick Reynolds </a:t>
            </a:r>
          </a:p>
        </p:txBody>
      </p:sp>
      <p:sp>
        <p:nvSpPr>
          <p:cNvPr id="123907" name="Rectangle 4">
            <a:extLst>
              <a:ext uri="{FF2B5EF4-FFF2-40B4-BE49-F238E27FC236}">
                <a16:creationId xmlns:a16="http://schemas.microsoft.com/office/drawing/2014/main" id="{18EDF3B9-0F2E-534A-825B-AC67D4F81A69}"/>
              </a:ext>
            </a:extLst>
          </p:cNvPr>
          <p:cNvSpPr>
            <a:spLocks/>
          </p:cNvSpPr>
          <p:nvPr/>
        </p:nvSpPr>
        <p:spPr bwMode="auto">
          <a:xfrm>
            <a:off x="6324600" y="1587500"/>
            <a:ext cx="2446338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l" eaLnBrk="1" hangingPunct="1"/>
            <a:r>
              <a:rPr lang="en-US" altLang="en-US"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Alex Martin </a:t>
            </a:r>
          </a:p>
          <a:p>
            <a:pPr algn="l" eaLnBrk="1" hangingPunct="1"/>
            <a:r>
              <a:rPr lang="en-US" altLang="en-US"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Steve Gotts</a:t>
            </a:r>
          </a:p>
          <a:p>
            <a:pPr algn="l" eaLnBrk="1" hangingPunct="1"/>
            <a:r>
              <a:rPr lang="en-US" altLang="en-US"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Kelly Barnes </a:t>
            </a:r>
          </a:p>
        </p:txBody>
      </p:sp>
      <p:pic>
        <p:nvPicPr>
          <p:cNvPr id="123908" name="Picture 5">
            <a:extLst>
              <a:ext uri="{FF2B5EF4-FFF2-40B4-BE49-F238E27FC236}">
                <a16:creationId xmlns:a16="http://schemas.microsoft.com/office/drawing/2014/main" id="{581AB6B8-C8DB-5B42-AAD8-F367FD593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5683250"/>
            <a:ext cx="1809750" cy="1379538"/>
          </a:xfrm>
          <a:prstGeom prst="rect">
            <a:avLst/>
          </a:prstGeom>
          <a:noFill/>
          <a:ln w="9360">
            <a:solidFill>
              <a:srgbClr val="2D012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09" name="Picture 6">
            <a:extLst>
              <a:ext uri="{FF2B5EF4-FFF2-40B4-BE49-F238E27FC236}">
                <a16:creationId xmlns:a16="http://schemas.microsoft.com/office/drawing/2014/main" id="{691D32F4-CB21-F540-A451-A5D46FED7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150" y="6064250"/>
            <a:ext cx="1828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3910" name="TextBox 1">
            <a:extLst>
              <a:ext uri="{FF2B5EF4-FFF2-40B4-BE49-F238E27FC236}">
                <a16:creationId xmlns:a16="http://schemas.microsoft.com/office/drawing/2014/main" id="{1813E882-6B04-0942-A056-81E2A3527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1111250"/>
            <a:ext cx="3249613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/>
              <a:t>Robert Cox</a:t>
            </a:r>
          </a:p>
          <a:p>
            <a:pPr eaLnBrk="1" hangingPunct="1"/>
            <a:r>
              <a:rPr lang="en-US" altLang="en-US"/>
              <a:t>Gang Chen</a:t>
            </a:r>
          </a:p>
          <a:p>
            <a:pPr eaLnBrk="1" hangingPunct="1"/>
            <a:r>
              <a:rPr lang="en-US" altLang="en-US"/>
              <a:t>Steve Gotts</a:t>
            </a:r>
          </a:p>
          <a:p>
            <a:pPr eaLnBrk="1" hangingPunct="1"/>
            <a:r>
              <a:rPr lang="en-US" altLang="en-US"/>
              <a:t>Hang Joon Jo</a:t>
            </a:r>
          </a:p>
          <a:p>
            <a:pPr eaLnBrk="1" hangingPunct="1"/>
            <a:r>
              <a:rPr lang="en-US" altLang="en-US"/>
              <a:t>Alex Martin</a:t>
            </a:r>
          </a:p>
          <a:p>
            <a:pPr eaLnBrk="1" hangingPunct="1"/>
            <a:r>
              <a:rPr lang="en-US" altLang="en-US"/>
              <a:t>Rick Reynolds</a:t>
            </a:r>
          </a:p>
        </p:txBody>
      </p:sp>
      <p:sp>
        <p:nvSpPr>
          <p:cNvPr id="123911" name="TextBox 8">
            <a:extLst>
              <a:ext uri="{FF2B5EF4-FFF2-40B4-BE49-F238E27FC236}">
                <a16:creationId xmlns:a16="http://schemas.microsoft.com/office/drawing/2014/main" id="{38BA1A69-C573-AE4D-927E-8E581E280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1187450"/>
            <a:ext cx="2943225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/>
              <a:t>Kelly Barnes</a:t>
            </a:r>
          </a:p>
          <a:p>
            <a:pPr eaLnBrk="1" hangingPunct="1"/>
            <a:r>
              <a:rPr lang="en-US" altLang="en-US"/>
              <a:t>Catie Chang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/>
              <a:t>Carlton Chu</a:t>
            </a:r>
          </a:p>
        </p:txBody>
      </p:sp>
      <p:sp>
        <p:nvSpPr>
          <p:cNvPr id="123912" name="TextBox 9">
            <a:extLst>
              <a:ext uri="{FF2B5EF4-FFF2-40B4-BE49-F238E27FC236}">
                <a16:creationId xmlns:a16="http://schemas.microsoft.com/office/drawing/2014/main" id="{C5E5DBF4-229B-DC43-A6AD-FB4B4FD6C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75" y="3803650"/>
            <a:ext cx="39290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/>
              <a:t>Jonathan Power </a:t>
            </a:r>
          </a:p>
          <a:p>
            <a:pPr eaLnBrk="1" hangingPunct="1"/>
            <a:r>
              <a:rPr lang="en-US" altLang="en-US"/>
              <a:t>and coauthors</a:t>
            </a:r>
          </a:p>
          <a:p>
            <a:pPr eaLnBrk="1" hangingPunct="1"/>
            <a:r>
              <a:rPr lang="en-US" altLang="en-US"/>
              <a:t>for releasing data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6071028-700F-3B4D-9BC8-13545155BA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98425"/>
            <a:ext cx="9067800" cy="8890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ym typeface="Arial" charset="0"/>
              </a:rPr>
              <a:t>The </a:t>
            </a:r>
            <a:r>
              <a:rPr lang="en-US" i="1" dirty="0">
                <a:sym typeface="Arial" charset="0"/>
              </a:rPr>
              <a:t>magic</a:t>
            </a:r>
            <a:r>
              <a:rPr lang="en-US" dirty="0">
                <a:sym typeface="Arial" charset="0"/>
              </a:rPr>
              <a:t> of resting state </a:t>
            </a:r>
          </a:p>
        </p:txBody>
      </p:sp>
      <p:pic>
        <p:nvPicPr>
          <p:cNvPr id="45058" name="Picture 3">
            <a:extLst>
              <a:ext uri="{FF2B5EF4-FFF2-40B4-BE49-F238E27FC236}">
                <a16:creationId xmlns:a16="http://schemas.microsoft.com/office/drawing/2014/main" id="{E4C3CE86-5D82-A04C-A528-B09A4971D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882650"/>
            <a:ext cx="9404350" cy="627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Box 1">
            <a:extLst>
              <a:ext uri="{FF2B5EF4-FFF2-40B4-BE49-F238E27FC236}">
                <a16:creationId xmlns:a16="http://schemas.microsoft.com/office/drawing/2014/main" id="{451E7807-5044-4349-9CAE-F67284188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8338" y="349250"/>
            <a:ext cx="1554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(Biswal 95)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AF3C305-90F0-E945-B3D6-74D298DF3C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98425"/>
            <a:ext cx="9067800" cy="8128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ym typeface="Arial" charset="0"/>
              </a:rPr>
              <a:t>Resting state PROBLEM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FA2AE51-7F80-7742-8E80-A91A5F642A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3213" y="1106488"/>
            <a:ext cx="9512300" cy="5556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rIns="0" numCol="1" anchor="t" anchorCtr="0" compatLnSpc="1">
            <a:prstTxWarp prst="textNoShape">
              <a:avLst/>
            </a:prstTxWarp>
          </a:bodyPr>
          <a:lstStyle/>
          <a:p>
            <a:pPr marL="314325" lvl="1" indent="0" algn="ctr" eaLnBrk="1" hangingPunct="1">
              <a:spcBef>
                <a:spcPct val="0"/>
              </a:spcBef>
              <a:tabLst>
                <a:tab pos="1446213" algn="l"/>
                <a:tab pos="2360613" algn="l"/>
                <a:tab pos="3275013" algn="l"/>
                <a:tab pos="4189413" algn="l"/>
                <a:tab pos="5103813" algn="l"/>
                <a:tab pos="6018213" algn="l"/>
                <a:tab pos="6932613" algn="l"/>
                <a:tab pos="7847013" algn="l"/>
                <a:tab pos="8761413" algn="l"/>
                <a:tab pos="9674225" algn="l"/>
                <a:tab pos="10588625" algn="l"/>
              </a:tabLst>
            </a:pPr>
            <a:r>
              <a:rPr lang="en-US" altLang="en-US">
                <a:solidFill>
                  <a:srgbClr val="595959"/>
                </a:solidFill>
                <a:ea typeface="ＭＳ Ｐゴシック" panose="020B0600070205080204" pitchFamily="34" charset="-128"/>
              </a:rPr>
              <a:t>Neuronally driven 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BOLD fluctuations of interest </a:t>
            </a:r>
          </a:p>
          <a:p>
            <a:pPr marL="314325" lvl="1" indent="0" algn="ctr" eaLnBrk="1" hangingPunct="1">
              <a:spcBef>
                <a:spcPct val="0"/>
              </a:spcBef>
              <a:tabLst>
                <a:tab pos="1446213" algn="l"/>
                <a:tab pos="2360613" algn="l"/>
                <a:tab pos="3275013" algn="l"/>
                <a:tab pos="4189413" algn="l"/>
                <a:tab pos="5103813" algn="l"/>
                <a:tab pos="6018213" algn="l"/>
                <a:tab pos="6932613" algn="l"/>
                <a:tab pos="7847013" algn="l"/>
                <a:tab pos="8761413" algn="l"/>
                <a:tab pos="9674225" algn="l"/>
                <a:tab pos="10588625" algn="l"/>
              </a:tabLst>
            </a:pPr>
            <a:r>
              <a:rPr lang="en-US" altLang="en-US" sz="2000" b="1">
                <a:solidFill>
                  <a:srgbClr val="595959"/>
                </a:solidFill>
                <a:ea typeface="ＭＳ Ｐゴシック" panose="020B0600070205080204" pitchFamily="34" charset="-128"/>
              </a:rPr>
              <a:t>AND </a:t>
            </a:r>
          </a:p>
          <a:p>
            <a:pPr marL="314325" lvl="1" indent="0" algn="ctr" eaLnBrk="1" hangingPunct="1">
              <a:spcBef>
                <a:spcPct val="0"/>
              </a:spcBef>
              <a:tabLst>
                <a:tab pos="1446213" algn="l"/>
                <a:tab pos="2360613" algn="l"/>
                <a:tab pos="3275013" algn="l"/>
                <a:tab pos="4189413" algn="l"/>
                <a:tab pos="5103813" algn="l"/>
                <a:tab pos="6018213" algn="l"/>
                <a:tab pos="6932613" algn="l"/>
                <a:tab pos="7847013" algn="l"/>
                <a:tab pos="8761413" algn="l"/>
                <a:tab pos="9674225" algn="l"/>
                <a:tab pos="10588625" algn="l"/>
              </a:tabLst>
            </a:pPr>
            <a:r>
              <a:rPr lang="en-US" altLang="en-US">
                <a:solidFill>
                  <a:srgbClr val="595959"/>
                </a:solidFill>
                <a:ea typeface="ＭＳ Ｐゴシック" panose="020B0600070205080204" pitchFamily="34" charset="-128"/>
              </a:rPr>
              <a:t>Fluctuations from respiration, heart beat, motion</a:t>
            </a:r>
          </a:p>
          <a:p>
            <a:pPr marL="314325" lvl="1" indent="0" algn="ctr" eaLnBrk="1" hangingPunct="1">
              <a:spcBef>
                <a:spcPct val="0"/>
              </a:spcBef>
              <a:tabLst>
                <a:tab pos="1446213" algn="l"/>
                <a:tab pos="2360613" algn="l"/>
                <a:tab pos="3275013" algn="l"/>
                <a:tab pos="4189413" algn="l"/>
                <a:tab pos="5103813" algn="l"/>
                <a:tab pos="6018213" algn="l"/>
                <a:tab pos="6932613" algn="l"/>
                <a:tab pos="7847013" algn="l"/>
                <a:tab pos="8761413" algn="l"/>
                <a:tab pos="9674225" algn="l"/>
                <a:tab pos="10588625" algn="l"/>
              </a:tabLst>
            </a:pPr>
            <a:r>
              <a:rPr lang="en-US" altLang="en-US">
                <a:solidFill>
                  <a:srgbClr val="595959"/>
                </a:solidFill>
                <a:ea typeface="ＭＳ Ｐゴシック" panose="020B0600070205080204" pitchFamily="34" charset="-128"/>
              </a:rPr>
              <a:t>Are all spatially correlated </a:t>
            </a:r>
            <a:r>
              <a:rPr lang="en-US" altLang="en-US">
                <a:solidFill>
                  <a:srgbClr val="595959"/>
                </a:solidFill>
                <a:ea typeface="ＭＳ Ｐゴシック" panose="020B0600070205080204" pitchFamily="34" charset="-128"/>
                <a:sym typeface="Wingdings" pitchFamily="2" charset="2"/>
              </a:rPr>
              <a:t></a:t>
            </a:r>
            <a:endParaRPr lang="en-US" altLang="en-US">
              <a:solidFill>
                <a:srgbClr val="595959"/>
              </a:solidFill>
              <a:ea typeface="ＭＳ Ｐゴシック" panose="020B0600070205080204" pitchFamily="34" charset="-128"/>
            </a:endParaRPr>
          </a:p>
          <a:p>
            <a:pPr marL="314325" lvl="1" indent="0" algn="ctr" eaLnBrk="1" hangingPunct="1">
              <a:spcBef>
                <a:spcPct val="0"/>
              </a:spcBef>
              <a:tabLst>
                <a:tab pos="1446213" algn="l"/>
                <a:tab pos="2360613" algn="l"/>
                <a:tab pos="3275013" algn="l"/>
                <a:tab pos="4189413" algn="l"/>
                <a:tab pos="5103813" algn="l"/>
                <a:tab pos="6018213" algn="l"/>
                <a:tab pos="6932613" algn="l"/>
                <a:tab pos="7847013" algn="l"/>
                <a:tab pos="8761413" algn="l"/>
                <a:tab pos="9674225" algn="l"/>
                <a:tab pos="10588625" algn="l"/>
              </a:tabLst>
            </a:pPr>
            <a:endParaRPr lang="en-US" altLang="en-US">
              <a:solidFill>
                <a:srgbClr val="595959"/>
              </a:solidFill>
              <a:latin typeface="Arial Italic" pitchFamily="-84" charset="0"/>
              <a:sym typeface="Arial Italic" pitchFamily="-84" charset="0"/>
            </a:endParaRPr>
          </a:p>
        </p:txBody>
      </p:sp>
      <p:pic>
        <p:nvPicPr>
          <p:cNvPr id="47107" name="Picture 23">
            <a:extLst>
              <a:ext uri="{FF2B5EF4-FFF2-40B4-BE49-F238E27FC236}">
                <a16:creationId xmlns:a16="http://schemas.microsoft.com/office/drawing/2014/main" id="{19668CCB-C731-864C-BB76-281D420FB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" t="12852" r="2065" b="2979"/>
          <a:stretch>
            <a:fillRect/>
          </a:stretch>
        </p:blipFill>
        <p:spPr bwMode="auto">
          <a:xfrm>
            <a:off x="201613" y="3089275"/>
            <a:ext cx="32131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21">
            <a:extLst>
              <a:ext uri="{FF2B5EF4-FFF2-40B4-BE49-F238E27FC236}">
                <a16:creationId xmlns:a16="http://schemas.microsoft.com/office/drawing/2014/main" id="{58140DA4-D9EF-AD42-A8C1-15EA759DC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" t="13683" r="1637" b="3468"/>
          <a:stretch>
            <a:fillRect/>
          </a:stretch>
        </p:blipFill>
        <p:spPr bwMode="auto">
          <a:xfrm>
            <a:off x="6678613" y="3033713"/>
            <a:ext cx="3157537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14">
            <a:extLst>
              <a:ext uri="{FF2B5EF4-FFF2-40B4-BE49-F238E27FC236}">
                <a16:creationId xmlns:a16="http://schemas.microsoft.com/office/drawing/2014/main" id="{8C73EBDA-35DD-1347-B280-2A76654EF1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9" t="6003" r="19907" b="7709"/>
          <a:stretch>
            <a:fillRect/>
          </a:stretch>
        </p:blipFill>
        <p:spPr bwMode="auto">
          <a:xfrm>
            <a:off x="3359150" y="2787650"/>
            <a:ext cx="3733800" cy="453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10" name="Group 2">
            <a:extLst>
              <a:ext uri="{FF2B5EF4-FFF2-40B4-BE49-F238E27FC236}">
                <a16:creationId xmlns:a16="http://schemas.microsoft.com/office/drawing/2014/main" id="{1CD0D5E5-E48B-D04A-9607-A6B7EC83ED56}"/>
              </a:ext>
            </a:extLst>
          </p:cNvPr>
          <p:cNvGrpSpPr>
            <a:grpSpLocks/>
          </p:cNvGrpSpPr>
          <p:nvPr/>
        </p:nvGrpSpPr>
        <p:grpSpPr bwMode="auto">
          <a:xfrm>
            <a:off x="2597150" y="5759450"/>
            <a:ext cx="1905000" cy="896938"/>
            <a:chOff x="2048974" y="5411901"/>
            <a:chExt cx="2045536" cy="1125871"/>
          </a:xfrm>
        </p:grpSpPr>
        <p:sp>
          <p:nvSpPr>
            <p:cNvPr id="47117" name="AutoShape 11">
              <a:extLst>
                <a:ext uri="{FF2B5EF4-FFF2-40B4-BE49-F238E27FC236}">
                  <a16:creationId xmlns:a16="http://schemas.microsoft.com/office/drawing/2014/main" id="{1F4B5D97-F16E-A146-B78F-994FB1A685E5}"/>
                </a:ext>
              </a:extLst>
            </p:cNvPr>
            <p:cNvSpPr>
              <a:spLocks/>
            </p:cNvSpPr>
            <p:nvPr/>
          </p:nvSpPr>
          <p:spPr bwMode="auto">
            <a:xfrm rot="2656101">
              <a:off x="3501846" y="6182172"/>
              <a:ext cx="355660" cy="3556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2147483647 w 21600"/>
                <a:gd name="T23" fmla="*/ 2147483647 h 21600"/>
                <a:gd name="T24" fmla="*/ 2147483647 w 21600"/>
                <a:gd name="T25" fmla="*/ 2147483647 h 21600"/>
                <a:gd name="T26" fmla="*/ 2147483647 w 21600"/>
                <a:gd name="T27" fmla="*/ 2147483647 h 21600"/>
                <a:gd name="T28" fmla="*/ 2147483647 w 21600"/>
                <a:gd name="T29" fmla="*/ 2147483647 h 21600"/>
                <a:gd name="T30" fmla="*/ 2147483647 w 21600"/>
                <a:gd name="T31" fmla="*/ 2147483647 h 21600"/>
                <a:gd name="T32" fmla="*/ 2147483647 w 21600"/>
                <a:gd name="T33" fmla="*/ 2147483647 h 21600"/>
                <a:gd name="T34" fmla="*/ 2147483647 w 21600"/>
                <a:gd name="T35" fmla="*/ 2147483647 h 21600"/>
                <a:gd name="T36" fmla="*/ 2147483647 w 21600"/>
                <a:gd name="T37" fmla="*/ 2147483647 h 21600"/>
                <a:gd name="T38" fmla="*/ 2147483647 w 21600"/>
                <a:gd name="T39" fmla="*/ 2147483647 h 21600"/>
                <a:gd name="T40" fmla="*/ 2147483647 w 21600"/>
                <a:gd name="T41" fmla="*/ 2147483647 h 21600"/>
                <a:gd name="T42" fmla="*/ 2147483647 w 21600"/>
                <a:gd name="T43" fmla="*/ 2147483647 h 21600"/>
                <a:gd name="T44" fmla="*/ 2147483647 w 21600"/>
                <a:gd name="T45" fmla="*/ 2147483647 h 21600"/>
                <a:gd name="T46" fmla="*/ 2147483647 w 21600"/>
                <a:gd name="T47" fmla="*/ 2147483647 h 21600"/>
                <a:gd name="T48" fmla="*/ 2147483647 w 21600"/>
                <a:gd name="T49" fmla="*/ 2147483647 h 21600"/>
                <a:gd name="T50" fmla="*/ 2147483647 w 21600"/>
                <a:gd name="T51" fmla="*/ 2147483647 h 21600"/>
                <a:gd name="T52" fmla="*/ 2147483647 w 21600"/>
                <a:gd name="T53" fmla="*/ 2147483647 h 21600"/>
                <a:gd name="T54" fmla="*/ 2147483647 w 21600"/>
                <a:gd name="T55" fmla="*/ 2147483647 h 21600"/>
                <a:gd name="T56" fmla="*/ 2147483647 w 21600"/>
                <a:gd name="T57" fmla="*/ 2147483647 h 21600"/>
                <a:gd name="T58" fmla="*/ 2147483647 w 21600"/>
                <a:gd name="T59" fmla="*/ 2147483647 h 21600"/>
                <a:gd name="T60" fmla="*/ 0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2147483647 w 21600"/>
                <a:gd name="T67" fmla="*/ 2147483647 h 21600"/>
                <a:gd name="T68" fmla="*/ 2147483647 w 21600"/>
                <a:gd name="T69" fmla="*/ 2147483647 h 21600"/>
                <a:gd name="T70" fmla="*/ 2147483647 w 21600"/>
                <a:gd name="T71" fmla="*/ 2147483647 h 21600"/>
                <a:gd name="T72" fmla="*/ 2147483647 w 21600"/>
                <a:gd name="T73" fmla="*/ 2147483647 h 21600"/>
                <a:gd name="T74" fmla="*/ 2147483647 w 21600"/>
                <a:gd name="T75" fmla="*/ 2147483647 h 21600"/>
                <a:gd name="T76" fmla="*/ 2147483647 w 21600"/>
                <a:gd name="T77" fmla="*/ 2147483647 h 21600"/>
                <a:gd name="T78" fmla="*/ 2147483647 w 21600"/>
                <a:gd name="T79" fmla="*/ 2147483647 h 21600"/>
                <a:gd name="T80" fmla="*/ 2147483647 w 21600"/>
                <a:gd name="T81" fmla="*/ 0 h 21600"/>
                <a:gd name="T82" fmla="*/ 2147483647 w 21600"/>
                <a:gd name="T83" fmla="*/ 0 h 216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11645" y="5466"/>
                  </a:lnTo>
                  <a:lnTo>
                    <a:pt x="14137" y="529"/>
                  </a:lnTo>
                  <a:lnTo>
                    <a:pt x="13252" y="5989"/>
                  </a:lnTo>
                  <a:lnTo>
                    <a:pt x="17148" y="2063"/>
                  </a:lnTo>
                  <a:lnTo>
                    <a:pt x="14618" y="6982"/>
                  </a:lnTo>
                  <a:lnTo>
                    <a:pt x="19537" y="4452"/>
                  </a:lnTo>
                  <a:lnTo>
                    <a:pt x="15611" y="8348"/>
                  </a:lnTo>
                  <a:lnTo>
                    <a:pt x="21071" y="7463"/>
                  </a:lnTo>
                  <a:lnTo>
                    <a:pt x="16134" y="9955"/>
                  </a:lnTo>
                  <a:lnTo>
                    <a:pt x="21600" y="10800"/>
                  </a:lnTo>
                  <a:lnTo>
                    <a:pt x="16134" y="11645"/>
                  </a:lnTo>
                  <a:lnTo>
                    <a:pt x="21071" y="14137"/>
                  </a:lnTo>
                  <a:lnTo>
                    <a:pt x="15611" y="13252"/>
                  </a:lnTo>
                  <a:lnTo>
                    <a:pt x="19537" y="17148"/>
                  </a:lnTo>
                  <a:lnTo>
                    <a:pt x="14618" y="14618"/>
                  </a:lnTo>
                  <a:lnTo>
                    <a:pt x="17148" y="19537"/>
                  </a:lnTo>
                  <a:lnTo>
                    <a:pt x="13252" y="15611"/>
                  </a:lnTo>
                  <a:lnTo>
                    <a:pt x="14137" y="21071"/>
                  </a:lnTo>
                  <a:lnTo>
                    <a:pt x="11645" y="16134"/>
                  </a:lnTo>
                  <a:lnTo>
                    <a:pt x="10800" y="21600"/>
                  </a:lnTo>
                  <a:lnTo>
                    <a:pt x="9955" y="16134"/>
                  </a:lnTo>
                  <a:lnTo>
                    <a:pt x="7463" y="21071"/>
                  </a:lnTo>
                  <a:lnTo>
                    <a:pt x="8348" y="15611"/>
                  </a:lnTo>
                  <a:lnTo>
                    <a:pt x="4452" y="19537"/>
                  </a:lnTo>
                  <a:lnTo>
                    <a:pt x="6982" y="14618"/>
                  </a:lnTo>
                  <a:lnTo>
                    <a:pt x="2063" y="17148"/>
                  </a:lnTo>
                  <a:lnTo>
                    <a:pt x="5989" y="13252"/>
                  </a:lnTo>
                  <a:lnTo>
                    <a:pt x="529" y="14137"/>
                  </a:lnTo>
                  <a:lnTo>
                    <a:pt x="5466" y="11645"/>
                  </a:lnTo>
                  <a:lnTo>
                    <a:pt x="0" y="10800"/>
                  </a:lnTo>
                  <a:lnTo>
                    <a:pt x="5466" y="9955"/>
                  </a:lnTo>
                  <a:lnTo>
                    <a:pt x="529" y="7463"/>
                  </a:lnTo>
                  <a:lnTo>
                    <a:pt x="5989" y="8348"/>
                  </a:lnTo>
                  <a:lnTo>
                    <a:pt x="2063" y="4452"/>
                  </a:lnTo>
                  <a:lnTo>
                    <a:pt x="6982" y="6982"/>
                  </a:lnTo>
                  <a:lnTo>
                    <a:pt x="4452" y="2063"/>
                  </a:lnTo>
                  <a:lnTo>
                    <a:pt x="8348" y="5989"/>
                  </a:lnTo>
                  <a:lnTo>
                    <a:pt x="7463" y="529"/>
                  </a:lnTo>
                  <a:lnTo>
                    <a:pt x="9955" y="5466"/>
                  </a:lnTo>
                  <a:lnTo>
                    <a:pt x="10800" y="0"/>
                  </a:lnTo>
                  <a:close/>
                  <a:moveTo>
                    <a:pt x="10800" y="0"/>
                  </a:move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7118" name="Picture 12">
              <a:extLst>
                <a:ext uri="{FF2B5EF4-FFF2-40B4-BE49-F238E27FC236}">
                  <a16:creationId xmlns:a16="http://schemas.microsoft.com/office/drawing/2014/main" id="{A06A7DB6-3A3C-A142-B5AB-9A52ECFAAC7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56101">
              <a:off x="2048974" y="5411901"/>
              <a:ext cx="2045536" cy="35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111" name="AutoShape 16">
            <a:extLst>
              <a:ext uri="{FF2B5EF4-FFF2-40B4-BE49-F238E27FC236}">
                <a16:creationId xmlns:a16="http://schemas.microsoft.com/office/drawing/2014/main" id="{4C6B74CC-9463-D24D-95BC-6461CF1A39E2}"/>
              </a:ext>
            </a:extLst>
          </p:cNvPr>
          <p:cNvSpPr>
            <a:spLocks/>
          </p:cNvSpPr>
          <p:nvPr/>
        </p:nvSpPr>
        <p:spPr bwMode="auto">
          <a:xfrm rot="-2848090">
            <a:off x="6251575" y="6061075"/>
            <a:ext cx="355600" cy="355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2147483647 w 21600"/>
              <a:gd name="T25" fmla="*/ 2147483647 h 21600"/>
              <a:gd name="T26" fmla="*/ 2147483647 w 21600"/>
              <a:gd name="T27" fmla="*/ 2147483647 h 21600"/>
              <a:gd name="T28" fmla="*/ 2147483647 w 21600"/>
              <a:gd name="T29" fmla="*/ 2147483647 h 21600"/>
              <a:gd name="T30" fmla="*/ 2147483647 w 21600"/>
              <a:gd name="T31" fmla="*/ 2147483647 h 21600"/>
              <a:gd name="T32" fmla="*/ 2147483647 w 21600"/>
              <a:gd name="T33" fmla="*/ 2147483647 h 21600"/>
              <a:gd name="T34" fmla="*/ 2147483647 w 21600"/>
              <a:gd name="T35" fmla="*/ 2147483647 h 21600"/>
              <a:gd name="T36" fmla="*/ 2147483647 w 21600"/>
              <a:gd name="T37" fmla="*/ 2147483647 h 21600"/>
              <a:gd name="T38" fmla="*/ 2147483647 w 21600"/>
              <a:gd name="T39" fmla="*/ 2147483647 h 21600"/>
              <a:gd name="T40" fmla="*/ 2147483647 w 21600"/>
              <a:gd name="T41" fmla="*/ 2147483647 h 21600"/>
              <a:gd name="T42" fmla="*/ 2147483647 w 21600"/>
              <a:gd name="T43" fmla="*/ 2147483647 h 21600"/>
              <a:gd name="T44" fmla="*/ 2147483647 w 21600"/>
              <a:gd name="T45" fmla="*/ 2147483647 h 21600"/>
              <a:gd name="T46" fmla="*/ 2147483647 w 21600"/>
              <a:gd name="T47" fmla="*/ 2147483647 h 21600"/>
              <a:gd name="T48" fmla="*/ 2147483647 w 21600"/>
              <a:gd name="T49" fmla="*/ 2147483647 h 21600"/>
              <a:gd name="T50" fmla="*/ 2147483647 w 21600"/>
              <a:gd name="T51" fmla="*/ 2147483647 h 21600"/>
              <a:gd name="T52" fmla="*/ 2147483647 w 21600"/>
              <a:gd name="T53" fmla="*/ 2147483647 h 21600"/>
              <a:gd name="T54" fmla="*/ 2147483647 w 21600"/>
              <a:gd name="T55" fmla="*/ 2147483647 h 21600"/>
              <a:gd name="T56" fmla="*/ 2147483647 w 21600"/>
              <a:gd name="T57" fmla="*/ 2147483647 h 21600"/>
              <a:gd name="T58" fmla="*/ 2147483647 w 21600"/>
              <a:gd name="T59" fmla="*/ 2147483647 h 21600"/>
              <a:gd name="T60" fmla="*/ 0 w 21600"/>
              <a:gd name="T61" fmla="*/ 2147483647 h 21600"/>
              <a:gd name="T62" fmla="*/ 2147483647 w 21600"/>
              <a:gd name="T63" fmla="*/ 2147483647 h 21600"/>
              <a:gd name="T64" fmla="*/ 2147483647 w 21600"/>
              <a:gd name="T65" fmla="*/ 2147483647 h 21600"/>
              <a:gd name="T66" fmla="*/ 2147483647 w 21600"/>
              <a:gd name="T67" fmla="*/ 2147483647 h 21600"/>
              <a:gd name="T68" fmla="*/ 2147483647 w 21600"/>
              <a:gd name="T69" fmla="*/ 2147483647 h 21600"/>
              <a:gd name="T70" fmla="*/ 2147483647 w 21600"/>
              <a:gd name="T71" fmla="*/ 2147483647 h 21600"/>
              <a:gd name="T72" fmla="*/ 2147483647 w 21600"/>
              <a:gd name="T73" fmla="*/ 2147483647 h 21600"/>
              <a:gd name="T74" fmla="*/ 2147483647 w 21600"/>
              <a:gd name="T75" fmla="*/ 2147483647 h 21600"/>
              <a:gd name="T76" fmla="*/ 2147483647 w 21600"/>
              <a:gd name="T77" fmla="*/ 2147483647 h 21600"/>
              <a:gd name="T78" fmla="*/ 2147483647 w 21600"/>
              <a:gd name="T79" fmla="*/ 2147483647 h 21600"/>
              <a:gd name="T80" fmla="*/ 2147483647 w 21600"/>
              <a:gd name="T81" fmla="*/ 0 h 21600"/>
              <a:gd name="T82" fmla="*/ 2147483647 w 21600"/>
              <a:gd name="T83" fmla="*/ 0 h 216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11645" y="5466"/>
                </a:lnTo>
                <a:lnTo>
                  <a:pt x="14137" y="529"/>
                </a:lnTo>
                <a:lnTo>
                  <a:pt x="13252" y="5989"/>
                </a:lnTo>
                <a:lnTo>
                  <a:pt x="17148" y="2063"/>
                </a:lnTo>
                <a:lnTo>
                  <a:pt x="14618" y="6982"/>
                </a:lnTo>
                <a:lnTo>
                  <a:pt x="19537" y="4452"/>
                </a:lnTo>
                <a:lnTo>
                  <a:pt x="15611" y="8348"/>
                </a:lnTo>
                <a:lnTo>
                  <a:pt x="21071" y="7463"/>
                </a:lnTo>
                <a:lnTo>
                  <a:pt x="16134" y="9955"/>
                </a:lnTo>
                <a:lnTo>
                  <a:pt x="21600" y="10800"/>
                </a:lnTo>
                <a:lnTo>
                  <a:pt x="16134" y="11645"/>
                </a:lnTo>
                <a:lnTo>
                  <a:pt x="21071" y="14137"/>
                </a:lnTo>
                <a:lnTo>
                  <a:pt x="15611" y="13252"/>
                </a:lnTo>
                <a:lnTo>
                  <a:pt x="19537" y="17148"/>
                </a:lnTo>
                <a:lnTo>
                  <a:pt x="14618" y="14618"/>
                </a:lnTo>
                <a:lnTo>
                  <a:pt x="17148" y="19537"/>
                </a:lnTo>
                <a:lnTo>
                  <a:pt x="13252" y="15611"/>
                </a:lnTo>
                <a:lnTo>
                  <a:pt x="14137" y="21071"/>
                </a:lnTo>
                <a:lnTo>
                  <a:pt x="11645" y="16134"/>
                </a:lnTo>
                <a:lnTo>
                  <a:pt x="10800" y="21600"/>
                </a:lnTo>
                <a:lnTo>
                  <a:pt x="9955" y="16134"/>
                </a:lnTo>
                <a:lnTo>
                  <a:pt x="7463" y="21071"/>
                </a:lnTo>
                <a:lnTo>
                  <a:pt x="8348" y="15611"/>
                </a:lnTo>
                <a:lnTo>
                  <a:pt x="4452" y="19537"/>
                </a:lnTo>
                <a:lnTo>
                  <a:pt x="6982" y="14618"/>
                </a:lnTo>
                <a:lnTo>
                  <a:pt x="2063" y="17148"/>
                </a:lnTo>
                <a:lnTo>
                  <a:pt x="5989" y="13252"/>
                </a:lnTo>
                <a:lnTo>
                  <a:pt x="529" y="14137"/>
                </a:lnTo>
                <a:lnTo>
                  <a:pt x="5466" y="11645"/>
                </a:lnTo>
                <a:lnTo>
                  <a:pt x="0" y="10800"/>
                </a:lnTo>
                <a:lnTo>
                  <a:pt x="5466" y="9955"/>
                </a:lnTo>
                <a:lnTo>
                  <a:pt x="529" y="7463"/>
                </a:lnTo>
                <a:lnTo>
                  <a:pt x="5989" y="8348"/>
                </a:lnTo>
                <a:lnTo>
                  <a:pt x="2063" y="4452"/>
                </a:lnTo>
                <a:lnTo>
                  <a:pt x="6982" y="6982"/>
                </a:lnTo>
                <a:lnTo>
                  <a:pt x="4452" y="2063"/>
                </a:lnTo>
                <a:lnTo>
                  <a:pt x="8348" y="5989"/>
                </a:lnTo>
                <a:lnTo>
                  <a:pt x="7463" y="529"/>
                </a:lnTo>
                <a:lnTo>
                  <a:pt x="9955" y="5466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noFill/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12" name="Picture 17">
            <a:extLst>
              <a:ext uri="{FF2B5EF4-FFF2-40B4-BE49-F238E27FC236}">
                <a16:creationId xmlns:a16="http://schemas.microsoft.com/office/drawing/2014/main" id="{613C7EB6-10F7-CA40-957E-4C614637E713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68650">
            <a:off x="6273800" y="5405438"/>
            <a:ext cx="147161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3" name="Left Brace 4">
            <a:extLst>
              <a:ext uri="{FF2B5EF4-FFF2-40B4-BE49-F238E27FC236}">
                <a16:creationId xmlns:a16="http://schemas.microsoft.com/office/drawing/2014/main" id="{95224A35-FF22-D64B-8F53-7F0F5DD1D09E}"/>
              </a:ext>
            </a:extLst>
          </p:cNvPr>
          <p:cNvSpPr>
            <a:spLocks/>
          </p:cNvSpPr>
          <p:nvPr/>
        </p:nvSpPr>
        <p:spPr bwMode="auto">
          <a:xfrm>
            <a:off x="768350" y="1204913"/>
            <a:ext cx="381000" cy="1295400"/>
          </a:xfrm>
          <a:prstGeom prst="leftBrace">
            <a:avLst>
              <a:gd name="adj1" fmla="val 8327"/>
              <a:gd name="adj2" fmla="val 51981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12" rIns="91425" bIns="45712"/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5739ADD4-22A2-9944-B165-1CC0950E07B2}"/>
              </a:ext>
            </a:extLst>
          </p:cNvPr>
          <p:cNvCxnSpPr>
            <a:stCxn id="47113" idx="1"/>
          </p:cNvCxnSpPr>
          <p:nvPr/>
        </p:nvCxnSpPr>
        <p:spPr bwMode="auto">
          <a:xfrm rot="10800000" flipH="1" flipV="1">
            <a:off x="768350" y="1878013"/>
            <a:ext cx="609600" cy="1155700"/>
          </a:xfrm>
          <a:prstGeom prst="curvedConnector4">
            <a:avLst>
              <a:gd name="adj1" fmla="val -37500"/>
              <a:gd name="adj2" fmla="val 76918"/>
            </a:avLst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7115" name="Left Brace 24">
            <a:extLst>
              <a:ext uri="{FF2B5EF4-FFF2-40B4-BE49-F238E27FC236}">
                <a16:creationId xmlns:a16="http://schemas.microsoft.com/office/drawing/2014/main" id="{7675FB14-F96F-E74D-B9E5-134D7C53F041}"/>
              </a:ext>
            </a:extLst>
          </p:cNvPr>
          <p:cNvSpPr>
            <a:spLocks/>
          </p:cNvSpPr>
          <p:nvPr/>
        </p:nvSpPr>
        <p:spPr bwMode="auto">
          <a:xfrm flipH="1">
            <a:off x="9150350" y="1128713"/>
            <a:ext cx="304800" cy="1295400"/>
          </a:xfrm>
          <a:prstGeom prst="leftBrace">
            <a:avLst>
              <a:gd name="adj1" fmla="val 8343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12" rIns="91425" bIns="45712"/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DA8D78AC-B0E2-CA46-897F-B48B76057851}"/>
              </a:ext>
            </a:extLst>
          </p:cNvPr>
          <p:cNvCxnSpPr>
            <a:stCxn id="47115" idx="1"/>
          </p:cNvCxnSpPr>
          <p:nvPr/>
        </p:nvCxnSpPr>
        <p:spPr bwMode="auto">
          <a:xfrm flipH="1">
            <a:off x="9378950" y="1776413"/>
            <a:ext cx="76200" cy="1181100"/>
          </a:xfrm>
          <a:prstGeom prst="curvedConnector4">
            <a:avLst>
              <a:gd name="adj1" fmla="val -300000"/>
              <a:gd name="adj2" fmla="val 77419"/>
            </a:avLst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9C97064-3472-5C42-99F5-396F8EAD9E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075" y="84138"/>
            <a:ext cx="9166225" cy="852487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50791" tIns="50791" rIns="50791" bIns="50791"/>
          <a:lstStyle/>
          <a:p>
            <a:pPr eaLnBrk="1" hangingPunct="1">
              <a:tabLst>
                <a:tab pos="0" algn="l"/>
                <a:tab pos="914246" algn="l"/>
                <a:tab pos="1828492" algn="l"/>
                <a:tab pos="2742738" algn="l"/>
                <a:tab pos="3656984" algn="l"/>
                <a:tab pos="4571229" algn="l"/>
                <a:tab pos="5485476" algn="l"/>
                <a:tab pos="6399722" algn="l"/>
                <a:tab pos="7313968" algn="l"/>
                <a:tab pos="8228214" algn="l"/>
                <a:tab pos="9142460" algn="l"/>
                <a:tab pos="10056706" algn="l"/>
              </a:tabLst>
              <a:defRPr/>
            </a:pPr>
            <a:r>
              <a:rPr lang="en-US" dirty="0">
                <a:sym typeface="Arial" charset="0"/>
              </a:rPr>
              <a:t>The origin of our troubles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0D80B292-BEE8-724F-97EB-6FC721811E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3213" y="936625"/>
            <a:ext cx="9512300" cy="63881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50791" tIns="50791" rIns="50791" bIns="50791"/>
          <a:lstStyle/>
          <a:p>
            <a:pPr marL="263525" indent="0" eaLnBrk="1" hangingPunct="1">
              <a:spcBef>
                <a:spcPct val="0"/>
              </a:spcBef>
              <a:tabLst>
                <a:tab pos="1446213" algn="l"/>
                <a:tab pos="2360613" algn="l"/>
                <a:tab pos="3275013" algn="l"/>
                <a:tab pos="4189413" algn="l"/>
                <a:tab pos="5103813" algn="l"/>
                <a:tab pos="6018213" algn="l"/>
                <a:tab pos="6932613" algn="l"/>
                <a:tab pos="7847013" algn="l"/>
                <a:tab pos="8761413" algn="l"/>
                <a:tab pos="9674225" algn="l"/>
                <a:tab pos="10588625" algn="l"/>
              </a:tabLst>
            </a:pPr>
            <a:r>
              <a:rPr lang="en-US" altLang="en-US" sz="2500"/>
              <a:t>We have </a:t>
            </a:r>
            <a:r>
              <a:rPr lang="en-US" altLang="en-US" sz="2500">
                <a:solidFill>
                  <a:srgbClr val="FE4940"/>
                </a:solidFill>
              </a:rPr>
              <a:t>no model for signal</a:t>
            </a:r>
            <a:endParaRPr lang="en-US" altLang="en-US" sz="2900">
              <a:solidFill>
                <a:srgbClr val="FE4940"/>
              </a:solidFill>
            </a:endParaRPr>
          </a:p>
          <a:p>
            <a:pPr marL="663575" lvl="1" indent="0" eaLnBrk="1" hangingPunct="1">
              <a:spcBef>
                <a:spcPct val="0"/>
              </a:spcBef>
              <a:tabLst>
                <a:tab pos="1446213" algn="l"/>
                <a:tab pos="2360613" algn="l"/>
                <a:tab pos="3275013" algn="l"/>
                <a:tab pos="4189413" algn="l"/>
                <a:tab pos="5103813" algn="l"/>
                <a:tab pos="6018213" algn="l"/>
                <a:tab pos="6932613" algn="l"/>
                <a:tab pos="7847013" algn="l"/>
                <a:tab pos="8761413" algn="l"/>
                <a:tab pos="9674225" algn="l"/>
                <a:tab pos="10588625" algn="l"/>
              </a:tabLst>
            </a:pPr>
            <a:r>
              <a:rPr lang="en-US" altLang="en-US" sz="2400"/>
              <a:t>Nothing like the expected response (regressors) of task FMRI</a:t>
            </a:r>
            <a:endParaRPr lang="en-US" altLang="en-US"/>
          </a:p>
          <a:p>
            <a:pPr marL="663575" lvl="1" indent="0" eaLnBrk="1" hangingPunct="1">
              <a:spcBef>
                <a:spcPct val="0"/>
              </a:spcBef>
              <a:tabLst>
                <a:tab pos="1446213" algn="l"/>
                <a:tab pos="2360613" algn="l"/>
                <a:tab pos="3275013" algn="l"/>
                <a:tab pos="4189413" algn="l"/>
                <a:tab pos="5103813" algn="l"/>
                <a:tab pos="6018213" algn="l"/>
                <a:tab pos="6932613" algn="l"/>
                <a:tab pos="7847013" algn="l"/>
                <a:tab pos="8761413" algn="l"/>
                <a:tab pos="9674225" algn="l"/>
                <a:tab pos="10588625" algn="l"/>
              </a:tabLst>
            </a:pPr>
            <a:endParaRPr lang="en-US" altLang="en-US" sz="2100"/>
          </a:p>
          <a:p>
            <a:pPr marL="263525" indent="0" eaLnBrk="1" hangingPunct="1">
              <a:spcBef>
                <a:spcPct val="0"/>
              </a:spcBef>
              <a:tabLst>
                <a:tab pos="1446213" algn="l"/>
                <a:tab pos="2360613" algn="l"/>
                <a:tab pos="3275013" algn="l"/>
                <a:tab pos="4189413" algn="l"/>
                <a:tab pos="5103813" algn="l"/>
                <a:tab pos="6018213" algn="l"/>
                <a:tab pos="6932613" algn="l"/>
                <a:tab pos="7847013" algn="l"/>
                <a:tab pos="8761413" algn="l"/>
                <a:tab pos="9674225" algn="l"/>
                <a:tab pos="10588625" algn="l"/>
              </a:tabLst>
            </a:pPr>
            <a:r>
              <a:rPr lang="en-US" altLang="en-US" sz="2500"/>
              <a:t>We have </a:t>
            </a:r>
            <a:r>
              <a:rPr lang="en-US" altLang="en-US" sz="2500">
                <a:solidFill>
                  <a:srgbClr val="FE4940"/>
                </a:solidFill>
              </a:rPr>
              <a:t>no </a:t>
            </a:r>
            <a:r>
              <a:rPr lang="en-US" altLang="en-US" sz="2500">
                <a:solidFill>
                  <a:srgbClr val="FE4940"/>
                </a:solidFill>
                <a:latin typeface="Arial Italic" pitchFamily="-84" charset="0"/>
                <a:sym typeface="Arial Italic" pitchFamily="-84" charset="0"/>
              </a:rPr>
              <a:t>good </a:t>
            </a:r>
            <a:r>
              <a:rPr lang="en-US" altLang="en-US" sz="2500">
                <a:solidFill>
                  <a:srgbClr val="FE4940"/>
                </a:solidFill>
              </a:rPr>
              <a:t>models for noise </a:t>
            </a:r>
          </a:p>
          <a:p>
            <a:pPr marL="663575" lvl="1" indent="0" eaLnBrk="1" hangingPunct="1">
              <a:spcBef>
                <a:spcPct val="0"/>
              </a:spcBef>
              <a:tabLst>
                <a:tab pos="1446213" algn="l"/>
                <a:tab pos="2360613" algn="l"/>
                <a:tab pos="3275013" algn="l"/>
                <a:tab pos="4189413" algn="l"/>
                <a:tab pos="5103813" algn="l"/>
                <a:tab pos="6018213" algn="l"/>
                <a:tab pos="6932613" algn="l"/>
                <a:tab pos="7847013" algn="l"/>
                <a:tab pos="8761413" algn="l"/>
                <a:tab pos="9674225" algn="l"/>
                <a:tab pos="10588625" algn="l"/>
              </a:tabLst>
            </a:pPr>
            <a:r>
              <a:rPr lang="en-US" altLang="en-US" sz="2400"/>
              <a:t>We have some, but they</a:t>
            </a:r>
            <a:r>
              <a:rPr lang="ja-JP" altLang="en-US" sz="2400"/>
              <a:t>’</a:t>
            </a:r>
            <a:r>
              <a:rPr lang="en-US" altLang="ja-JP" sz="2400"/>
              <a:t>re far from perfect</a:t>
            </a:r>
            <a:endParaRPr lang="en-US" altLang="ja-JP"/>
          </a:p>
          <a:p>
            <a:pPr marL="663575" lvl="1" indent="0" eaLnBrk="1" hangingPunct="1">
              <a:spcBef>
                <a:spcPct val="0"/>
              </a:spcBef>
              <a:tabLst>
                <a:tab pos="1446213" algn="l"/>
                <a:tab pos="2360613" algn="l"/>
                <a:tab pos="3275013" algn="l"/>
                <a:tab pos="4189413" algn="l"/>
                <a:tab pos="5103813" algn="l"/>
                <a:tab pos="6018213" algn="l"/>
                <a:tab pos="6932613" algn="l"/>
                <a:tab pos="7847013" algn="l"/>
                <a:tab pos="8761413" algn="l"/>
                <a:tab pos="9674225" algn="l"/>
                <a:tab pos="10588625" algn="l"/>
              </a:tabLst>
            </a:pPr>
            <a:endParaRPr lang="en-US" altLang="en-US" sz="2500"/>
          </a:p>
          <a:p>
            <a:pPr marL="263525" lvl="2" indent="0" eaLnBrk="1" hangingPunct="1">
              <a:spcBef>
                <a:spcPct val="0"/>
              </a:spcBef>
              <a:tabLst>
                <a:tab pos="1446213" algn="l"/>
                <a:tab pos="2360613" algn="l"/>
                <a:tab pos="3275013" algn="l"/>
                <a:tab pos="4189413" algn="l"/>
                <a:tab pos="5103813" algn="l"/>
                <a:tab pos="6018213" algn="l"/>
                <a:tab pos="6932613" algn="l"/>
                <a:tab pos="7847013" algn="l"/>
                <a:tab pos="8761413" algn="l"/>
                <a:tab pos="9674225" algn="l"/>
                <a:tab pos="10588625" algn="l"/>
              </a:tabLst>
            </a:pPr>
            <a:r>
              <a:rPr lang="en-US" altLang="en-US" sz="2500">
                <a:solidFill>
                  <a:srgbClr val="FE4940"/>
                </a:solidFill>
              </a:rPr>
              <a:t>Effect size </a:t>
            </a:r>
            <a:r>
              <a:rPr lang="en-US" altLang="en-US" sz="2500"/>
              <a:t>(as correlation) is a spatially </a:t>
            </a:r>
            <a:r>
              <a:rPr lang="en-US" altLang="en-US" sz="2500">
                <a:solidFill>
                  <a:srgbClr val="FE4940"/>
                </a:solidFill>
              </a:rPr>
              <a:t>varying function of noise </a:t>
            </a:r>
            <a:r>
              <a:rPr lang="en-US" altLang="en-US" sz="2500"/>
              <a:t>(fluctuations of no interest)</a:t>
            </a:r>
          </a:p>
          <a:p>
            <a:pPr marL="663575" lvl="1" indent="0" eaLnBrk="1" hangingPunct="1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1446213" algn="l"/>
                <a:tab pos="2360613" algn="l"/>
                <a:tab pos="3275013" algn="l"/>
                <a:tab pos="4189413" algn="l"/>
                <a:tab pos="5103813" algn="l"/>
                <a:tab pos="6018213" algn="l"/>
                <a:tab pos="6932613" algn="l"/>
                <a:tab pos="7847013" algn="l"/>
                <a:tab pos="8761413" algn="l"/>
                <a:tab pos="9674225" algn="l"/>
                <a:tab pos="10588625" algn="l"/>
              </a:tabLst>
            </a:pPr>
            <a:r>
              <a:rPr lang="en-US" altLang="en-US" sz="2500"/>
              <a:t>Noise can bias correlations </a:t>
            </a:r>
            <a:r>
              <a:rPr lang="en-US" altLang="en-US" b="1"/>
              <a:t>up</a:t>
            </a:r>
            <a:r>
              <a:rPr lang="en-US" altLang="en-US" sz="2500"/>
              <a:t>, or </a:t>
            </a:r>
            <a:r>
              <a:rPr lang="en-US" altLang="en-US" sz="2400" b="1"/>
              <a:t>down</a:t>
            </a:r>
            <a:r>
              <a:rPr lang="en-US" altLang="en-US" sz="2400"/>
              <a:t> </a:t>
            </a:r>
            <a:r>
              <a:rPr lang="en-US" altLang="en-US" sz="2500"/>
              <a:t>depending on the noise</a:t>
            </a:r>
            <a:r>
              <a:rPr lang="ja-JP" altLang="en-US" sz="2500"/>
              <a:t>’</a:t>
            </a:r>
            <a:r>
              <a:rPr lang="en-US" altLang="ja-JP" sz="2500"/>
              <a:t>s spatial covariance</a:t>
            </a:r>
          </a:p>
          <a:p>
            <a:pPr marL="663575" lvl="1" indent="0" eaLnBrk="1" hangingPunct="1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1446213" algn="l"/>
                <a:tab pos="2360613" algn="l"/>
                <a:tab pos="3275013" algn="l"/>
                <a:tab pos="4189413" algn="l"/>
                <a:tab pos="5103813" algn="l"/>
                <a:tab pos="6018213" algn="l"/>
                <a:tab pos="6932613" algn="l"/>
                <a:tab pos="7847013" algn="l"/>
                <a:tab pos="8761413" algn="l"/>
                <a:tab pos="9674225" algn="l"/>
                <a:tab pos="10588625" algn="l"/>
              </a:tabLst>
            </a:pPr>
            <a:r>
              <a:rPr lang="en-US" altLang="en-US" sz="2500"/>
              <a:t>In task FMRI by contrast, noise affects variance of effect size estimate</a:t>
            </a:r>
          </a:p>
        </p:txBody>
      </p:sp>
      <p:pic>
        <p:nvPicPr>
          <p:cNvPr id="49155" name="Picture 4">
            <a:extLst>
              <a:ext uri="{FF2B5EF4-FFF2-40B4-BE49-F238E27FC236}">
                <a16:creationId xmlns:a16="http://schemas.microsoft.com/office/drawing/2014/main" id="{500D98AB-7E69-ED48-8A25-12B51DAF0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" t="5885" b="11365"/>
          <a:stretch>
            <a:fillRect/>
          </a:stretch>
        </p:blipFill>
        <p:spPr bwMode="auto">
          <a:xfrm>
            <a:off x="3344863" y="5226050"/>
            <a:ext cx="4891087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Rectangle 1">
            <a:extLst>
              <a:ext uri="{FF2B5EF4-FFF2-40B4-BE49-F238E27FC236}">
                <a16:creationId xmlns:a16="http://schemas.microsoft.com/office/drawing/2014/main" id="{ACDD0E50-1209-5A4C-9ABB-B9CDB1FFD0D3}"/>
              </a:ext>
            </a:extLst>
          </p:cNvPr>
          <p:cNvSpPr>
            <a:spLocks/>
          </p:cNvSpPr>
          <p:nvPr/>
        </p:nvSpPr>
        <p:spPr bwMode="auto">
          <a:xfrm>
            <a:off x="8178800" y="7124700"/>
            <a:ext cx="161925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8093" tIns="38093" rIns="38093" bIns="38093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l" eaLnBrk="1" hangingPunct="1"/>
            <a:r>
              <a:rPr lang="en-US" altLang="en-US" sz="1400">
                <a:solidFill>
                  <a:srgbClr val="0033CC"/>
                </a:solidFill>
                <a:latin typeface="Courier" pitchFamily="2" charset="0"/>
                <a:ea typeface="ＭＳ Ｐゴシック" panose="020B0600070205080204" pitchFamily="34" charset="-128"/>
                <a:sym typeface="Courier" pitchFamily="2" charset="0"/>
              </a:rPr>
              <a:t>Z.S.S 16/06/13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- Custom Layou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FE4940"/>
      </a:accent1>
      <a:accent2>
        <a:srgbClr val="333399"/>
      </a:accent2>
      <a:accent3>
        <a:srgbClr val="AAAAAA"/>
      </a:accent3>
      <a:accent4>
        <a:srgbClr val="DADADA"/>
      </a:accent4>
      <a:accent5>
        <a:srgbClr val="FEB1A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Custom Layout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Custom Layo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- Title and Conten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- 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- Title and Content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afni03_interactive">
  <a:themeElements>
    <a:clrScheme name="afni03_interactiv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fni03_interactive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ＭＳ Ｐゴシック" charset="0"/>
          </a:defRPr>
        </a:defPPr>
      </a:lstStyle>
    </a:lnDef>
  </a:objectDefaults>
  <a:extraClrSchemeLst>
    <a:extraClrScheme>
      <a:clrScheme name="afni03_interactiv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ni03_interactiv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ni03_interactiv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ni03_interactiv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ni03_interactiv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ni03_interactiv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ni03_interactiv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ni03_interactiv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ni03_interactiv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ni03_interactiv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ni03_interactiv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ni03_interactiv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afni03_interactive">
  <a:themeElements>
    <a:clrScheme name="afni03_interactiv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fni03_interactive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ＭＳ Ｐゴシック" charset="0"/>
          </a:defRPr>
        </a:defPPr>
      </a:lstStyle>
    </a:lnDef>
  </a:objectDefaults>
  <a:extraClrSchemeLst>
    <a:extraClrScheme>
      <a:clrScheme name="afni03_interactiv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ni03_interactiv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ni03_interactiv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ni03_interactiv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ni03_interactiv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ni03_interactiv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ni03_interactiv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ni03_interactiv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ni03_interactiv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ni03_interactiv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ni03_interactiv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ni03_interactiv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4084</TotalTime>
  <Pages>0</Pages>
  <Words>3343</Words>
  <Characters>0</Characters>
  <Application>Microsoft Macintosh PowerPoint</Application>
  <PresentationFormat>Custom</PresentationFormat>
  <Lines>0</Lines>
  <Paragraphs>616</Paragraphs>
  <Slides>67</Slides>
  <Notes>26</Notes>
  <HiddenSlides>25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67</vt:i4>
      </vt:variant>
    </vt:vector>
  </HeadingPairs>
  <TitlesOfParts>
    <vt:vector size="92" baseType="lpstr">
      <vt:lpstr>Gill Sans</vt:lpstr>
      <vt:lpstr>ヒラギノ角ゴ ProN W3</vt:lpstr>
      <vt:lpstr>Arial</vt:lpstr>
      <vt:lpstr>ＭＳ Ｐゴシック</vt:lpstr>
      <vt:lpstr>Helvetica</vt:lpstr>
      <vt:lpstr>Times</vt:lpstr>
      <vt:lpstr>Wingdings</vt:lpstr>
      <vt:lpstr>Courier</vt:lpstr>
      <vt:lpstr>Sand</vt:lpstr>
      <vt:lpstr>Arial Bold</vt:lpstr>
      <vt:lpstr>ヒラギノ角ゴ ProN W6</vt:lpstr>
      <vt:lpstr>Arial Italic</vt:lpstr>
      <vt:lpstr>Courier New</vt:lpstr>
      <vt:lpstr>Calibri</vt:lpstr>
      <vt:lpstr>Lucida Grande</vt:lpstr>
      <vt:lpstr>맑은 고딕</vt:lpstr>
      <vt:lpstr>Arail</vt:lpstr>
      <vt:lpstr>Calibri Bold</vt:lpstr>
      <vt:lpstr>Times New Roman</vt:lpstr>
      <vt:lpstr>Default - Custom Layout</vt:lpstr>
      <vt:lpstr>Default - Title and Content</vt:lpstr>
      <vt:lpstr>Default - Blank</vt:lpstr>
      <vt:lpstr>1_Default - Title and Content</vt:lpstr>
      <vt:lpstr>afni03_interactive</vt:lpstr>
      <vt:lpstr>1_afni03_interactive</vt:lpstr>
      <vt:lpstr>Resting State FMRI: Analysis Methods and Analysis Problems</vt:lpstr>
      <vt:lpstr>Resting state</vt:lpstr>
      <vt:lpstr>Resting state</vt:lpstr>
      <vt:lpstr>Resting state</vt:lpstr>
      <vt:lpstr>Resting state</vt:lpstr>
      <vt:lpstr>Resting state</vt:lpstr>
      <vt:lpstr>The magic of resting state </vt:lpstr>
      <vt:lpstr>Resting state PROBLEM</vt:lpstr>
      <vt:lpstr>The origin of our troubles</vt:lpstr>
      <vt:lpstr>The origin of our troubles</vt:lpstr>
      <vt:lpstr>Sources of bias and error</vt:lpstr>
      <vt:lpstr>AFNI’s recommended RS-FMRI pre-processing steps  HJ Jo et al, 2010 and 2013  Carried out using afni_proc.py</vt:lpstr>
      <vt:lpstr>Step 1 = Despiking (before)</vt:lpstr>
      <vt:lpstr>Step 1 = Despiking (after)</vt:lpstr>
      <vt:lpstr>Step 2 = Slice Timing Correction</vt:lpstr>
      <vt:lpstr>Step 3 = Motion Correction Step 4 = Alignment with Anatomy Step 5 = Spatial Normalization</vt:lpstr>
      <vt:lpstr>Step 6 = Extract Tissue Based Regressors</vt:lpstr>
      <vt:lpstr>ANATicor – Tissue Based per voxel</vt:lpstr>
      <vt:lpstr>Step 7 = Spatial Blurring</vt:lpstr>
      <vt:lpstr>Effects of Blurring on Correlation</vt:lpstr>
      <vt:lpstr>Step 8 = Nuisance Regression - 1</vt:lpstr>
      <vt:lpstr>Step 8 = Nuisance Regression - 2</vt:lpstr>
      <vt:lpstr>Step 8 = Nuisance Regression - 3</vt:lpstr>
      <vt:lpstr>Step 8 = Nuisance Regression - 4</vt:lpstr>
      <vt:lpstr>AFNI’s recommended RS-FMRI pre-processing steps  HJ Jo et al, 2010 and 2013  Carried out using afni_proc.py</vt:lpstr>
      <vt:lpstr>Preprocess via afni_proc.py</vt:lpstr>
      <vt:lpstr>Adjusting brain-wide nuisances</vt:lpstr>
      <vt:lpstr>AFNI Progams for Correlating - 1</vt:lpstr>
      <vt:lpstr>AFNI Progams for Correlating - 2</vt:lpstr>
      <vt:lpstr>Tissue-based nuisance regressors</vt:lpstr>
      <vt:lpstr>And why not?</vt:lpstr>
      <vt:lpstr>Why not GSReg ?</vt:lpstr>
      <vt:lpstr>Why not GSReg ?</vt:lpstr>
      <vt:lpstr>Are biased estimates useful?</vt:lpstr>
      <vt:lpstr>Are biased estimates useful?</vt:lpstr>
      <vt:lpstr>An illustrative model</vt:lpstr>
      <vt:lpstr>Comparing Groups</vt:lpstr>
      <vt:lpstr>Comparing Groups</vt:lpstr>
      <vt:lpstr>Comparing Groups</vt:lpstr>
      <vt:lpstr>Distortion of long/short range correlations</vt:lpstr>
      <vt:lpstr>Comparing Groups with GSReg</vt:lpstr>
      <vt:lpstr>SAME holds with empirical data</vt:lpstr>
      <vt:lpstr>SAME holds with empirical data</vt:lpstr>
      <vt:lpstr>It is not just GSR</vt:lpstr>
      <vt:lpstr>The Siren’s Song</vt:lpstr>
      <vt:lpstr>Grouping Based on Motion</vt:lpstr>
      <vt:lpstr>Grouping Based on Motion</vt:lpstr>
      <vt:lpstr>Grouping Based on Motion</vt:lpstr>
      <vt:lpstr>Grouping Based on Motion</vt:lpstr>
      <vt:lpstr>Grouping Based on Motion</vt:lpstr>
      <vt:lpstr>Can GSReg help with motion?</vt:lpstr>
      <vt:lpstr>Can GSReg help with motion?</vt:lpstr>
      <vt:lpstr>Can GSReg help with motion?</vt:lpstr>
      <vt:lpstr>Can GSReg help with motion?</vt:lpstr>
      <vt:lpstr>Sampling nuisance TS regressors</vt:lpstr>
      <vt:lpstr>Brain-wide correlation adjustments?</vt:lpstr>
      <vt:lpstr>GCOR as group level covariate </vt:lpstr>
      <vt:lpstr>Less bias than with GSReg for 1 sample tests</vt:lpstr>
      <vt:lpstr>Comparing Groups</vt:lpstr>
      <vt:lpstr>Group Contrast, Only Local Change</vt:lpstr>
      <vt:lpstr>Group Contrast, Local &amp; Backg. Change</vt:lpstr>
      <vt:lpstr>GCOR and Motion Grouping</vt:lpstr>
      <vt:lpstr>GCOR and Motion Grouping</vt:lpstr>
      <vt:lpstr>GCOR as Group Level Covariate</vt:lpstr>
      <vt:lpstr>Conclusions</vt:lpstr>
      <vt:lpstr>Conclusions</vt:lpstr>
      <vt:lpstr>Acknowledgments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Microsoft Office User</cp:lastModifiedBy>
  <cp:revision>231</cp:revision>
  <cp:lastPrinted>2013-06-10T16:38:41Z</cp:lastPrinted>
  <dcterms:modified xsi:type="dcterms:W3CDTF">2018-03-15T17:42:17Z</dcterms:modified>
</cp:coreProperties>
</file>