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7.xml.rels" ContentType="application/vnd.openxmlformats-package.relationships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93.png" ContentType="image/png"/>
  <Override PartName="/ppt/media/image92.png" ContentType="image/png"/>
  <Override PartName="/ppt/media/image91.png" ContentType="image/png"/>
  <Override PartName="/ppt/media/image90.png" ContentType="image/png"/>
  <Override PartName="/ppt/media/image88.png" ContentType="image/png"/>
  <Override PartName="/ppt/media/image87.png" ContentType="image/png"/>
  <Override PartName="/ppt/media/image85.png" ContentType="image/png"/>
  <Override PartName="/ppt/media/image81.png" ContentType="image/png"/>
  <Override PartName="/ppt/media/image80.png" ContentType="image/png"/>
  <Override PartName="/ppt/media/image79.png" ContentType="image/png"/>
  <Override PartName="/ppt/media/image86.png" ContentType="image/png"/>
  <Override PartName="/ppt/media/image5.png" ContentType="image/png"/>
  <Override PartName="/ppt/media/image60.png" ContentType="image/png"/>
  <Override PartName="/ppt/media/image84.png" ContentType="image/png"/>
  <Override PartName="/ppt/media/image3.png" ContentType="image/png"/>
  <Override PartName="/ppt/media/image82.png" ContentType="image/png"/>
  <Override PartName="/ppt/media/image1.png" ContentType="image/png"/>
  <Override PartName="/ppt/media/image83.png" ContentType="image/png"/>
  <Override PartName="/ppt/media/image2.png" ContentType="image/png"/>
  <Override PartName="/ppt/media/image89.png" ContentType="image/png"/>
  <Override PartName="/ppt/media/image8.png" ContentType="image/png"/>
  <Override PartName="/ppt/media/image63.png" ContentType="image/png"/>
  <Override PartName="/ppt/media/image36.png" ContentType="image/png"/>
  <Override PartName="/ppt/media/image11.png" ContentType="image/png"/>
  <Override PartName="/ppt/media/image35.png" ContentType="image/png"/>
  <Override PartName="/ppt/media/image10.png" ContentType="image/png"/>
  <Override PartName="/ppt/media/image34.png" ContentType="image/png"/>
  <Override PartName="/ppt/media/image59.png" ContentType="image/png"/>
  <Override PartName="/ppt/media/image33.png" ContentType="image/png"/>
  <Override PartName="/ppt/media/image58.png" ContentType="image/png"/>
  <Override PartName="/ppt/media/image32.png" ContentType="image/png"/>
  <Override PartName="/ppt/media/image57.png" ContentType="image/png"/>
  <Override PartName="/ppt/media/image31.png" ContentType="image/png"/>
  <Override PartName="/ppt/media/image56.png" ContentType="image/png"/>
  <Override PartName="/ppt/media/image30.png" ContentType="image/png"/>
  <Override PartName="/ppt/media/image55.png" ContentType="image/png"/>
  <Override PartName="/ppt/media/image29.png" ContentType="image/png"/>
  <Override PartName="/ppt/media/image13.jpeg" ContentType="image/jpe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49.png" ContentType="image/png"/>
  <Override PartName="/ppt/media/image23.png" ContentType="image/png"/>
  <Override PartName="/ppt/media/image15.jpeg" ContentType="image/jpeg"/>
  <Override PartName="/ppt/media/image48.png" ContentType="image/png"/>
  <Override PartName="/ppt/media/image95.jpeg" ContentType="image/jpeg"/>
  <Override PartName="/ppt/media/image22.png" ContentType="image/png"/>
  <Override PartName="/ppt/media/image21.png" ContentType="image/png"/>
  <Override PartName="/ppt/media/image9.jpeg" ContentType="image/jpeg"/>
  <Override PartName="/ppt/media/image46.png" ContentType="image/png"/>
  <Override PartName="/ppt/media/image20.png" ContentType="image/png"/>
  <Override PartName="/ppt/media/image4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47.png" ContentType="image/png"/>
  <Override PartName="/ppt/media/image4.jpeg" ContentType="image/jpeg"/>
  <Override PartName="/ppt/media/image16.png" ContentType="image/png"/>
  <Override PartName="/ppt/media/image94.jpeg" ContentType="image/jpeg"/>
  <Override PartName="/ppt/media/image12.png" ContentType="image/png"/>
  <Override PartName="/ppt/media/image37.png" ContentType="image/png"/>
  <Override PartName="/ppt/media/image14.jpeg" ContentType="image/jpeg"/>
  <Override PartName="/ppt/media/image38.png" ContentType="image/png"/>
  <Override PartName="/ppt/media/image39.png" ContentType="image/png"/>
  <Override PartName="/ppt/media/image40.png" ContentType="image/png"/>
  <Override PartName="/ppt/media/image65.png" ContentType="image/png"/>
  <Override PartName="/ppt/media/image41.png" ContentType="image/png"/>
  <Override PartName="/ppt/media/image66.png" ContentType="image/png"/>
  <Override PartName="/ppt/media/image42.png" ContentType="image/png"/>
  <Override PartName="/ppt/media/image6.jpeg" ContentType="image/jpeg"/>
  <Override PartName="/ppt/media/image67.png" ContentType="image/png"/>
  <Override PartName="/ppt/media/image43.png" ContentType="image/png"/>
  <Override PartName="/ppt/media/image68.png" ContentType="image/png"/>
  <Override PartName="/ppt/media/image44.png" ContentType="image/png"/>
  <Override PartName="/ppt/media/image69.png" ContentType="image/png"/>
  <Override PartName="/ppt/media/image50.png" ContentType="image/png"/>
  <Override PartName="/ppt/media/image75.png" ContentType="image/png"/>
  <Override PartName="/ppt/media/image51.png" ContentType="image/png"/>
  <Override PartName="/ppt/media/image76.png" ContentType="image/png"/>
  <Override PartName="/ppt/media/image52.png" ContentType="image/png"/>
  <Override PartName="/ppt/media/image7.jpeg" ContentType="image/jpeg"/>
  <Override PartName="/ppt/media/image77.png" ContentType="image/png"/>
  <Override PartName="/ppt/media/image53.png" ContentType="image/png"/>
  <Override PartName="/ppt/media/image78.png" ContentType="image/png"/>
  <Override PartName="/ppt/media/image54.png" ContentType="image/png"/>
  <Override PartName="/ppt/media/image61.png" ContentType="image/png"/>
  <Override PartName="/ppt/media/image62.png" ContentType="image/png"/>
  <Override PartName="/ppt/media/image64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6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6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slides/slide30.xml" ContentType="application/vnd.openxmlformats-officedocument.presentationml.slide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slides/slide57.xml" ContentType="application/vnd.openxmlformats-officedocument.presentationml.slide+xml"/>
  <Override PartName="/ppt/slides/slide32.xml" ContentType="application/vnd.openxmlformats-officedocument.presentationml.slide+xml"/>
  <Override PartName="/ppt/slides/slide58.xml" ContentType="application/vnd.openxmlformats-officedocument.presentationml.slide+xml"/>
  <Override PartName="/ppt/slides/slide33.xml" ContentType="application/vnd.openxmlformats-officedocument.presentationml.slide+xml"/>
  <Override PartName="/ppt/slides/slide59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59.xml.rels" ContentType="application/vnd.openxmlformats-package.relationships+xml"/>
  <Override PartName="/ppt/slides/_rels/slide12.xml.rels" ContentType="application/vnd.openxmlformats-package.relationships+xml"/>
  <Override PartName="/ppt/slides/_rels/slide58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60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640" spc="-1" strike="noStrike">
                <a:latin typeface="Arial"/>
              </a:rPr>
              <a:t>Click to edit the notes format</a:t>
            </a:r>
            <a:endParaRPr b="0" lang="en-US" sz="2640" spc="-1" strike="noStrike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4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4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E85D3FA-A69B-4A9E-BCD8-CA28F00BBB2F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4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76E3267-937D-49FC-8132-0860D056420F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155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7156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p>
            <a:endParaRPr b="0" lang="en-US" sz="264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C768514-65C1-410E-9EB4-D4D7024D9CCA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179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7180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p>
            <a:endParaRPr b="0" lang="en-US" sz="24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182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3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184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186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188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9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190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1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192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3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194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5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196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7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198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ED83FF8-6CF5-45D3-AF9B-BC52AB690CF7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158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7159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p>
            <a:endParaRPr b="0" lang="en-US" sz="24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9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00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1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02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3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04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5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06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7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08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9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10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1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12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3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14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5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16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7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18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20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1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22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3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24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26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7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28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30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1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32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3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34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5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36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7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38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0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1AFE7A3-BD6E-4573-A11D-2F6C48C6040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161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7162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p>
            <a:endParaRPr b="0" lang="en-US" sz="2400" spc="-1" strike="noStrike"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40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1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42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3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44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5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46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7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48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50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1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52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3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54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5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56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7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58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3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F8492D1-80CF-41F8-92CD-357A223FAA19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164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7165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p>
            <a:endParaRPr b="0" lang="en-US" sz="2400" spc="-1" strike="noStrike"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9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60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1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62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3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64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5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66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7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68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9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70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72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74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5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76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7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78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6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B099A7D-CE14-48E3-948F-2B5671A4E610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167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7168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p>
            <a:endParaRPr b="0" lang="en-US" sz="2400" spc="-1" strike="noStrike"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9" name="PlaceHolder 1"/>
          <p:cNvSpPr>
            <a:spLocks noGrp="1"/>
          </p:cNvSpPr>
          <p:nvPr>
            <p:ph type="sldImg"/>
          </p:nvPr>
        </p:nvSpPr>
        <p:spPr>
          <a:xfrm>
            <a:off x="0" y="303120"/>
            <a:ext cx="1440" cy="1800"/>
          </a:xfrm>
          <a:prstGeom prst="rect">
            <a:avLst/>
          </a:prstGeom>
        </p:spPr>
      </p:sp>
      <p:sp>
        <p:nvSpPr>
          <p:cNvPr id="7280" name="CustomShape 2"/>
          <p:cNvSpPr/>
          <p:nvPr/>
        </p:nvSpPr>
        <p:spPr>
          <a:xfrm>
            <a:off x="503280" y="4316400"/>
            <a:ext cx="5856120" cy="4059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598164D-198B-4CDC-8BB5-08BC09420963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170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7171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p>
            <a:endParaRPr b="0" lang="en-US" sz="24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3E6DBD7-89E2-4FF5-A57F-FD9F508F2318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173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7174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p>
            <a:endParaRPr b="0" lang="en-US" sz="24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Shape 1"/>
          <p:cNvSpPr txBox="1"/>
          <p:nvPr/>
        </p:nvSpPr>
        <p:spPr>
          <a:xfrm>
            <a:off x="3886200" y="868680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38EA612-8096-4AAB-9380-A9D18190EC31}" type="slidenum">
              <a:rPr b="0" lang="en-US" sz="1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7176" name="PlaceHolder 2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7177" name="PlaceHolder 3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840" cy="4114440"/>
          </a:xfrm>
          <a:prstGeom prst="rect">
            <a:avLst/>
          </a:prstGeom>
        </p:spPr>
        <p:txBody>
          <a:bodyPr/>
          <a:p>
            <a:endParaRPr b="0" lang="en-US" sz="24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41352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14124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8580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41352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14124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63040" cy="2783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41352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14124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8580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41352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14124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63040" cy="2783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41352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14124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8580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41352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14124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63040" cy="2783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41352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14124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8580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41352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14124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63040" cy="2783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63040" cy="2783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341352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614124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68580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 type="body"/>
          </p:nvPr>
        </p:nvSpPr>
        <p:spPr>
          <a:xfrm>
            <a:off x="341352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7"/>
          <p:cNvSpPr>
            <a:spLocks noGrp="1"/>
          </p:cNvSpPr>
          <p:nvPr>
            <p:ph type="body"/>
          </p:nvPr>
        </p:nvSpPr>
        <p:spPr>
          <a:xfrm>
            <a:off x="614124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subTitle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63040" cy="2783160"/>
          </a:xfrm>
          <a:prstGeom prst="rect">
            <a:avLst/>
          </a:prstGeom>
        </p:spPr>
        <p:txBody>
          <a:bodyPr lIns="0" rIns="0" tIns="0" bIns="0" anchor="ctr"/>
          <a:p>
            <a:pPr marL="342720" indent="-342720" algn="ctr">
              <a:spcBef>
                <a:spcPts val="422"/>
              </a:spcBef>
            </a:pP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41352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body"/>
          </p:nvPr>
        </p:nvSpPr>
        <p:spPr>
          <a:xfrm>
            <a:off x="6141240" y="144756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body"/>
          </p:nvPr>
        </p:nvSpPr>
        <p:spPr>
          <a:xfrm>
            <a:off x="68580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6"/>
          <p:cNvSpPr>
            <a:spLocks noGrp="1"/>
          </p:cNvSpPr>
          <p:nvPr>
            <p:ph type="body"/>
          </p:nvPr>
        </p:nvSpPr>
        <p:spPr>
          <a:xfrm>
            <a:off x="341352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7"/>
          <p:cNvSpPr>
            <a:spLocks noGrp="1"/>
          </p:cNvSpPr>
          <p:nvPr>
            <p:ph type="body"/>
          </p:nvPr>
        </p:nvSpPr>
        <p:spPr>
          <a:xfrm>
            <a:off x="6141240" y="4109040"/>
            <a:ext cx="25974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820040" y="410904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8580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820040" y="1447560"/>
            <a:ext cx="393696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85800" y="4109040"/>
            <a:ext cx="8067600" cy="243036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304920" y="228600"/>
            <a:ext cx="761760" cy="267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95000"/>
              </a:lnSpc>
              <a:spcBef>
                <a:spcPts val="748"/>
              </a:spcBef>
            </a:pPr>
            <a:r>
              <a:rPr b="1" lang="en-GB" sz="1200" spc="-1" strike="noStrike">
                <a:solidFill>
                  <a:srgbClr val="0901ff"/>
                </a:solidFill>
                <a:latin typeface="Courier New"/>
              </a:rPr>
              <a:t>-</a:t>
            </a:r>
            <a:fld id="{ED2F0D9F-55F4-4F03-B370-371F34BC203B}" type="slidenum">
              <a:rPr b="1" lang="en-GB" sz="1200" spc="-1" strike="noStrike">
                <a:solidFill>
                  <a:srgbClr val="0901ff"/>
                </a:solidFill>
                <a:latin typeface="Courier New"/>
              </a:rPr>
              <a:t>&lt;number&gt;</a:t>
            </a:fld>
            <a:r>
              <a:rPr b="1" lang="en-GB" sz="1200" spc="-1" strike="noStrike">
                <a:solidFill>
                  <a:srgbClr val="0901ff"/>
                </a:solidFill>
                <a:latin typeface="Courier New"/>
              </a:rPr>
              <a:t>-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63040" cy="60012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85800" y="1447560"/>
            <a:ext cx="8067600" cy="50958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342720" indent="-342720">
              <a:spcBef>
                <a:spcPts val="422"/>
              </a:spcBef>
            </a:pPr>
            <a:r>
              <a:rPr b="0" lang="en-US" sz="17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lvl="1" marL="742680" indent="-285480"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422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422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7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422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7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422"/>
              </a:spcBef>
              <a:buClr>
                <a:srgbClr val="000000"/>
              </a:buClr>
              <a:buFont typeface="Times New Roman"/>
              <a:buChar char="»"/>
            </a:pPr>
            <a:r>
              <a:rPr b="0" lang="en-US" sz="17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440" y="2130480"/>
            <a:ext cx="7767720" cy="1465200"/>
          </a:xfrm>
          <a:prstGeom prst="rect">
            <a:avLst/>
          </a:prstGeom>
        </p:spPr>
        <p:txBody>
          <a:bodyPr anchor="ctr"/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456840" y="6356160"/>
            <a:ext cx="2128680" cy="36036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EF430DA-26B4-4EBC-A2F1-0FFBEB45D4C9}" type="datetime">
              <a:rPr b="0" lang="en-US" sz="1200" spc="-1" strike="noStrike">
                <a:solidFill>
                  <a:srgbClr val="8b8b8b"/>
                </a:solidFill>
                <a:latin typeface="Calibri"/>
                <a:ea typeface="Tahoma"/>
              </a:rPr>
              <a:t>09/30/19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3124080" y="6356520"/>
            <a:ext cx="2895840" cy="36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553080" y="6356160"/>
            <a:ext cx="2129040" cy="36036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21D3BD0-CB5F-4F09-A3D0-4F1F314AB8E0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Tahom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4920" cy="3971880"/>
          </a:xfrm>
          <a:prstGeom prst="rect">
            <a:avLst/>
          </a:prstGeom>
        </p:spPr>
        <p:txBody>
          <a:bodyPr lIns="0" rIns="0" tIns="68400" bIns="0">
            <a:normAutofit/>
          </a:bodyPr>
          <a:p>
            <a:pPr marL="342720" indent="-342720">
              <a:spcAft>
                <a:spcPts val="1423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742680" indent="-285480">
              <a:spcAft>
                <a:spcPts val="1137"/>
              </a:spcAft>
              <a:buClr>
                <a:srgbClr val="000000"/>
              </a:buClr>
              <a:buFont typeface="Times New Roman"/>
              <a:buChar char="–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spcAft>
                <a:spcPts val="848"/>
              </a:spcAft>
              <a:buClr>
                <a:srgbClr val="000000"/>
              </a:buClr>
              <a:buFont typeface="Times New Roman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spcAft>
                <a:spcPts val="573"/>
              </a:spcAft>
              <a:buClr>
                <a:srgbClr val="000000"/>
              </a:buClr>
              <a:buFont typeface="Times New Roman"/>
              <a:buChar char="–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2057400" indent="-228600">
              <a:spcAft>
                <a:spcPts val="286"/>
              </a:spcAft>
              <a:buClr>
                <a:srgbClr val="000000"/>
              </a:buClr>
              <a:buFont typeface="Times New Roman"/>
              <a:buChar char="»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rIns="0" tIns="0" bIns="0"/>
          <a:p>
            <a:pPr algn="r"/>
            <a:fld id="{B45C9DD7-C37D-4295-BFCF-E919C4EB0228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113040" y="12600"/>
            <a:ext cx="348840" cy="18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fld id="{D4C86994-C598-4B0D-9990-B52415738551}" type="slidenum"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&lt;number&gt;</a:t>
            </a:fld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13040" y="12600"/>
            <a:ext cx="348840" cy="18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fld id="{AE7A2279-C067-45FB-897B-1E35E9E12B32}" type="slidenum"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&lt;number&gt;</a:t>
            </a:fld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title"/>
          </p:nvPr>
        </p:nvSpPr>
        <p:spPr>
          <a:xfrm>
            <a:off x="665280" y="160200"/>
            <a:ext cx="7772040" cy="7617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69720" y="1128600"/>
            <a:ext cx="8461080" cy="5360760"/>
          </a:xfrm>
          <a:prstGeom prst="rect">
            <a:avLst/>
          </a:prstGeom>
        </p:spPr>
        <p:txBody>
          <a:bodyPr/>
          <a:p>
            <a:pPr marL="432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113040" y="12600"/>
            <a:ext cx="348840" cy="18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fld id="{E78C869B-5FF1-42AD-8C96-1EE1B92FDCC0}" type="slidenum"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&lt;number&gt;</a:t>
            </a:fld>
            <a:r>
              <a:rPr b="0" lang="en-US" sz="1200" spc="-1" strike="noStrike">
                <a:solidFill>
                  <a:srgbClr val="0b07ff"/>
                </a:solidFill>
                <a:latin typeface="Sand"/>
                <a:ea typeface="ＭＳ Ｐゴシック"/>
              </a:rPr>
              <a:t>–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jpe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38.xml"/><Relationship Id="rId1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6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6.pn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9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94.jpeg"/><Relationship Id="rId2" Type="http://schemas.openxmlformats.org/officeDocument/2006/relationships/image" Target="../media/image9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slideLayout" Target="../slideLayouts/slideLayout49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504720" y="287280"/>
            <a:ext cx="848628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65000"/>
              </a:lnSpc>
            </a:pPr>
            <a:r>
              <a:rPr b="1" lang="en-US" sz="8800" spc="-1" strike="noStrike">
                <a:solidFill>
                  <a:srgbClr val="e600e6"/>
                </a:solidFill>
                <a:latin typeface="Arial Rounded MT Bold"/>
                <a:ea typeface="ＭＳ Ｐゴシック"/>
              </a:rPr>
              <a:t>A</a:t>
            </a:r>
            <a:r>
              <a:rPr b="1" lang="en-US" sz="8800" spc="-1" strike="noStrike">
                <a:solidFill>
                  <a:srgbClr val="333399"/>
                </a:solidFill>
                <a:latin typeface="Arial Rounded MT Bold"/>
                <a:ea typeface="ＭＳ Ｐゴシック"/>
              </a:rPr>
              <a:t>F</a:t>
            </a:r>
            <a:r>
              <a:rPr b="1" lang="en-US" sz="8800" spc="-1" strike="noStrike">
                <a:solidFill>
                  <a:srgbClr val="ff011c"/>
                </a:solidFill>
                <a:latin typeface="Arial Rounded MT Bold"/>
                <a:ea typeface="ＭＳ Ｐゴシック"/>
              </a:rPr>
              <a:t>N</a:t>
            </a:r>
            <a:r>
              <a:rPr b="1" lang="en-US" sz="8800" spc="-1" strike="noStrike">
                <a:solidFill>
                  <a:srgbClr val="00b300"/>
                </a:solidFill>
                <a:latin typeface="Arial Rounded MT Bold"/>
                <a:ea typeface="ＭＳ Ｐゴシック"/>
              </a:rPr>
              <a:t>I </a:t>
            </a:r>
            <a:r>
              <a:rPr b="1" lang="en-US" sz="6600" spc="-1" strike="noStrike">
                <a:solidFill>
                  <a:srgbClr val="808080"/>
                </a:solidFill>
                <a:latin typeface="Arial Rounded MT Bold"/>
                <a:ea typeface="ＭＳ Ｐゴシック"/>
              </a:rPr>
              <a:t>&amp;</a:t>
            </a:r>
            <a:r>
              <a:rPr b="1" lang="en-US" sz="8800" spc="-1" strike="noStrike">
                <a:solidFill>
                  <a:srgbClr val="00b300"/>
                </a:solidFill>
                <a:latin typeface="Arial Rounded MT Bold"/>
                <a:ea typeface="ＭＳ Ｐゴシック"/>
              </a:rPr>
              <a:t> </a:t>
            </a:r>
            <a:r>
              <a:rPr b="1" lang="en-US" sz="8800" spc="-1" strike="noStrike">
                <a:solidFill>
                  <a:srgbClr val="000000"/>
                </a:solidFill>
                <a:latin typeface="Arial Rounded MT Bold"/>
                <a:ea typeface="ＭＳ Ｐゴシック"/>
              </a:rPr>
              <a:t>FMRI</a:t>
            </a:r>
            <a:br/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Introduction, Concepts, Principles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1355760" y="6207120"/>
            <a:ext cx="6400440" cy="490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561"/>
              </a:spcBef>
            </a:pPr>
            <a:r>
              <a:rPr b="1" lang="en-US" sz="2800" spc="-1" strike="noStrike" u="sng">
                <a:solidFill>
                  <a:srgbClr val="1218a4"/>
                </a:solidFill>
                <a:uFillTx/>
                <a:latin typeface="Arial"/>
                <a:ea typeface="ＭＳ Ｐゴシック"/>
              </a:rPr>
              <a:t>http://afni.nimh.nih.gov/afni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46" name="Picture 6" descr=""/>
          <p:cNvPicPr/>
          <p:nvPr/>
        </p:nvPicPr>
        <p:blipFill>
          <a:blip r:embed="rId1"/>
          <a:stretch/>
        </p:blipFill>
        <p:spPr>
          <a:xfrm>
            <a:off x="7559640" y="1752480"/>
            <a:ext cx="1469520" cy="1469520"/>
          </a:xfrm>
          <a:prstGeom prst="rect">
            <a:avLst/>
          </a:prstGeom>
          <a:ln>
            <a:noFill/>
          </a:ln>
        </p:spPr>
      </p:pic>
      <p:pic>
        <p:nvPicPr>
          <p:cNvPr id="247" name="Picture 7" descr=""/>
          <p:cNvPicPr/>
          <p:nvPr/>
        </p:nvPicPr>
        <p:blipFill>
          <a:blip r:embed="rId2"/>
          <a:stretch/>
        </p:blipFill>
        <p:spPr>
          <a:xfrm>
            <a:off x="465120" y="4187880"/>
            <a:ext cx="914040" cy="993240"/>
          </a:xfrm>
          <a:prstGeom prst="rect">
            <a:avLst/>
          </a:prstGeom>
          <a:ln>
            <a:noFill/>
          </a:ln>
        </p:spPr>
      </p:pic>
      <p:pic>
        <p:nvPicPr>
          <p:cNvPr id="248" name="Picture 8" descr=""/>
          <p:cNvPicPr/>
          <p:nvPr/>
        </p:nvPicPr>
        <p:blipFill>
          <a:blip r:embed="rId3"/>
          <a:stretch/>
        </p:blipFill>
        <p:spPr>
          <a:xfrm>
            <a:off x="465120" y="152388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249" name="Picture 9" descr=""/>
          <p:cNvPicPr/>
          <p:nvPr/>
        </p:nvPicPr>
        <p:blipFill>
          <a:blip r:embed="rId4"/>
          <a:stretch/>
        </p:blipFill>
        <p:spPr>
          <a:xfrm>
            <a:off x="465120" y="2484360"/>
            <a:ext cx="914040" cy="696600"/>
          </a:xfrm>
          <a:prstGeom prst="rect">
            <a:avLst/>
          </a:prstGeom>
          <a:ln>
            <a:noFill/>
          </a:ln>
        </p:spPr>
      </p:pic>
      <p:pic>
        <p:nvPicPr>
          <p:cNvPr id="250" name="Picture 10" descr=""/>
          <p:cNvPicPr/>
          <p:nvPr/>
        </p:nvPicPr>
        <p:blipFill>
          <a:blip r:embed="rId5"/>
          <a:stretch/>
        </p:blipFill>
        <p:spPr>
          <a:xfrm>
            <a:off x="465120" y="322740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251" name="Picture 11" descr=""/>
          <p:cNvPicPr/>
          <p:nvPr/>
        </p:nvPicPr>
        <p:blipFill>
          <a:blip r:embed="rId6"/>
          <a:stretch/>
        </p:blipFill>
        <p:spPr>
          <a:xfrm rot="10800000">
            <a:off x="1379520" y="5819760"/>
            <a:ext cx="914040" cy="591840"/>
          </a:xfrm>
          <a:prstGeom prst="rect">
            <a:avLst/>
          </a:prstGeom>
          <a:ln>
            <a:noFill/>
          </a:ln>
        </p:spPr>
      </p:pic>
      <p:pic>
        <p:nvPicPr>
          <p:cNvPr id="252" name="Picture 12" descr=""/>
          <p:cNvPicPr/>
          <p:nvPr/>
        </p:nvPicPr>
        <p:blipFill>
          <a:blip r:embed="rId7"/>
          <a:stretch/>
        </p:blipFill>
        <p:spPr>
          <a:xfrm>
            <a:off x="465120" y="586728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253" name="Picture 14" descr=""/>
          <p:cNvPicPr/>
          <p:nvPr/>
        </p:nvPicPr>
        <p:blipFill>
          <a:blip r:embed="rId8"/>
          <a:stretch/>
        </p:blipFill>
        <p:spPr>
          <a:xfrm>
            <a:off x="7558200" y="3440160"/>
            <a:ext cx="1471320" cy="1471320"/>
          </a:xfrm>
          <a:prstGeom prst="rect">
            <a:avLst/>
          </a:prstGeom>
          <a:ln>
            <a:noFill/>
          </a:ln>
        </p:spPr>
      </p:pic>
      <p:sp>
        <p:nvSpPr>
          <p:cNvPr id="254" name="Line 3"/>
          <p:cNvSpPr/>
          <p:nvPr/>
        </p:nvSpPr>
        <p:spPr>
          <a:xfrm>
            <a:off x="1584000" y="1512720"/>
            <a:ext cx="6023160" cy="360"/>
          </a:xfrm>
          <a:prstGeom prst="line">
            <a:avLst/>
          </a:prstGeom>
          <a:ln w="9360">
            <a:solidFill>
              <a:srgbClr val="e600e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Line 4"/>
          <p:cNvSpPr/>
          <p:nvPr/>
        </p:nvSpPr>
        <p:spPr>
          <a:xfrm>
            <a:off x="1584000" y="1535040"/>
            <a:ext cx="6023160" cy="360"/>
          </a:xfrm>
          <a:prstGeom prst="line">
            <a:avLst/>
          </a:prstGeom>
          <a:ln w="9360">
            <a:solidFill>
              <a:srgbClr val="3333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Line 5"/>
          <p:cNvSpPr/>
          <p:nvPr/>
        </p:nvSpPr>
        <p:spPr>
          <a:xfrm>
            <a:off x="1584000" y="1557000"/>
            <a:ext cx="6023160" cy="360"/>
          </a:xfrm>
          <a:prstGeom prst="line">
            <a:avLst/>
          </a:prstGeom>
          <a:ln w="9360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Line 6"/>
          <p:cNvSpPr/>
          <p:nvPr/>
        </p:nvSpPr>
        <p:spPr>
          <a:xfrm>
            <a:off x="1584000" y="1579320"/>
            <a:ext cx="6023160" cy="360"/>
          </a:xfrm>
          <a:prstGeom prst="line">
            <a:avLst/>
          </a:prstGeom>
          <a:ln w="9360">
            <a:solidFill>
              <a:srgbClr val="2db81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58" name="Picture 19" descr=""/>
          <p:cNvPicPr/>
          <p:nvPr/>
        </p:nvPicPr>
        <p:blipFill>
          <a:blip r:embed="rId9"/>
          <a:stretch/>
        </p:blipFill>
        <p:spPr>
          <a:xfrm>
            <a:off x="7561440" y="5129280"/>
            <a:ext cx="1463400" cy="1460160"/>
          </a:xfrm>
          <a:prstGeom prst="rect">
            <a:avLst/>
          </a:prstGeom>
          <a:ln>
            <a:noFill/>
          </a:ln>
        </p:spPr>
      </p:pic>
      <p:pic>
        <p:nvPicPr>
          <p:cNvPr id="259" name="Picture 1" descr=""/>
          <p:cNvPicPr/>
          <p:nvPr/>
        </p:nvPicPr>
        <p:blipFill>
          <a:blip r:embed="rId10"/>
          <a:srcRect l="-39" t="5267" r="39" b="12327"/>
          <a:stretch/>
        </p:blipFill>
        <p:spPr>
          <a:xfrm>
            <a:off x="1689120" y="1636560"/>
            <a:ext cx="5711400" cy="440496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201680" y="635040"/>
            <a:ext cx="3868920" cy="135036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2"/>
          <p:cNvSpPr/>
          <p:nvPr/>
        </p:nvSpPr>
        <p:spPr>
          <a:xfrm>
            <a:off x="1355760" y="2251080"/>
            <a:ext cx="2537640" cy="748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Normalize datasets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to Standard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space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1" name="CustomShape 3"/>
          <p:cNvSpPr/>
          <p:nvPr/>
        </p:nvSpPr>
        <p:spPr>
          <a:xfrm>
            <a:off x="1292040" y="3587760"/>
            <a:ext cx="2666880" cy="748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Smooth fitted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response amplitudes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" name="CustomShape 4"/>
          <p:cNvSpPr/>
          <p:nvPr/>
        </p:nvSpPr>
        <p:spPr>
          <a:xfrm>
            <a:off x="543600" y="4933800"/>
            <a:ext cx="5978520" cy="419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Use ANOVA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(etc)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to combine + contrast results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CustomShape 5"/>
          <p:cNvSpPr/>
          <p:nvPr/>
        </p:nvSpPr>
        <p:spPr>
          <a:xfrm>
            <a:off x="5714280" y="2252520"/>
            <a:ext cx="3015720" cy="748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Project 3D /results to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cortical surface models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CustomShape 6"/>
          <p:cNvSpPr/>
          <p:nvPr/>
        </p:nvSpPr>
        <p:spPr>
          <a:xfrm>
            <a:off x="5979960" y="985680"/>
            <a:ext cx="2361960" cy="748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Construct cortical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surface models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CustomShape 7"/>
          <p:cNvSpPr/>
          <p:nvPr/>
        </p:nvSpPr>
        <p:spPr>
          <a:xfrm>
            <a:off x="5829120" y="3587760"/>
            <a:ext cx="2666880" cy="967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Average fitted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response amplitudes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over ROIs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6" name="CustomShape 8"/>
          <p:cNvSpPr/>
          <p:nvPr/>
        </p:nvSpPr>
        <p:spPr>
          <a:xfrm>
            <a:off x="2775600" y="5667480"/>
            <a:ext cx="3732120" cy="10774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View and understand results;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Write paper;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Start all over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CustomShape 9"/>
          <p:cNvSpPr/>
          <p:nvPr/>
        </p:nvSpPr>
        <p:spPr>
          <a:xfrm>
            <a:off x="7169040" y="1744560"/>
            <a:ext cx="360" cy="50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Line 10"/>
          <p:cNvSpPr/>
          <p:nvPr/>
        </p:nvSpPr>
        <p:spPr>
          <a:xfrm>
            <a:off x="2631960" y="3012840"/>
            <a:ext cx="360" cy="158760"/>
          </a:xfrm>
          <a:prstGeom prst="line">
            <a:avLst/>
          </a:prstGeom>
          <a:ln w="1908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Line 11"/>
          <p:cNvSpPr/>
          <p:nvPr/>
        </p:nvSpPr>
        <p:spPr>
          <a:xfrm>
            <a:off x="7254720" y="3006720"/>
            <a:ext cx="360" cy="168120"/>
          </a:xfrm>
          <a:prstGeom prst="line">
            <a:avLst/>
          </a:prstGeom>
          <a:ln w="1908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Line 12"/>
          <p:cNvSpPr/>
          <p:nvPr/>
        </p:nvSpPr>
        <p:spPr>
          <a:xfrm>
            <a:off x="2630160" y="3176280"/>
            <a:ext cx="4626000" cy="360"/>
          </a:xfrm>
          <a:prstGeom prst="line">
            <a:avLst/>
          </a:prstGeom>
          <a:ln w="19080">
            <a:solidFill>
              <a:srgbClr val="4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Line 13"/>
          <p:cNvSpPr/>
          <p:nvPr/>
        </p:nvSpPr>
        <p:spPr>
          <a:xfrm>
            <a:off x="2639880" y="3363840"/>
            <a:ext cx="4606920" cy="360"/>
          </a:xfrm>
          <a:prstGeom prst="line">
            <a:avLst/>
          </a:prstGeom>
          <a:ln w="19080">
            <a:solidFill>
              <a:srgbClr val="4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Line 14"/>
          <p:cNvSpPr/>
          <p:nvPr/>
        </p:nvSpPr>
        <p:spPr>
          <a:xfrm>
            <a:off x="2638080" y="3365280"/>
            <a:ext cx="360" cy="225360"/>
          </a:xfrm>
          <a:prstGeom prst="line">
            <a:avLst/>
          </a:prstGeom>
          <a:ln w="1908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Line 15"/>
          <p:cNvSpPr/>
          <p:nvPr/>
        </p:nvSpPr>
        <p:spPr>
          <a:xfrm>
            <a:off x="7248240" y="3362040"/>
            <a:ext cx="360" cy="222480"/>
          </a:xfrm>
          <a:prstGeom prst="line">
            <a:avLst/>
          </a:prstGeom>
          <a:ln w="1908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Line 16"/>
          <p:cNvSpPr/>
          <p:nvPr/>
        </p:nvSpPr>
        <p:spPr>
          <a:xfrm>
            <a:off x="4878360" y="3179520"/>
            <a:ext cx="360" cy="184320"/>
          </a:xfrm>
          <a:prstGeom prst="line">
            <a:avLst/>
          </a:prstGeom>
          <a:ln w="1908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Line 17"/>
          <p:cNvSpPr/>
          <p:nvPr/>
        </p:nvSpPr>
        <p:spPr>
          <a:xfrm>
            <a:off x="2657160" y="4341600"/>
            <a:ext cx="360" cy="390600"/>
          </a:xfrm>
          <a:prstGeom prst="line">
            <a:avLst/>
          </a:prstGeom>
          <a:ln w="1908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Line 18"/>
          <p:cNvSpPr/>
          <p:nvPr/>
        </p:nvSpPr>
        <p:spPr>
          <a:xfrm>
            <a:off x="7288200" y="4566960"/>
            <a:ext cx="360" cy="168480"/>
          </a:xfrm>
          <a:prstGeom prst="line">
            <a:avLst/>
          </a:prstGeom>
          <a:ln w="1908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Line 19"/>
          <p:cNvSpPr/>
          <p:nvPr/>
        </p:nvSpPr>
        <p:spPr>
          <a:xfrm>
            <a:off x="2663640" y="4730400"/>
            <a:ext cx="4626000" cy="360"/>
          </a:xfrm>
          <a:prstGeom prst="line">
            <a:avLst/>
          </a:prstGeom>
          <a:ln w="19080">
            <a:solidFill>
              <a:srgbClr val="408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Line 20"/>
          <p:cNvSpPr/>
          <p:nvPr/>
        </p:nvSpPr>
        <p:spPr>
          <a:xfrm>
            <a:off x="4625640" y="4733640"/>
            <a:ext cx="360" cy="200160"/>
          </a:xfrm>
          <a:prstGeom prst="line">
            <a:avLst/>
          </a:prstGeom>
          <a:ln w="1908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21"/>
          <p:cNvSpPr/>
          <p:nvPr/>
        </p:nvSpPr>
        <p:spPr>
          <a:xfrm>
            <a:off x="4523760" y="2394000"/>
            <a:ext cx="546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US" sz="24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CustomShape 22"/>
          <p:cNvSpPr/>
          <p:nvPr/>
        </p:nvSpPr>
        <p:spPr>
          <a:xfrm>
            <a:off x="4523760" y="3740040"/>
            <a:ext cx="546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i="1" lang="en-US" sz="24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1" name="CustomShape 23"/>
          <p:cNvSpPr/>
          <p:nvPr/>
        </p:nvSpPr>
        <p:spPr>
          <a:xfrm flipH="1">
            <a:off x="2625840" y="1940040"/>
            <a:ext cx="226800" cy="31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28440">
            <a:solidFill>
              <a:srgbClr val="408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CustomShape 24"/>
          <p:cNvSpPr/>
          <p:nvPr/>
        </p:nvSpPr>
        <p:spPr>
          <a:xfrm>
            <a:off x="1907640" y="819000"/>
            <a:ext cx="2419920" cy="102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85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Datasets of results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from individual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subject analyses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3" name="CustomShape 25"/>
          <p:cNvSpPr/>
          <p:nvPr/>
        </p:nvSpPr>
        <p:spPr>
          <a:xfrm>
            <a:off x="2852640" y="1940040"/>
            <a:ext cx="4370040" cy="312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cap="rnd" w="28440">
            <a:solidFill>
              <a:srgbClr val="408000"/>
            </a:solidFill>
            <a:custDash>
              <a:ds d="100000" sp="100000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4" name="CustomShape 26"/>
          <p:cNvSpPr/>
          <p:nvPr/>
        </p:nvSpPr>
        <p:spPr>
          <a:xfrm>
            <a:off x="914400" y="101520"/>
            <a:ext cx="7100640" cy="456120"/>
          </a:xfrm>
          <a:prstGeom prst="rect">
            <a:avLst/>
          </a:prstGeom>
          <a:solidFill>
            <a:srgbClr val="ffff01"/>
          </a:solidFill>
          <a:ln w="9360">
            <a:solidFill>
              <a:srgbClr val="1113e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ff"/>
                </a:solidFill>
                <a:latin typeface="Times New Roman"/>
                <a:ea typeface="ＭＳ Ｐゴシック"/>
              </a:rPr>
              <a:t>Group Analysis: in 3D or on folded 2D cortex models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95" name="ssuma.gif" descr=""/>
          <p:cNvPicPr/>
          <p:nvPr/>
        </p:nvPicPr>
        <p:blipFill>
          <a:blip r:embed="rId1"/>
          <a:stretch/>
        </p:blipFill>
        <p:spPr>
          <a:xfrm>
            <a:off x="6753240" y="4800600"/>
            <a:ext cx="2366640" cy="2018880"/>
          </a:xfrm>
          <a:prstGeom prst="rect">
            <a:avLst/>
          </a:prstGeom>
          <a:ln>
            <a:noFill/>
          </a:ln>
        </p:spPr>
      </p:pic>
      <p:sp>
        <p:nvSpPr>
          <p:cNvPr id="396" name="Line 27"/>
          <p:cNvSpPr/>
          <p:nvPr/>
        </p:nvSpPr>
        <p:spPr>
          <a:xfrm>
            <a:off x="4624200" y="5362560"/>
            <a:ext cx="360" cy="301320"/>
          </a:xfrm>
          <a:prstGeom prst="line">
            <a:avLst/>
          </a:prstGeom>
          <a:ln w="19080">
            <a:solidFill>
              <a:srgbClr val="408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fade/>
  </p:transition>
  <p:timing>
    <p:tnLst>
      <p:par>
        <p:cTn id="78" dur="indefinite" restart="never" nodeType="tmRoot">
          <p:childTnLst>
            <p:seq>
              <p:cTn id="79" dur="indefinite" nodeType="mainSeq">
                <p:childTnLst>
                  <p:par>
                    <p:cTn id="80" nodeType="clickEffect" fill="hold">
                      <p:stCondLst>
                        <p:cond delay="0"/>
                      </p:stCondLst>
                      <p:childTnLst>
                        <p:par>
                          <p:cTn id="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after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>
                                      <p:cBhvr>
                                        <p:cTn id="83" dur="1" fill="hold"/>
                                        <p:tgtEl>
                                          <p:spTgt spid="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84" restart="whenNotActive" nodeType="interactiveSeq" fill="hold">
                <p:childTnLst>
                  <p:par>
                    <p:cTn id="85" nodeType="clickEffect" fill="hold">
                      <p:childTnLst>
                        <p:par>
                          <p:cTn id="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7" nodeType="clickEffect" fill="hold" presetClass="mediacall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8" dur="1" fill="hold"/>
                                        <p:tgtEl>
                                          <p:spTgt spid="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1425600" y="2714760"/>
            <a:ext cx="6400800" cy="547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TextShape 2"/>
          <p:cNvSpPr txBox="1"/>
          <p:nvPr/>
        </p:nvSpPr>
        <p:spPr>
          <a:xfrm>
            <a:off x="2014560" y="2174760"/>
            <a:ext cx="5114880" cy="821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What is a volumetric data set?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How do I get one?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793800" y="598320"/>
            <a:ext cx="777060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Abbrevs used here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819000" y="1368360"/>
            <a:ext cx="7634520" cy="447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abbrev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abbreviation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AKA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also known as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anat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anatomical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diff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difference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dset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dataset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e.g.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exempli gratia (= “for example”)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EPI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echo planar image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Ex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example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FOV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field of view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i.e.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id est (= “that is”)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ijk 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coordinate indices (integer)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NB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nota bene (= “note well”)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phys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physics or physical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ref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reference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subj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subject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vol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volume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vox 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voxel(s)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/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xyz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Trebuchet MS"/>
              </a:rPr>
              <a:t>= physical coordinates (units of mm)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235800" y="1364760"/>
            <a:ext cx="8650800" cy="507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Data are often aquired as DICOM files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AFNI has several programs for creating BRIK-HEAD and NIFTI files from DICOMs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One has to be careful with DICOMs- not really standardized (booo!), fields/structure can change across scanner vendor, across version numbers, across acquisition sequences, and on the 3rd Tuesday after a blue moon.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Some AFNI programs: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dcm2niix_afni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Chris Rorden's popular program, distributed in AFNI (thx, Chris!)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- very general use, can create whole collection of dsets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- NB: NIFTI does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not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store complicated slice timings, so even if dcm2niix_afni can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find it, it can't be stored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- AFNI's 3drefit can be used to add slice timing info to the AFNI header extension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Dimon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R Reynold's creation, originally for sending "realtime FMRI" direct to AFNI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fat_proc_convert_dcm_{anat,dwis}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wrappers of dcm2niix_afni for DWI proc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 and: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i="1" lang="en-US" sz="1700" spc="-1" strike="noStrike" u="sng">
                <a:solidFill>
                  <a:srgbClr val="cc0000"/>
                </a:solidFill>
                <a:uFillTx/>
                <a:latin typeface="Trebuchet MS"/>
                <a:ea typeface="msmincho"/>
              </a:rPr>
              <a:t>*Always* check your results carefully (left-right flips!) when converting from DICOM!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2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Creating dsets from DICOM files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3" name="TextShape 3"/>
          <p:cNvSpPr txBox="1"/>
          <p:nvPr/>
        </p:nvSpPr>
        <p:spPr>
          <a:xfrm>
            <a:off x="1186920" y="5363640"/>
            <a:ext cx="7417080" cy="295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300" spc="-1" strike="noStrike">
                <a:solidFill>
                  <a:srgbClr val="000000"/>
                </a:solidFill>
                <a:latin typeface="Times New Roman"/>
              </a:rPr>
              <a:t>https://afni.nimh.nih.gov/pub/dist/doc/htmldoc/educational/classified_progs.html#dicom-info-and-conversion</a:t>
            </a:r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is a volumetric data set?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Volumetric data structure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06" name="Group 3"/>
          <p:cNvGrpSpPr/>
          <p:nvPr/>
        </p:nvGrpSpPr>
        <p:grpSpPr>
          <a:xfrm>
            <a:off x="434880" y="1972800"/>
            <a:ext cx="2783520" cy="2744640"/>
            <a:chOff x="434880" y="1972800"/>
            <a:chExt cx="2783520" cy="2744640"/>
          </a:xfrm>
        </p:grpSpPr>
        <p:pic>
          <p:nvPicPr>
            <p:cNvPr id="407" name="" descr=""/>
            <p:cNvPicPr/>
            <p:nvPr/>
          </p:nvPicPr>
          <p:blipFill>
            <a:blip r:embed="rId1"/>
            <a:stretch/>
          </p:blipFill>
          <p:spPr>
            <a:xfrm>
              <a:off x="932400" y="1972800"/>
              <a:ext cx="2286000" cy="204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8" name="" descr=""/>
            <p:cNvPicPr/>
            <p:nvPr/>
          </p:nvPicPr>
          <p:blipFill>
            <a:blip r:embed="rId2"/>
            <a:stretch/>
          </p:blipFill>
          <p:spPr>
            <a:xfrm>
              <a:off x="667800" y="2327040"/>
              <a:ext cx="2286000" cy="20484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9" name="" descr=""/>
            <p:cNvPicPr/>
            <p:nvPr/>
          </p:nvPicPr>
          <p:blipFill>
            <a:blip r:embed="rId3"/>
            <a:stretch/>
          </p:blipFill>
          <p:spPr>
            <a:xfrm>
              <a:off x="434880" y="2669040"/>
              <a:ext cx="2286000" cy="2048400"/>
            </a:xfrm>
            <a:prstGeom prst="rect">
              <a:avLst/>
            </a:prstGeom>
            <a:ln>
              <a:noFill/>
            </a:ln>
          </p:spPr>
        </p:pic>
      </p:grp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" descr=""/>
          <p:cNvPicPr/>
          <p:nvPr/>
        </p:nvPicPr>
        <p:blipFill>
          <a:blip r:embed="rId1"/>
          <a:stretch/>
        </p:blipFill>
        <p:spPr>
          <a:xfrm>
            <a:off x="702720" y="3376800"/>
            <a:ext cx="1141560" cy="1023480"/>
          </a:xfrm>
          <a:prstGeom prst="rect">
            <a:avLst/>
          </a:prstGeom>
          <a:ln>
            <a:noFill/>
          </a:ln>
        </p:spPr>
      </p:pic>
      <p:pic>
        <p:nvPicPr>
          <p:cNvPr id="411" name="" descr=""/>
          <p:cNvPicPr/>
          <p:nvPr/>
        </p:nvPicPr>
        <p:blipFill>
          <a:blip r:embed="rId2"/>
          <a:stretch/>
        </p:blipFill>
        <p:spPr>
          <a:xfrm>
            <a:off x="570600" y="3553920"/>
            <a:ext cx="1141560" cy="1023840"/>
          </a:xfrm>
          <a:prstGeom prst="rect">
            <a:avLst/>
          </a:prstGeom>
          <a:ln>
            <a:noFill/>
          </a:ln>
        </p:spPr>
      </p:pic>
      <p:grpSp>
        <p:nvGrpSpPr>
          <p:cNvPr id="412" name="Group 1"/>
          <p:cNvGrpSpPr/>
          <p:nvPr/>
        </p:nvGrpSpPr>
        <p:grpSpPr>
          <a:xfrm>
            <a:off x="3075840" y="3071880"/>
            <a:ext cx="779400" cy="685800"/>
            <a:chOff x="3075840" y="3071880"/>
            <a:chExt cx="779400" cy="685800"/>
          </a:xfrm>
        </p:grpSpPr>
        <p:sp>
          <p:nvSpPr>
            <p:cNvPr id="413" name="CustomShape 2"/>
            <p:cNvSpPr/>
            <p:nvPr/>
          </p:nvSpPr>
          <p:spPr>
            <a:xfrm>
              <a:off x="3075840" y="328356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4" name="CustomShape 3"/>
            <p:cNvSpPr/>
            <p:nvPr/>
          </p:nvSpPr>
          <p:spPr>
            <a:xfrm>
              <a:off x="3292560" y="30718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5" name="Line 4"/>
            <p:cNvSpPr/>
            <p:nvPr/>
          </p:nvSpPr>
          <p:spPr>
            <a:xfrm flipV="1">
              <a:off x="3075840" y="30718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6" name="Line 5"/>
            <p:cNvSpPr/>
            <p:nvPr/>
          </p:nvSpPr>
          <p:spPr>
            <a:xfrm flipV="1">
              <a:off x="307584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7" name="Line 6"/>
            <p:cNvSpPr/>
            <p:nvPr/>
          </p:nvSpPr>
          <p:spPr>
            <a:xfrm flipV="1">
              <a:off x="363852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8" name="Line 7"/>
            <p:cNvSpPr/>
            <p:nvPr/>
          </p:nvSpPr>
          <p:spPr>
            <a:xfrm flipV="1">
              <a:off x="3638520" y="30718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19" name="Group 8"/>
          <p:cNvGrpSpPr/>
          <p:nvPr/>
        </p:nvGrpSpPr>
        <p:grpSpPr>
          <a:xfrm>
            <a:off x="3076200" y="3546360"/>
            <a:ext cx="779040" cy="685800"/>
            <a:chOff x="3076200" y="3546360"/>
            <a:chExt cx="779040" cy="685800"/>
          </a:xfrm>
        </p:grpSpPr>
        <p:sp>
          <p:nvSpPr>
            <p:cNvPr id="420" name="CustomShape 9"/>
            <p:cNvSpPr/>
            <p:nvPr/>
          </p:nvSpPr>
          <p:spPr>
            <a:xfrm>
              <a:off x="3076200" y="37576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CustomShape 10"/>
            <p:cNvSpPr/>
            <p:nvPr/>
          </p:nvSpPr>
          <p:spPr>
            <a:xfrm>
              <a:off x="3292920" y="35463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Line 11"/>
            <p:cNvSpPr/>
            <p:nvPr/>
          </p:nvSpPr>
          <p:spPr>
            <a:xfrm flipV="1">
              <a:off x="307620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Line 12"/>
            <p:cNvSpPr/>
            <p:nvPr/>
          </p:nvSpPr>
          <p:spPr>
            <a:xfrm flipV="1">
              <a:off x="3076200" y="40208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Line 13"/>
            <p:cNvSpPr/>
            <p:nvPr/>
          </p:nvSpPr>
          <p:spPr>
            <a:xfrm flipV="1">
              <a:off x="3638520" y="40208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Line 14"/>
            <p:cNvSpPr/>
            <p:nvPr/>
          </p:nvSpPr>
          <p:spPr>
            <a:xfrm flipV="1">
              <a:off x="363852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6" name="Group 15"/>
          <p:cNvGrpSpPr/>
          <p:nvPr/>
        </p:nvGrpSpPr>
        <p:grpSpPr>
          <a:xfrm>
            <a:off x="3638160" y="3071880"/>
            <a:ext cx="779400" cy="685800"/>
            <a:chOff x="3638160" y="3071880"/>
            <a:chExt cx="779400" cy="685800"/>
          </a:xfrm>
        </p:grpSpPr>
        <p:sp>
          <p:nvSpPr>
            <p:cNvPr id="427" name="CustomShape 16"/>
            <p:cNvSpPr/>
            <p:nvPr/>
          </p:nvSpPr>
          <p:spPr>
            <a:xfrm>
              <a:off x="3638160" y="32835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CustomShape 17"/>
            <p:cNvSpPr/>
            <p:nvPr/>
          </p:nvSpPr>
          <p:spPr>
            <a:xfrm>
              <a:off x="3855240" y="30718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Line 18"/>
            <p:cNvSpPr/>
            <p:nvPr/>
          </p:nvSpPr>
          <p:spPr>
            <a:xfrm flipV="1">
              <a:off x="3638520" y="30718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" name="Line 19"/>
            <p:cNvSpPr/>
            <p:nvPr/>
          </p:nvSpPr>
          <p:spPr>
            <a:xfrm flipV="1">
              <a:off x="363852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Line 20"/>
            <p:cNvSpPr/>
            <p:nvPr/>
          </p:nvSpPr>
          <p:spPr>
            <a:xfrm flipV="1">
              <a:off x="420084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" name="Line 21"/>
            <p:cNvSpPr/>
            <p:nvPr/>
          </p:nvSpPr>
          <p:spPr>
            <a:xfrm flipV="1">
              <a:off x="4200840" y="30718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3" name="Group 22"/>
          <p:cNvGrpSpPr/>
          <p:nvPr/>
        </p:nvGrpSpPr>
        <p:grpSpPr>
          <a:xfrm>
            <a:off x="3638520" y="3546360"/>
            <a:ext cx="779400" cy="685800"/>
            <a:chOff x="3638520" y="3546360"/>
            <a:chExt cx="779400" cy="685800"/>
          </a:xfrm>
        </p:grpSpPr>
        <p:sp>
          <p:nvSpPr>
            <p:cNvPr id="434" name="CustomShape 23"/>
            <p:cNvSpPr/>
            <p:nvPr/>
          </p:nvSpPr>
          <p:spPr>
            <a:xfrm>
              <a:off x="3638520" y="37576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" name="CustomShape 24"/>
            <p:cNvSpPr/>
            <p:nvPr/>
          </p:nvSpPr>
          <p:spPr>
            <a:xfrm>
              <a:off x="3855240" y="35463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" name="Line 25"/>
            <p:cNvSpPr/>
            <p:nvPr/>
          </p:nvSpPr>
          <p:spPr>
            <a:xfrm flipV="1">
              <a:off x="363852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" name="Line 26"/>
            <p:cNvSpPr/>
            <p:nvPr/>
          </p:nvSpPr>
          <p:spPr>
            <a:xfrm flipV="1">
              <a:off x="3638520" y="40208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" name="Line 27"/>
            <p:cNvSpPr/>
            <p:nvPr/>
          </p:nvSpPr>
          <p:spPr>
            <a:xfrm flipV="1">
              <a:off x="4201200" y="40208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" name="Line 28"/>
            <p:cNvSpPr/>
            <p:nvPr/>
          </p:nvSpPr>
          <p:spPr>
            <a:xfrm flipV="1">
              <a:off x="420120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0" name="Group 29"/>
          <p:cNvGrpSpPr/>
          <p:nvPr/>
        </p:nvGrpSpPr>
        <p:grpSpPr>
          <a:xfrm>
            <a:off x="4201200" y="3071880"/>
            <a:ext cx="779400" cy="685800"/>
            <a:chOff x="4201200" y="3071880"/>
            <a:chExt cx="779400" cy="685800"/>
          </a:xfrm>
        </p:grpSpPr>
        <p:sp>
          <p:nvSpPr>
            <p:cNvPr id="441" name="CustomShape 30"/>
            <p:cNvSpPr/>
            <p:nvPr/>
          </p:nvSpPr>
          <p:spPr>
            <a:xfrm>
              <a:off x="4201200" y="32835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" name="CustomShape 31"/>
            <p:cNvSpPr/>
            <p:nvPr/>
          </p:nvSpPr>
          <p:spPr>
            <a:xfrm>
              <a:off x="4417920" y="30718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" name="Line 32"/>
            <p:cNvSpPr/>
            <p:nvPr/>
          </p:nvSpPr>
          <p:spPr>
            <a:xfrm flipV="1">
              <a:off x="4201200" y="30718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" name="Line 33"/>
            <p:cNvSpPr/>
            <p:nvPr/>
          </p:nvSpPr>
          <p:spPr>
            <a:xfrm flipV="1">
              <a:off x="420120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Line 34"/>
            <p:cNvSpPr/>
            <p:nvPr/>
          </p:nvSpPr>
          <p:spPr>
            <a:xfrm flipV="1">
              <a:off x="476388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6" name="Line 35"/>
            <p:cNvSpPr/>
            <p:nvPr/>
          </p:nvSpPr>
          <p:spPr>
            <a:xfrm flipV="1">
              <a:off x="4763880" y="30718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7" name="Group 36"/>
          <p:cNvGrpSpPr/>
          <p:nvPr/>
        </p:nvGrpSpPr>
        <p:grpSpPr>
          <a:xfrm>
            <a:off x="4201200" y="3546360"/>
            <a:ext cx="779400" cy="685800"/>
            <a:chOff x="4201200" y="3546360"/>
            <a:chExt cx="779400" cy="685800"/>
          </a:xfrm>
        </p:grpSpPr>
        <p:sp>
          <p:nvSpPr>
            <p:cNvPr id="448" name="CustomShape 37"/>
            <p:cNvSpPr/>
            <p:nvPr/>
          </p:nvSpPr>
          <p:spPr>
            <a:xfrm>
              <a:off x="4201200" y="37576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9" name="CustomShape 38"/>
            <p:cNvSpPr/>
            <p:nvPr/>
          </p:nvSpPr>
          <p:spPr>
            <a:xfrm>
              <a:off x="4417920" y="35463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0" name="Line 39"/>
            <p:cNvSpPr/>
            <p:nvPr/>
          </p:nvSpPr>
          <p:spPr>
            <a:xfrm flipV="1">
              <a:off x="420120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" name="Line 40"/>
            <p:cNvSpPr/>
            <p:nvPr/>
          </p:nvSpPr>
          <p:spPr>
            <a:xfrm flipV="1">
              <a:off x="4201200" y="40208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" name="Line 41"/>
            <p:cNvSpPr/>
            <p:nvPr/>
          </p:nvSpPr>
          <p:spPr>
            <a:xfrm flipV="1">
              <a:off x="4763880" y="40208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Line 42"/>
            <p:cNvSpPr/>
            <p:nvPr/>
          </p:nvSpPr>
          <p:spPr>
            <a:xfrm flipV="1">
              <a:off x="4763880" y="35463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4" name="Line 43"/>
          <p:cNvSpPr/>
          <p:nvPr/>
        </p:nvSpPr>
        <p:spPr>
          <a:xfrm flipV="1">
            <a:off x="1562040" y="3283200"/>
            <a:ext cx="1513440" cy="11808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Line 44"/>
          <p:cNvSpPr/>
          <p:nvPr/>
        </p:nvSpPr>
        <p:spPr>
          <a:xfrm flipV="1">
            <a:off x="1722240" y="4443480"/>
            <a:ext cx="2824560" cy="1141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Line 45"/>
          <p:cNvSpPr/>
          <p:nvPr/>
        </p:nvSpPr>
        <p:spPr>
          <a:xfrm flipV="1">
            <a:off x="1689120" y="3494520"/>
            <a:ext cx="2857320" cy="969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Line 46"/>
          <p:cNvSpPr/>
          <p:nvPr/>
        </p:nvSpPr>
        <p:spPr>
          <a:xfrm flipV="1">
            <a:off x="1570320" y="4443480"/>
            <a:ext cx="1288800" cy="13464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58" name="Group 47"/>
          <p:cNvGrpSpPr/>
          <p:nvPr/>
        </p:nvGrpSpPr>
        <p:grpSpPr>
          <a:xfrm>
            <a:off x="2858760" y="3283200"/>
            <a:ext cx="779400" cy="685800"/>
            <a:chOff x="2858760" y="3283200"/>
            <a:chExt cx="779400" cy="685800"/>
          </a:xfrm>
        </p:grpSpPr>
        <p:sp>
          <p:nvSpPr>
            <p:cNvPr id="459" name="CustomShape 48"/>
            <p:cNvSpPr/>
            <p:nvPr/>
          </p:nvSpPr>
          <p:spPr>
            <a:xfrm>
              <a:off x="2858760" y="34948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" name="CustomShape 49"/>
            <p:cNvSpPr/>
            <p:nvPr/>
          </p:nvSpPr>
          <p:spPr>
            <a:xfrm>
              <a:off x="3075480" y="32832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Line 50"/>
            <p:cNvSpPr/>
            <p:nvPr/>
          </p:nvSpPr>
          <p:spPr>
            <a:xfrm flipV="1">
              <a:off x="2858760" y="3283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Line 51"/>
            <p:cNvSpPr/>
            <p:nvPr/>
          </p:nvSpPr>
          <p:spPr>
            <a:xfrm flipV="1">
              <a:off x="285876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Line 52"/>
            <p:cNvSpPr/>
            <p:nvPr/>
          </p:nvSpPr>
          <p:spPr>
            <a:xfrm flipV="1">
              <a:off x="342144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Line 53"/>
            <p:cNvSpPr/>
            <p:nvPr/>
          </p:nvSpPr>
          <p:spPr>
            <a:xfrm flipV="1">
              <a:off x="3421440" y="3283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5" name="Group 54"/>
          <p:cNvGrpSpPr/>
          <p:nvPr/>
        </p:nvGrpSpPr>
        <p:grpSpPr>
          <a:xfrm>
            <a:off x="2859120" y="3757680"/>
            <a:ext cx="779040" cy="685800"/>
            <a:chOff x="2859120" y="3757680"/>
            <a:chExt cx="779040" cy="685800"/>
          </a:xfrm>
        </p:grpSpPr>
        <p:sp>
          <p:nvSpPr>
            <p:cNvPr id="466" name="CustomShape 55"/>
            <p:cNvSpPr/>
            <p:nvPr/>
          </p:nvSpPr>
          <p:spPr>
            <a:xfrm>
              <a:off x="2859120" y="39690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" name="CustomShape 56"/>
            <p:cNvSpPr/>
            <p:nvPr/>
          </p:nvSpPr>
          <p:spPr>
            <a:xfrm>
              <a:off x="3075840" y="37576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" name="Line 57"/>
            <p:cNvSpPr/>
            <p:nvPr/>
          </p:nvSpPr>
          <p:spPr>
            <a:xfrm flipV="1">
              <a:off x="285912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Line 58"/>
            <p:cNvSpPr/>
            <p:nvPr/>
          </p:nvSpPr>
          <p:spPr>
            <a:xfrm flipV="1">
              <a:off x="2859120" y="42321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Line 59"/>
            <p:cNvSpPr/>
            <p:nvPr/>
          </p:nvSpPr>
          <p:spPr>
            <a:xfrm flipV="1">
              <a:off x="3421440" y="42321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Line 60"/>
            <p:cNvSpPr/>
            <p:nvPr/>
          </p:nvSpPr>
          <p:spPr>
            <a:xfrm flipV="1">
              <a:off x="342144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2" name="Group 61"/>
          <p:cNvGrpSpPr/>
          <p:nvPr/>
        </p:nvGrpSpPr>
        <p:grpSpPr>
          <a:xfrm>
            <a:off x="3421080" y="3283200"/>
            <a:ext cx="779400" cy="685800"/>
            <a:chOff x="3421080" y="3283200"/>
            <a:chExt cx="779400" cy="685800"/>
          </a:xfrm>
        </p:grpSpPr>
        <p:sp>
          <p:nvSpPr>
            <p:cNvPr id="473" name="CustomShape 62"/>
            <p:cNvSpPr/>
            <p:nvPr/>
          </p:nvSpPr>
          <p:spPr>
            <a:xfrm>
              <a:off x="3421080" y="34948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" name="CustomShape 63"/>
            <p:cNvSpPr/>
            <p:nvPr/>
          </p:nvSpPr>
          <p:spPr>
            <a:xfrm>
              <a:off x="3638160" y="32832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" name="Line 64"/>
            <p:cNvSpPr/>
            <p:nvPr/>
          </p:nvSpPr>
          <p:spPr>
            <a:xfrm flipV="1">
              <a:off x="3421440" y="3283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" name="Line 65"/>
            <p:cNvSpPr/>
            <p:nvPr/>
          </p:nvSpPr>
          <p:spPr>
            <a:xfrm flipV="1">
              <a:off x="342144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7" name="Line 66"/>
            <p:cNvSpPr/>
            <p:nvPr/>
          </p:nvSpPr>
          <p:spPr>
            <a:xfrm flipV="1">
              <a:off x="398376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Line 67"/>
            <p:cNvSpPr/>
            <p:nvPr/>
          </p:nvSpPr>
          <p:spPr>
            <a:xfrm flipV="1">
              <a:off x="3983760" y="3283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9" name="Group 68"/>
          <p:cNvGrpSpPr/>
          <p:nvPr/>
        </p:nvGrpSpPr>
        <p:grpSpPr>
          <a:xfrm>
            <a:off x="3421440" y="3757680"/>
            <a:ext cx="779400" cy="685800"/>
            <a:chOff x="3421440" y="3757680"/>
            <a:chExt cx="779400" cy="685800"/>
          </a:xfrm>
        </p:grpSpPr>
        <p:sp>
          <p:nvSpPr>
            <p:cNvPr id="480" name="CustomShape 69"/>
            <p:cNvSpPr/>
            <p:nvPr/>
          </p:nvSpPr>
          <p:spPr>
            <a:xfrm>
              <a:off x="3421440" y="39690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1" name="CustomShape 70"/>
            <p:cNvSpPr/>
            <p:nvPr/>
          </p:nvSpPr>
          <p:spPr>
            <a:xfrm>
              <a:off x="3638160" y="37576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2" name="Line 71"/>
            <p:cNvSpPr/>
            <p:nvPr/>
          </p:nvSpPr>
          <p:spPr>
            <a:xfrm flipV="1">
              <a:off x="342144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3" name="Line 72"/>
            <p:cNvSpPr/>
            <p:nvPr/>
          </p:nvSpPr>
          <p:spPr>
            <a:xfrm flipV="1">
              <a:off x="3421440" y="42321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4" name="Line 73"/>
            <p:cNvSpPr/>
            <p:nvPr/>
          </p:nvSpPr>
          <p:spPr>
            <a:xfrm flipV="1">
              <a:off x="3984120" y="42321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5" name="Line 74"/>
            <p:cNvSpPr/>
            <p:nvPr/>
          </p:nvSpPr>
          <p:spPr>
            <a:xfrm flipV="1">
              <a:off x="398412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86" name="Group 75"/>
          <p:cNvGrpSpPr/>
          <p:nvPr/>
        </p:nvGrpSpPr>
        <p:grpSpPr>
          <a:xfrm>
            <a:off x="3984120" y="3283200"/>
            <a:ext cx="779400" cy="685800"/>
            <a:chOff x="3984120" y="3283200"/>
            <a:chExt cx="779400" cy="685800"/>
          </a:xfrm>
        </p:grpSpPr>
        <p:sp>
          <p:nvSpPr>
            <p:cNvPr id="487" name="CustomShape 76"/>
            <p:cNvSpPr/>
            <p:nvPr/>
          </p:nvSpPr>
          <p:spPr>
            <a:xfrm>
              <a:off x="3984120" y="34948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CustomShape 77"/>
            <p:cNvSpPr/>
            <p:nvPr/>
          </p:nvSpPr>
          <p:spPr>
            <a:xfrm>
              <a:off x="4200840" y="32832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Line 78"/>
            <p:cNvSpPr/>
            <p:nvPr/>
          </p:nvSpPr>
          <p:spPr>
            <a:xfrm flipV="1">
              <a:off x="3984120" y="3283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Line 79"/>
            <p:cNvSpPr/>
            <p:nvPr/>
          </p:nvSpPr>
          <p:spPr>
            <a:xfrm flipV="1">
              <a:off x="398412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Line 80"/>
            <p:cNvSpPr/>
            <p:nvPr/>
          </p:nvSpPr>
          <p:spPr>
            <a:xfrm flipV="1">
              <a:off x="454680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Line 81"/>
            <p:cNvSpPr/>
            <p:nvPr/>
          </p:nvSpPr>
          <p:spPr>
            <a:xfrm flipV="1">
              <a:off x="4546800" y="3283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93" name="Group 82"/>
          <p:cNvGrpSpPr/>
          <p:nvPr/>
        </p:nvGrpSpPr>
        <p:grpSpPr>
          <a:xfrm>
            <a:off x="3984120" y="3757680"/>
            <a:ext cx="779400" cy="685800"/>
            <a:chOff x="3984120" y="3757680"/>
            <a:chExt cx="779400" cy="685800"/>
          </a:xfrm>
        </p:grpSpPr>
        <p:sp>
          <p:nvSpPr>
            <p:cNvPr id="494" name="CustomShape 83"/>
            <p:cNvSpPr/>
            <p:nvPr/>
          </p:nvSpPr>
          <p:spPr>
            <a:xfrm>
              <a:off x="3984120" y="39690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CustomShape 84"/>
            <p:cNvSpPr/>
            <p:nvPr/>
          </p:nvSpPr>
          <p:spPr>
            <a:xfrm>
              <a:off x="4200840" y="37576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Line 85"/>
            <p:cNvSpPr/>
            <p:nvPr/>
          </p:nvSpPr>
          <p:spPr>
            <a:xfrm flipV="1">
              <a:off x="398412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Line 86"/>
            <p:cNvSpPr/>
            <p:nvPr/>
          </p:nvSpPr>
          <p:spPr>
            <a:xfrm flipV="1">
              <a:off x="3984120" y="42321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" name="Line 87"/>
            <p:cNvSpPr/>
            <p:nvPr/>
          </p:nvSpPr>
          <p:spPr>
            <a:xfrm flipV="1">
              <a:off x="4546800" y="42321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" name="Line 88"/>
            <p:cNvSpPr/>
            <p:nvPr/>
          </p:nvSpPr>
          <p:spPr>
            <a:xfrm flipV="1">
              <a:off x="4546800" y="37576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0" name="CustomShape 89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is a volumetric data set?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It a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grid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made up of voxels (basic case: 3D).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1" name="CustomShape 90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Volumetric data structure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2" name="TextShape 91"/>
          <p:cNvSpPr txBox="1"/>
          <p:nvPr/>
        </p:nvSpPr>
        <p:spPr>
          <a:xfrm>
            <a:off x="1938600" y="2692440"/>
            <a:ext cx="10904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grid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03" name="Group 92"/>
          <p:cNvGrpSpPr/>
          <p:nvPr/>
        </p:nvGrpSpPr>
        <p:grpSpPr>
          <a:xfrm>
            <a:off x="2642040" y="3494520"/>
            <a:ext cx="779400" cy="685800"/>
            <a:chOff x="2642040" y="3494520"/>
            <a:chExt cx="779400" cy="685800"/>
          </a:xfrm>
        </p:grpSpPr>
        <p:sp>
          <p:nvSpPr>
            <p:cNvPr id="504" name="CustomShape 93"/>
            <p:cNvSpPr/>
            <p:nvPr/>
          </p:nvSpPr>
          <p:spPr>
            <a:xfrm>
              <a:off x="2642040" y="370620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" name="CustomShape 94"/>
            <p:cNvSpPr/>
            <p:nvPr/>
          </p:nvSpPr>
          <p:spPr>
            <a:xfrm>
              <a:off x="2858760" y="34945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" name="Line 95"/>
            <p:cNvSpPr/>
            <p:nvPr/>
          </p:nvSpPr>
          <p:spPr>
            <a:xfrm flipV="1">
              <a:off x="2642040" y="34945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" name="Line 96"/>
            <p:cNvSpPr/>
            <p:nvPr/>
          </p:nvSpPr>
          <p:spPr>
            <a:xfrm flipV="1">
              <a:off x="264204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" name="Line 97"/>
            <p:cNvSpPr/>
            <p:nvPr/>
          </p:nvSpPr>
          <p:spPr>
            <a:xfrm flipV="1">
              <a:off x="320472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" name="Line 98"/>
            <p:cNvSpPr/>
            <p:nvPr/>
          </p:nvSpPr>
          <p:spPr>
            <a:xfrm flipV="1">
              <a:off x="3204720" y="34945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10" name="Group 99"/>
          <p:cNvGrpSpPr/>
          <p:nvPr/>
        </p:nvGrpSpPr>
        <p:grpSpPr>
          <a:xfrm>
            <a:off x="2642400" y="3969000"/>
            <a:ext cx="779040" cy="685800"/>
            <a:chOff x="2642400" y="3969000"/>
            <a:chExt cx="779040" cy="685800"/>
          </a:xfrm>
        </p:grpSpPr>
        <p:sp>
          <p:nvSpPr>
            <p:cNvPr id="511" name="CustomShape 100"/>
            <p:cNvSpPr/>
            <p:nvPr/>
          </p:nvSpPr>
          <p:spPr>
            <a:xfrm>
              <a:off x="2642400" y="41803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" name="CustomShape 101"/>
            <p:cNvSpPr/>
            <p:nvPr/>
          </p:nvSpPr>
          <p:spPr>
            <a:xfrm>
              <a:off x="2859120" y="396900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" name="Line 102"/>
            <p:cNvSpPr/>
            <p:nvPr/>
          </p:nvSpPr>
          <p:spPr>
            <a:xfrm flipV="1">
              <a:off x="264240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" name="Line 103"/>
            <p:cNvSpPr/>
            <p:nvPr/>
          </p:nvSpPr>
          <p:spPr>
            <a:xfrm flipV="1">
              <a:off x="2642400" y="44434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" name="Line 104"/>
            <p:cNvSpPr/>
            <p:nvPr/>
          </p:nvSpPr>
          <p:spPr>
            <a:xfrm flipV="1">
              <a:off x="3204720" y="44434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" name="Line 105"/>
            <p:cNvSpPr/>
            <p:nvPr/>
          </p:nvSpPr>
          <p:spPr>
            <a:xfrm flipV="1">
              <a:off x="320472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17" name="Group 106"/>
          <p:cNvGrpSpPr/>
          <p:nvPr/>
        </p:nvGrpSpPr>
        <p:grpSpPr>
          <a:xfrm>
            <a:off x="3204360" y="3494520"/>
            <a:ext cx="779400" cy="685800"/>
            <a:chOff x="3204360" y="3494520"/>
            <a:chExt cx="779400" cy="685800"/>
          </a:xfrm>
        </p:grpSpPr>
        <p:sp>
          <p:nvSpPr>
            <p:cNvPr id="518" name="CustomShape 107"/>
            <p:cNvSpPr/>
            <p:nvPr/>
          </p:nvSpPr>
          <p:spPr>
            <a:xfrm>
              <a:off x="3204360" y="37062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9" name="CustomShape 108"/>
            <p:cNvSpPr/>
            <p:nvPr/>
          </p:nvSpPr>
          <p:spPr>
            <a:xfrm>
              <a:off x="3421440" y="34945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0" name="Line 109"/>
            <p:cNvSpPr/>
            <p:nvPr/>
          </p:nvSpPr>
          <p:spPr>
            <a:xfrm flipV="1">
              <a:off x="3204720" y="34945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1" name="Line 110"/>
            <p:cNvSpPr/>
            <p:nvPr/>
          </p:nvSpPr>
          <p:spPr>
            <a:xfrm flipV="1">
              <a:off x="320472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2" name="Line 111"/>
            <p:cNvSpPr/>
            <p:nvPr/>
          </p:nvSpPr>
          <p:spPr>
            <a:xfrm flipV="1">
              <a:off x="376704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3" name="Line 112"/>
            <p:cNvSpPr/>
            <p:nvPr/>
          </p:nvSpPr>
          <p:spPr>
            <a:xfrm flipV="1">
              <a:off x="3767040" y="34945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24" name="Group 113"/>
          <p:cNvGrpSpPr/>
          <p:nvPr/>
        </p:nvGrpSpPr>
        <p:grpSpPr>
          <a:xfrm>
            <a:off x="3204720" y="3969000"/>
            <a:ext cx="779400" cy="685800"/>
            <a:chOff x="3204720" y="3969000"/>
            <a:chExt cx="779400" cy="685800"/>
          </a:xfrm>
        </p:grpSpPr>
        <p:sp>
          <p:nvSpPr>
            <p:cNvPr id="525" name="CustomShape 114"/>
            <p:cNvSpPr/>
            <p:nvPr/>
          </p:nvSpPr>
          <p:spPr>
            <a:xfrm>
              <a:off x="3204720" y="41803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" name="CustomShape 115"/>
            <p:cNvSpPr/>
            <p:nvPr/>
          </p:nvSpPr>
          <p:spPr>
            <a:xfrm>
              <a:off x="3421440" y="39690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" name="Line 116"/>
            <p:cNvSpPr/>
            <p:nvPr/>
          </p:nvSpPr>
          <p:spPr>
            <a:xfrm flipV="1">
              <a:off x="320472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" name="Line 117"/>
            <p:cNvSpPr/>
            <p:nvPr/>
          </p:nvSpPr>
          <p:spPr>
            <a:xfrm flipV="1">
              <a:off x="3204720" y="44434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Line 118"/>
            <p:cNvSpPr/>
            <p:nvPr/>
          </p:nvSpPr>
          <p:spPr>
            <a:xfrm flipV="1">
              <a:off x="3767400" y="44434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Line 119"/>
            <p:cNvSpPr/>
            <p:nvPr/>
          </p:nvSpPr>
          <p:spPr>
            <a:xfrm flipV="1">
              <a:off x="376740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31" name="Group 120"/>
          <p:cNvGrpSpPr/>
          <p:nvPr/>
        </p:nvGrpSpPr>
        <p:grpSpPr>
          <a:xfrm>
            <a:off x="3767400" y="3494520"/>
            <a:ext cx="779400" cy="685800"/>
            <a:chOff x="3767400" y="3494520"/>
            <a:chExt cx="779400" cy="685800"/>
          </a:xfrm>
        </p:grpSpPr>
        <p:sp>
          <p:nvSpPr>
            <p:cNvPr id="532" name="CustomShape 121"/>
            <p:cNvSpPr/>
            <p:nvPr/>
          </p:nvSpPr>
          <p:spPr>
            <a:xfrm>
              <a:off x="3767400" y="37062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" name="CustomShape 122"/>
            <p:cNvSpPr/>
            <p:nvPr/>
          </p:nvSpPr>
          <p:spPr>
            <a:xfrm>
              <a:off x="3984120" y="34945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" name="Line 123"/>
            <p:cNvSpPr/>
            <p:nvPr/>
          </p:nvSpPr>
          <p:spPr>
            <a:xfrm flipV="1">
              <a:off x="3767400" y="34945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" name="Line 124"/>
            <p:cNvSpPr/>
            <p:nvPr/>
          </p:nvSpPr>
          <p:spPr>
            <a:xfrm flipV="1">
              <a:off x="376740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" name="Line 125"/>
            <p:cNvSpPr/>
            <p:nvPr/>
          </p:nvSpPr>
          <p:spPr>
            <a:xfrm flipV="1">
              <a:off x="433008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" name="Line 126"/>
            <p:cNvSpPr/>
            <p:nvPr/>
          </p:nvSpPr>
          <p:spPr>
            <a:xfrm flipV="1">
              <a:off x="4330080" y="34945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38" name="Group 127"/>
          <p:cNvGrpSpPr/>
          <p:nvPr/>
        </p:nvGrpSpPr>
        <p:grpSpPr>
          <a:xfrm>
            <a:off x="3767400" y="3969000"/>
            <a:ext cx="779400" cy="685800"/>
            <a:chOff x="3767400" y="3969000"/>
            <a:chExt cx="779400" cy="685800"/>
          </a:xfrm>
        </p:grpSpPr>
        <p:sp>
          <p:nvSpPr>
            <p:cNvPr id="539" name="CustomShape 128"/>
            <p:cNvSpPr/>
            <p:nvPr/>
          </p:nvSpPr>
          <p:spPr>
            <a:xfrm>
              <a:off x="3767400" y="41803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0" name="CustomShape 129"/>
            <p:cNvSpPr/>
            <p:nvPr/>
          </p:nvSpPr>
          <p:spPr>
            <a:xfrm>
              <a:off x="3984120" y="39690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1" name="Line 130"/>
            <p:cNvSpPr/>
            <p:nvPr/>
          </p:nvSpPr>
          <p:spPr>
            <a:xfrm flipV="1">
              <a:off x="376740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2" name="Line 131"/>
            <p:cNvSpPr/>
            <p:nvPr/>
          </p:nvSpPr>
          <p:spPr>
            <a:xfrm flipV="1">
              <a:off x="3767400" y="44434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3" name="Line 132"/>
            <p:cNvSpPr/>
            <p:nvPr/>
          </p:nvSpPr>
          <p:spPr>
            <a:xfrm flipV="1">
              <a:off x="4330080" y="44434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4" name="Line 133"/>
            <p:cNvSpPr/>
            <p:nvPr/>
          </p:nvSpPr>
          <p:spPr>
            <a:xfrm flipV="1">
              <a:off x="4330080" y="39690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45" name="Line 134"/>
          <p:cNvSpPr/>
          <p:nvPr/>
        </p:nvSpPr>
        <p:spPr>
          <a:xfrm flipV="1">
            <a:off x="1570320" y="4654800"/>
            <a:ext cx="2759760" cy="853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Line 135"/>
          <p:cNvSpPr/>
          <p:nvPr/>
        </p:nvSpPr>
        <p:spPr>
          <a:xfrm flipV="1">
            <a:off x="1443240" y="4654800"/>
            <a:ext cx="1198800" cy="853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7" name="CustomShape 136"/>
          <p:cNvSpPr/>
          <p:nvPr/>
        </p:nvSpPr>
        <p:spPr>
          <a:xfrm>
            <a:off x="1562040" y="4464000"/>
            <a:ext cx="127080" cy="11412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48" name="Group 137"/>
          <p:cNvGrpSpPr/>
          <p:nvPr/>
        </p:nvGrpSpPr>
        <p:grpSpPr>
          <a:xfrm>
            <a:off x="7039080" y="3094200"/>
            <a:ext cx="833760" cy="776520"/>
            <a:chOff x="7039080" y="3094200"/>
            <a:chExt cx="833760" cy="776520"/>
          </a:xfrm>
        </p:grpSpPr>
        <p:sp>
          <p:nvSpPr>
            <p:cNvPr id="549" name="CustomShape 138"/>
            <p:cNvSpPr/>
            <p:nvPr/>
          </p:nvSpPr>
          <p:spPr>
            <a:xfrm>
              <a:off x="7039080" y="3333600"/>
              <a:ext cx="601920" cy="537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" name="CustomShape 139"/>
            <p:cNvSpPr/>
            <p:nvPr/>
          </p:nvSpPr>
          <p:spPr>
            <a:xfrm>
              <a:off x="7270920" y="3094200"/>
              <a:ext cx="601920" cy="537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" name="Line 140"/>
            <p:cNvSpPr/>
            <p:nvPr/>
          </p:nvSpPr>
          <p:spPr>
            <a:xfrm flipV="1">
              <a:off x="7039440" y="309420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" name="Line 141"/>
            <p:cNvSpPr/>
            <p:nvPr/>
          </p:nvSpPr>
          <p:spPr>
            <a:xfrm flipV="1">
              <a:off x="7039440" y="363132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" name="Line 142"/>
            <p:cNvSpPr/>
            <p:nvPr/>
          </p:nvSpPr>
          <p:spPr>
            <a:xfrm flipV="1">
              <a:off x="7641000" y="363132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" name="Line 143"/>
            <p:cNvSpPr/>
            <p:nvPr/>
          </p:nvSpPr>
          <p:spPr>
            <a:xfrm flipV="1">
              <a:off x="7641000" y="309420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55" name="TextShape 144"/>
          <p:cNvSpPr txBox="1"/>
          <p:nvPr/>
        </p:nvSpPr>
        <p:spPr>
          <a:xfrm>
            <a:off x="7120800" y="3794760"/>
            <a:ext cx="4316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cc3300"/>
                </a:solidFill>
                <a:latin typeface="Trebuchet MS"/>
              </a:rPr>
              <a:t>dx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6" name="TextShape 145"/>
          <p:cNvSpPr txBox="1"/>
          <p:nvPr/>
        </p:nvSpPr>
        <p:spPr>
          <a:xfrm>
            <a:off x="7764840" y="3609000"/>
            <a:ext cx="4316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cc3300"/>
                </a:solidFill>
                <a:latin typeface="Trebuchet MS"/>
              </a:rPr>
              <a:t>dy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7" name="TextShape 146"/>
          <p:cNvSpPr txBox="1"/>
          <p:nvPr/>
        </p:nvSpPr>
        <p:spPr>
          <a:xfrm>
            <a:off x="7913160" y="3119760"/>
            <a:ext cx="4316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cc3300"/>
                </a:solidFill>
                <a:latin typeface="Trebuchet MS"/>
              </a:rPr>
              <a:t>dz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8" name="TextShape 147"/>
          <p:cNvSpPr txBox="1"/>
          <p:nvPr/>
        </p:nvSpPr>
        <p:spPr>
          <a:xfrm>
            <a:off x="6830640" y="2692440"/>
            <a:ext cx="10904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voxel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9" name="TextShape 148"/>
          <p:cNvSpPr txBox="1"/>
          <p:nvPr/>
        </p:nvSpPr>
        <p:spPr>
          <a:xfrm rot="16176600">
            <a:off x="8112960" y="3371040"/>
            <a:ext cx="8841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cc3300"/>
                </a:solidFill>
                <a:latin typeface="Trebuchet MS"/>
              </a:rPr>
              <a:t>edges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0" name="CustomShape 149"/>
          <p:cNvSpPr/>
          <p:nvPr/>
        </p:nvSpPr>
        <p:spPr>
          <a:xfrm>
            <a:off x="8272800" y="3179880"/>
            <a:ext cx="117360" cy="874440"/>
          </a:xfrm>
          <a:custGeom>
            <a:avLst/>
            <a:gdLst/>
            <a:ahLst/>
            <a:rect l="0" t="0" r="r" b="b"/>
            <a:pathLst>
              <a:path w="328" h="2431">
                <a:moveTo>
                  <a:pt x="0" y="0"/>
                </a:moveTo>
                <a:cubicBezTo>
                  <a:pt x="81" y="0"/>
                  <a:pt x="163" y="101"/>
                  <a:pt x="163" y="202"/>
                </a:cubicBezTo>
                <a:lnTo>
                  <a:pt x="163" y="1012"/>
                </a:lnTo>
                <a:cubicBezTo>
                  <a:pt x="163" y="1113"/>
                  <a:pt x="245" y="1215"/>
                  <a:pt x="327" y="1215"/>
                </a:cubicBezTo>
                <a:cubicBezTo>
                  <a:pt x="245" y="1215"/>
                  <a:pt x="163" y="1316"/>
                  <a:pt x="163" y="1417"/>
                </a:cubicBezTo>
                <a:lnTo>
                  <a:pt x="163" y="2227"/>
                </a:lnTo>
                <a:cubicBezTo>
                  <a:pt x="163" y="2328"/>
                  <a:pt x="81" y="2430"/>
                  <a:pt x="0" y="2430"/>
                </a:cubicBezTo>
              </a:path>
            </a:pathLst>
          </a:custGeom>
          <a:noFill/>
          <a:ln w="1836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61" name="" descr=""/>
          <p:cNvPicPr/>
          <p:nvPr/>
        </p:nvPicPr>
        <p:blipFill>
          <a:blip r:embed="rId3"/>
          <a:stretch/>
        </p:blipFill>
        <p:spPr>
          <a:xfrm>
            <a:off x="454320" y="3724920"/>
            <a:ext cx="1141560" cy="1023480"/>
          </a:xfrm>
          <a:prstGeom prst="rect">
            <a:avLst/>
          </a:prstGeom>
          <a:ln>
            <a:noFill/>
          </a:ln>
        </p:spPr>
      </p:pic>
      <p:sp>
        <p:nvSpPr>
          <p:cNvPr id="562" name="CustomShape 150"/>
          <p:cNvSpPr/>
          <p:nvPr/>
        </p:nvSpPr>
        <p:spPr>
          <a:xfrm>
            <a:off x="1443240" y="4626000"/>
            <a:ext cx="127080" cy="11412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Line 151"/>
          <p:cNvSpPr/>
          <p:nvPr/>
        </p:nvSpPr>
        <p:spPr>
          <a:xfrm flipV="1">
            <a:off x="1443240" y="3706200"/>
            <a:ext cx="1198800" cy="91980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Line 152"/>
          <p:cNvSpPr/>
          <p:nvPr/>
        </p:nvSpPr>
        <p:spPr>
          <a:xfrm flipV="1">
            <a:off x="1570320" y="3705840"/>
            <a:ext cx="2759760" cy="92016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is a volumetric data set?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It a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grid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made up of voxels (basic case: 3D).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6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Volumetric data structure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7" name="TextShape 3"/>
          <p:cNvSpPr txBox="1"/>
          <p:nvPr/>
        </p:nvSpPr>
        <p:spPr>
          <a:xfrm>
            <a:off x="1938600" y="2692440"/>
            <a:ext cx="10904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grid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68" name="TextShape 4"/>
          <p:cNvSpPr txBox="1"/>
          <p:nvPr/>
        </p:nvSpPr>
        <p:spPr>
          <a:xfrm>
            <a:off x="375480" y="5104800"/>
            <a:ext cx="8257320" cy="161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2 ways to describe each voxel location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“</a:t>
            </a:r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i, j, k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”: integer indices, counting voxels from one corner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- independent of voxel size (just storage indices on disk)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“</a:t>
            </a:r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x, y, z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”: units of mm, physical location of voxel </a:t>
            </a:r>
            <a:r>
              <a:rPr b="0" i="1" lang="en-US" sz="2000" spc="-1" strike="noStrike">
                <a:solidFill>
                  <a:srgbClr val="0066cc"/>
                </a:solidFill>
                <a:latin typeface="Trebuchet MS"/>
              </a:rPr>
              <a:t>centroid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-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depends on voxel size </a:t>
            </a:r>
            <a:r>
              <a:rPr b="0" i="1" lang="en-US" sz="2000" spc="-1" strike="noStrike">
                <a:solidFill>
                  <a:srgbClr val="cc3300"/>
                </a:solidFill>
                <a:latin typeface="Trebuchet MS"/>
              </a:rPr>
              <a:t>(dx, dy, dz)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69" name="Group 5"/>
          <p:cNvGrpSpPr/>
          <p:nvPr/>
        </p:nvGrpSpPr>
        <p:grpSpPr>
          <a:xfrm>
            <a:off x="7039080" y="3094200"/>
            <a:ext cx="833760" cy="776520"/>
            <a:chOff x="7039080" y="3094200"/>
            <a:chExt cx="833760" cy="776520"/>
          </a:xfrm>
        </p:grpSpPr>
        <p:sp>
          <p:nvSpPr>
            <p:cNvPr id="570" name="CustomShape 6"/>
            <p:cNvSpPr/>
            <p:nvPr/>
          </p:nvSpPr>
          <p:spPr>
            <a:xfrm>
              <a:off x="7039080" y="3333600"/>
              <a:ext cx="601920" cy="537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" name="CustomShape 7"/>
            <p:cNvSpPr/>
            <p:nvPr/>
          </p:nvSpPr>
          <p:spPr>
            <a:xfrm>
              <a:off x="7270920" y="3094200"/>
              <a:ext cx="601920" cy="537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2" name="Line 8"/>
            <p:cNvSpPr/>
            <p:nvPr/>
          </p:nvSpPr>
          <p:spPr>
            <a:xfrm flipV="1">
              <a:off x="7039440" y="309420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3" name="Line 9"/>
            <p:cNvSpPr/>
            <p:nvPr/>
          </p:nvSpPr>
          <p:spPr>
            <a:xfrm flipV="1">
              <a:off x="7039440" y="363132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4" name="Line 10"/>
            <p:cNvSpPr/>
            <p:nvPr/>
          </p:nvSpPr>
          <p:spPr>
            <a:xfrm flipV="1">
              <a:off x="7641000" y="363132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5" name="Line 11"/>
            <p:cNvSpPr/>
            <p:nvPr/>
          </p:nvSpPr>
          <p:spPr>
            <a:xfrm flipV="1">
              <a:off x="7641000" y="309420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76" name="CustomShape 12"/>
          <p:cNvSpPr/>
          <p:nvPr/>
        </p:nvSpPr>
        <p:spPr>
          <a:xfrm>
            <a:off x="7372800" y="3463920"/>
            <a:ext cx="101520" cy="102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" name="TextShape 13"/>
          <p:cNvSpPr txBox="1"/>
          <p:nvPr/>
        </p:nvSpPr>
        <p:spPr>
          <a:xfrm>
            <a:off x="7120800" y="3794760"/>
            <a:ext cx="4316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cc3300"/>
                </a:solidFill>
                <a:latin typeface="Trebuchet MS"/>
              </a:rPr>
              <a:t>dx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8" name="TextShape 14"/>
          <p:cNvSpPr txBox="1"/>
          <p:nvPr/>
        </p:nvSpPr>
        <p:spPr>
          <a:xfrm>
            <a:off x="7764840" y="3609000"/>
            <a:ext cx="4316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cc3300"/>
                </a:solidFill>
                <a:latin typeface="Trebuchet MS"/>
              </a:rPr>
              <a:t>dy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9" name="TextShape 15"/>
          <p:cNvSpPr txBox="1"/>
          <p:nvPr/>
        </p:nvSpPr>
        <p:spPr>
          <a:xfrm>
            <a:off x="7913160" y="3119760"/>
            <a:ext cx="4316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cc3300"/>
                </a:solidFill>
                <a:latin typeface="Trebuchet MS"/>
              </a:rPr>
              <a:t>dz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0" name="TextShape 16"/>
          <p:cNvSpPr txBox="1"/>
          <p:nvPr/>
        </p:nvSpPr>
        <p:spPr>
          <a:xfrm>
            <a:off x="5785920" y="3177360"/>
            <a:ext cx="11811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66ff"/>
                </a:solidFill>
                <a:latin typeface="Trebuchet MS"/>
              </a:rPr>
              <a:t>centroid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1" name="Line 17"/>
          <p:cNvSpPr/>
          <p:nvPr/>
        </p:nvSpPr>
        <p:spPr>
          <a:xfrm>
            <a:off x="6570720" y="3528720"/>
            <a:ext cx="735120" cy="0"/>
          </a:xfrm>
          <a:prstGeom prst="line">
            <a:avLst/>
          </a:prstGeom>
          <a:ln w="18360">
            <a:solidFill>
              <a:srgbClr val="33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TextShape 18"/>
          <p:cNvSpPr txBox="1"/>
          <p:nvPr/>
        </p:nvSpPr>
        <p:spPr>
          <a:xfrm>
            <a:off x="6830640" y="2692440"/>
            <a:ext cx="10904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voxel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3" name="TextShape 19"/>
          <p:cNvSpPr txBox="1"/>
          <p:nvPr/>
        </p:nvSpPr>
        <p:spPr>
          <a:xfrm rot="16176600">
            <a:off x="8112960" y="3371040"/>
            <a:ext cx="8841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cc3300"/>
                </a:solidFill>
                <a:latin typeface="Trebuchet MS"/>
              </a:rPr>
              <a:t>edges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4" name="CustomShape 20"/>
          <p:cNvSpPr/>
          <p:nvPr/>
        </p:nvSpPr>
        <p:spPr>
          <a:xfrm>
            <a:off x="8272800" y="3179880"/>
            <a:ext cx="117360" cy="874440"/>
          </a:xfrm>
          <a:custGeom>
            <a:avLst/>
            <a:gdLst/>
            <a:ahLst/>
            <a:rect l="0" t="0" r="r" b="b"/>
            <a:pathLst>
              <a:path w="328" h="2431">
                <a:moveTo>
                  <a:pt x="0" y="0"/>
                </a:moveTo>
                <a:cubicBezTo>
                  <a:pt x="81" y="0"/>
                  <a:pt x="163" y="101"/>
                  <a:pt x="163" y="202"/>
                </a:cubicBezTo>
                <a:lnTo>
                  <a:pt x="163" y="1012"/>
                </a:lnTo>
                <a:cubicBezTo>
                  <a:pt x="163" y="1113"/>
                  <a:pt x="245" y="1215"/>
                  <a:pt x="327" y="1215"/>
                </a:cubicBezTo>
                <a:cubicBezTo>
                  <a:pt x="245" y="1215"/>
                  <a:pt x="163" y="1316"/>
                  <a:pt x="163" y="1417"/>
                </a:cubicBezTo>
                <a:lnTo>
                  <a:pt x="163" y="2227"/>
                </a:lnTo>
                <a:cubicBezTo>
                  <a:pt x="163" y="2328"/>
                  <a:pt x="81" y="2430"/>
                  <a:pt x="0" y="2430"/>
                </a:cubicBezTo>
              </a:path>
            </a:pathLst>
          </a:custGeom>
          <a:noFill/>
          <a:ln w="1836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85" name="" descr=""/>
          <p:cNvPicPr/>
          <p:nvPr/>
        </p:nvPicPr>
        <p:blipFill>
          <a:blip r:embed="rId1"/>
          <a:stretch/>
        </p:blipFill>
        <p:spPr>
          <a:xfrm>
            <a:off x="703080" y="3377160"/>
            <a:ext cx="1141560" cy="1023480"/>
          </a:xfrm>
          <a:prstGeom prst="rect">
            <a:avLst/>
          </a:prstGeom>
          <a:ln>
            <a:noFill/>
          </a:ln>
        </p:spPr>
      </p:pic>
      <p:pic>
        <p:nvPicPr>
          <p:cNvPr id="586" name="" descr=""/>
          <p:cNvPicPr/>
          <p:nvPr/>
        </p:nvPicPr>
        <p:blipFill>
          <a:blip r:embed="rId2"/>
          <a:stretch/>
        </p:blipFill>
        <p:spPr>
          <a:xfrm>
            <a:off x="570960" y="3554280"/>
            <a:ext cx="1141560" cy="1023840"/>
          </a:xfrm>
          <a:prstGeom prst="rect">
            <a:avLst/>
          </a:prstGeom>
          <a:ln>
            <a:noFill/>
          </a:ln>
        </p:spPr>
      </p:pic>
      <p:grpSp>
        <p:nvGrpSpPr>
          <p:cNvPr id="587" name="Group 21"/>
          <p:cNvGrpSpPr/>
          <p:nvPr/>
        </p:nvGrpSpPr>
        <p:grpSpPr>
          <a:xfrm>
            <a:off x="3076200" y="3072240"/>
            <a:ext cx="779400" cy="685800"/>
            <a:chOff x="3076200" y="3072240"/>
            <a:chExt cx="779400" cy="685800"/>
          </a:xfrm>
        </p:grpSpPr>
        <p:sp>
          <p:nvSpPr>
            <p:cNvPr id="588" name="CustomShape 22"/>
            <p:cNvSpPr/>
            <p:nvPr/>
          </p:nvSpPr>
          <p:spPr>
            <a:xfrm>
              <a:off x="3076200" y="328392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" name="CustomShape 23"/>
            <p:cNvSpPr/>
            <p:nvPr/>
          </p:nvSpPr>
          <p:spPr>
            <a:xfrm>
              <a:off x="3292920" y="307224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0" name="Line 24"/>
            <p:cNvSpPr/>
            <p:nvPr/>
          </p:nvSpPr>
          <p:spPr>
            <a:xfrm flipV="1">
              <a:off x="307620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1" name="Line 25"/>
            <p:cNvSpPr/>
            <p:nvPr/>
          </p:nvSpPr>
          <p:spPr>
            <a:xfrm flipV="1">
              <a:off x="307620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2" name="Line 26"/>
            <p:cNvSpPr/>
            <p:nvPr/>
          </p:nvSpPr>
          <p:spPr>
            <a:xfrm flipV="1">
              <a:off x="363888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" name="Line 27"/>
            <p:cNvSpPr/>
            <p:nvPr/>
          </p:nvSpPr>
          <p:spPr>
            <a:xfrm flipV="1">
              <a:off x="363888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4" name="Group 28"/>
          <p:cNvGrpSpPr/>
          <p:nvPr/>
        </p:nvGrpSpPr>
        <p:grpSpPr>
          <a:xfrm>
            <a:off x="3076560" y="3546720"/>
            <a:ext cx="779040" cy="685800"/>
            <a:chOff x="3076560" y="3546720"/>
            <a:chExt cx="779040" cy="685800"/>
          </a:xfrm>
        </p:grpSpPr>
        <p:sp>
          <p:nvSpPr>
            <p:cNvPr id="595" name="CustomShape 29"/>
            <p:cNvSpPr/>
            <p:nvPr/>
          </p:nvSpPr>
          <p:spPr>
            <a:xfrm>
              <a:off x="3076560" y="375804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" name="CustomShape 30"/>
            <p:cNvSpPr/>
            <p:nvPr/>
          </p:nvSpPr>
          <p:spPr>
            <a:xfrm>
              <a:off x="3293280" y="35467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7" name="Line 31"/>
            <p:cNvSpPr/>
            <p:nvPr/>
          </p:nvSpPr>
          <p:spPr>
            <a:xfrm flipV="1">
              <a:off x="307656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" name="Line 32"/>
            <p:cNvSpPr/>
            <p:nvPr/>
          </p:nvSpPr>
          <p:spPr>
            <a:xfrm flipV="1">
              <a:off x="307656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" name="Line 33"/>
            <p:cNvSpPr/>
            <p:nvPr/>
          </p:nvSpPr>
          <p:spPr>
            <a:xfrm flipV="1">
              <a:off x="363888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" name="Line 34"/>
            <p:cNvSpPr/>
            <p:nvPr/>
          </p:nvSpPr>
          <p:spPr>
            <a:xfrm flipV="1">
              <a:off x="363888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1" name="Group 35"/>
          <p:cNvGrpSpPr/>
          <p:nvPr/>
        </p:nvGrpSpPr>
        <p:grpSpPr>
          <a:xfrm>
            <a:off x="3638520" y="3072240"/>
            <a:ext cx="779400" cy="685800"/>
            <a:chOff x="3638520" y="3072240"/>
            <a:chExt cx="779400" cy="685800"/>
          </a:xfrm>
        </p:grpSpPr>
        <p:sp>
          <p:nvSpPr>
            <p:cNvPr id="602" name="CustomShape 36"/>
            <p:cNvSpPr/>
            <p:nvPr/>
          </p:nvSpPr>
          <p:spPr>
            <a:xfrm>
              <a:off x="3638520" y="328392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" name="CustomShape 37"/>
            <p:cNvSpPr/>
            <p:nvPr/>
          </p:nvSpPr>
          <p:spPr>
            <a:xfrm>
              <a:off x="3855600" y="307224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" name="Line 38"/>
            <p:cNvSpPr/>
            <p:nvPr/>
          </p:nvSpPr>
          <p:spPr>
            <a:xfrm flipV="1">
              <a:off x="363888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" name="Line 39"/>
            <p:cNvSpPr/>
            <p:nvPr/>
          </p:nvSpPr>
          <p:spPr>
            <a:xfrm flipV="1">
              <a:off x="363888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6" name="Line 40"/>
            <p:cNvSpPr/>
            <p:nvPr/>
          </p:nvSpPr>
          <p:spPr>
            <a:xfrm flipV="1">
              <a:off x="420120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7" name="Line 41"/>
            <p:cNvSpPr/>
            <p:nvPr/>
          </p:nvSpPr>
          <p:spPr>
            <a:xfrm flipV="1">
              <a:off x="420120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8" name="Group 42"/>
          <p:cNvGrpSpPr/>
          <p:nvPr/>
        </p:nvGrpSpPr>
        <p:grpSpPr>
          <a:xfrm>
            <a:off x="3638880" y="3546720"/>
            <a:ext cx="779400" cy="685800"/>
            <a:chOff x="3638880" y="3546720"/>
            <a:chExt cx="779400" cy="685800"/>
          </a:xfrm>
        </p:grpSpPr>
        <p:sp>
          <p:nvSpPr>
            <p:cNvPr id="609" name="CustomShape 43"/>
            <p:cNvSpPr/>
            <p:nvPr/>
          </p:nvSpPr>
          <p:spPr>
            <a:xfrm>
              <a:off x="3638880" y="375804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0" name="CustomShape 44"/>
            <p:cNvSpPr/>
            <p:nvPr/>
          </p:nvSpPr>
          <p:spPr>
            <a:xfrm>
              <a:off x="3855600" y="35467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1" name="Line 45"/>
            <p:cNvSpPr/>
            <p:nvPr/>
          </p:nvSpPr>
          <p:spPr>
            <a:xfrm flipV="1">
              <a:off x="363888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2" name="Line 46"/>
            <p:cNvSpPr/>
            <p:nvPr/>
          </p:nvSpPr>
          <p:spPr>
            <a:xfrm flipV="1">
              <a:off x="363888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3" name="Line 47"/>
            <p:cNvSpPr/>
            <p:nvPr/>
          </p:nvSpPr>
          <p:spPr>
            <a:xfrm flipV="1">
              <a:off x="420156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" name="Line 48"/>
            <p:cNvSpPr/>
            <p:nvPr/>
          </p:nvSpPr>
          <p:spPr>
            <a:xfrm flipV="1">
              <a:off x="420156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5" name="Group 49"/>
          <p:cNvGrpSpPr/>
          <p:nvPr/>
        </p:nvGrpSpPr>
        <p:grpSpPr>
          <a:xfrm>
            <a:off x="4201560" y="3072240"/>
            <a:ext cx="779400" cy="685800"/>
            <a:chOff x="4201560" y="3072240"/>
            <a:chExt cx="779400" cy="685800"/>
          </a:xfrm>
        </p:grpSpPr>
        <p:sp>
          <p:nvSpPr>
            <p:cNvPr id="616" name="CustomShape 50"/>
            <p:cNvSpPr/>
            <p:nvPr/>
          </p:nvSpPr>
          <p:spPr>
            <a:xfrm>
              <a:off x="4201560" y="328392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" name="CustomShape 51"/>
            <p:cNvSpPr/>
            <p:nvPr/>
          </p:nvSpPr>
          <p:spPr>
            <a:xfrm>
              <a:off x="4418280" y="307224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" name="Line 52"/>
            <p:cNvSpPr/>
            <p:nvPr/>
          </p:nvSpPr>
          <p:spPr>
            <a:xfrm flipV="1">
              <a:off x="420156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" name="Line 53"/>
            <p:cNvSpPr/>
            <p:nvPr/>
          </p:nvSpPr>
          <p:spPr>
            <a:xfrm flipV="1">
              <a:off x="420156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" name="Line 54"/>
            <p:cNvSpPr/>
            <p:nvPr/>
          </p:nvSpPr>
          <p:spPr>
            <a:xfrm flipV="1">
              <a:off x="476424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" name="Line 55"/>
            <p:cNvSpPr/>
            <p:nvPr/>
          </p:nvSpPr>
          <p:spPr>
            <a:xfrm flipV="1">
              <a:off x="476424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2" name="Group 56"/>
          <p:cNvGrpSpPr/>
          <p:nvPr/>
        </p:nvGrpSpPr>
        <p:grpSpPr>
          <a:xfrm>
            <a:off x="4201560" y="3546720"/>
            <a:ext cx="779400" cy="685800"/>
            <a:chOff x="4201560" y="3546720"/>
            <a:chExt cx="779400" cy="685800"/>
          </a:xfrm>
        </p:grpSpPr>
        <p:sp>
          <p:nvSpPr>
            <p:cNvPr id="623" name="CustomShape 57"/>
            <p:cNvSpPr/>
            <p:nvPr/>
          </p:nvSpPr>
          <p:spPr>
            <a:xfrm>
              <a:off x="4201560" y="375804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" name="CustomShape 58"/>
            <p:cNvSpPr/>
            <p:nvPr/>
          </p:nvSpPr>
          <p:spPr>
            <a:xfrm>
              <a:off x="4418280" y="35467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" name="Line 59"/>
            <p:cNvSpPr/>
            <p:nvPr/>
          </p:nvSpPr>
          <p:spPr>
            <a:xfrm flipV="1">
              <a:off x="420156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" name="Line 60"/>
            <p:cNvSpPr/>
            <p:nvPr/>
          </p:nvSpPr>
          <p:spPr>
            <a:xfrm flipV="1">
              <a:off x="420156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" name="Line 61"/>
            <p:cNvSpPr/>
            <p:nvPr/>
          </p:nvSpPr>
          <p:spPr>
            <a:xfrm flipV="1">
              <a:off x="476424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" name="Line 62"/>
            <p:cNvSpPr/>
            <p:nvPr/>
          </p:nvSpPr>
          <p:spPr>
            <a:xfrm flipV="1">
              <a:off x="476424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9" name="Line 63"/>
          <p:cNvSpPr/>
          <p:nvPr/>
        </p:nvSpPr>
        <p:spPr>
          <a:xfrm flipV="1">
            <a:off x="1562400" y="3283560"/>
            <a:ext cx="1513440" cy="11808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Line 64"/>
          <p:cNvSpPr/>
          <p:nvPr/>
        </p:nvSpPr>
        <p:spPr>
          <a:xfrm flipV="1">
            <a:off x="1722600" y="4443840"/>
            <a:ext cx="2824560" cy="1141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Line 65"/>
          <p:cNvSpPr/>
          <p:nvPr/>
        </p:nvSpPr>
        <p:spPr>
          <a:xfrm flipV="1">
            <a:off x="1689480" y="3494880"/>
            <a:ext cx="2857320" cy="969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Line 66"/>
          <p:cNvSpPr/>
          <p:nvPr/>
        </p:nvSpPr>
        <p:spPr>
          <a:xfrm flipV="1">
            <a:off x="1570680" y="4443840"/>
            <a:ext cx="1288800" cy="13464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33" name="Group 67"/>
          <p:cNvGrpSpPr/>
          <p:nvPr/>
        </p:nvGrpSpPr>
        <p:grpSpPr>
          <a:xfrm>
            <a:off x="2859120" y="3283560"/>
            <a:ext cx="779400" cy="685800"/>
            <a:chOff x="2859120" y="3283560"/>
            <a:chExt cx="779400" cy="685800"/>
          </a:xfrm>
        </p:grpSpPr>
        <p:sp>
          <p:nvSpPr>
            <p:cNvPr id="634" name="CustomShape 68"/>
            <p:cNvSpPr/>
            <p:nvPr/>
          </p:nvSpPr>
          <p:spPr>
            <a:xfrm>
              <a:off x="2859120" y="349524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5" name="CustomShape 69"/>
            <p:cNvSpPr/>
            <p:nvPr/>
          </p:nvSpPr>
          <p:spPr>
            <a:xfrm>
              <a:off x="3075840" y="32835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6" name="Line 70"/>
            <p:cNvSpPr/>
            <p:nvPr/>
          </p:nvSpPr>
          <p:spPr>
            <a:xfrm flipV="1">
              <a:off x="285912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" name="Line 71"/>
            <p:cNvSpPr/>
            <p:nvPr/>
          </p:nvSpPr>
          <p:spPr>
            <a:xfrm flipV="1">
              <a:off x="285912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" name="Line 72"/>
            <p:cNvSpPr/>
            <p:nvPr/>
          </p:nvSpPr>
          <p:spPr>
            <a:xfrm flipV="1">
              <a:off x="342180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" name="Line 73"/>
            <p:cNvSpPr/>
            <p:nvPr/>
          </p:nvSpPr>
          <p:spPr>
            <a:xfrm flipV="1">
              <a:off x="342180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0" name="Group 74"/>
          <p:cNvGrpSpPr/>
          <p:nvPr/>
        </p:nvGrpSpPr>
        <p:grpSpPr>
          <a:xfrm>
            <a:off x="2859480" y="3758040"/>
            <a:ext cx="779040" cy="685800"/>
            <a:chOff x="2859480" y="3758040"/>
            <a:chExt cx="779040" cy="685800"/>
          </a:xfrm>
        </p:grpSpPr>
        <p:sp>
          <p:nvSpPr>
            <p:cNvPr id="641" name="CustomShape 75"/>
            <p:cNvSpPr/>
            <p:nvPr/>
          </p:nvSpPr>
          <p:spPr>
            <a:xfrm>
              <a:off x="2859480" y="39693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" name="CustomShape 76"/>
            <p:cNvSpPr/>
            <p:nvPr/>
          </p:nvSpPr>
          <p:spPr>
            <a:xfrm>
              <a:off x="3076200" y="375804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" name="Line 77"/>
            <p:cNvSpPr/>
            <p:nvPr/>
          </p:nvSpPr>
          <p:spPr>
            <a:xfrm flipV="1">
              <a:off x="285948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" name="Line 78"/>
            <p:cNvSpPr/>
            <p:nvPr/>
          </p:nvSpPr>
          <p:spPr>
            <a:xfrm flipV="1">
              <a:off x="285948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" name="Line 79"/>
            <p:cNvSpPr/>
            <p:nvPr/>
          </p:nvSpPr>
          <p:spPr>
            <a:xfrm flipV="1">
              <a:off x="342180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6" name="Line 80"/>
            <p:cNvSpPr/>
            <p:nvPr/>
          </p:nvSpPr>
          <p:spPr>
            <a:xfrm flipV="1">
              <a:off x="342180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7" name="Group 81"/>
          <p:cNvGrpSpPr/>
          <p:nvPr/>
        </p:nvGrpSpPr>
        <p:grpSpPr>
          <a:xfrm>
            <a:off x="3421440" y="3283560"/>
            <a:ext cx="779400" cy="685800"/>
            <a:chOff x="3421440" y="3283560"/>
            <a:chExt cx="779400" cy="685800"/>
          </a:xfrm>
        </p:grpSpPr>
        <p:sp>
          <p:nvSpPr>
            <p:cNvPr id="648" name="CustomShape 82"/>
            <p:cNvSpPr/>
            <p:nvPr/>
          </p:nvSpPr>
          <p:spPr>
            <a:xfrm>
              <a:off x="3421440" y="349524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" name="CustomShape 83"/>
            <p:cNvSpPr/>
            <p:nvPr/>
          </p:nvSpPr>
          <p:spPr>
            <a:xfrm>
              <a:off x="3638520" y="32835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" name="Line 84"/>
            <p:cNvSpPr/>
            <p:nvPr/>
          </p:nvSpPr>
          <p:spPr>
            <a:xfrm flipV="1">
              <a:off x="342180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" name="Line 85"/>
            <p:cNvSpPr/>
            <p:nvPr/>
          </p:nvSpPr>
          <p:spPr>
            <a:xfrm flipV="1">
              <a:off x="342180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" name="Line 86"/>
            <p:cNvSpPr/>
            <p:nvPr/>
          </p:nvSpPr>
          <p:spPr>
            <a:xfrm flipV="1">
              <a:off x="398412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" name="Line 87"/>
            <p:cNvSpPr/>
            <p:nvPr/>
          </p:nvSpPr>
          <p:spPr>
            <a:xfrm flipV="1">
              <a:off x="398412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4" name="Group 88"/>
          <p:cNvGrpSpPr/>
          <p:nvPr/>
        </p:nvGrpSpPr>
        <p:grpSpPr>
          <a:xfrm>
            <a:off x="3421800" y="3758040"/>
            <a:ext cx="779400" cy="685800"/>
            <a:chOff x="3421800" y="3758040"/>
            <a:chExt cx="779400" cy="685800"/>
          </a:xfrm>
        </p:grpSpPr>
        <p:sp>
          <p:nvSpPr>
            <p:cNvPr id="655" name="CustomShape 89"/>
            <p:cNvSpPr/>
            <p:nvPr/>
          </p:nvSpPr>
          <p:spPr>
            <a:xfrm>
              <a:off x="3421800" y="39693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" name="CustomShape 90"/>
            <p:cNvSpPr/>
            <p:nvPr/>
          </p:nvSpPr>
          <p:spPr>
            <a:xfrm>
              <a:off x="3638520" y="375804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" name="Line 91"/>
            <p:cNvSpPr/>
            <p:nvPr/>
          </p:nvSpPr>
          <p:spPr>
            <a:xfrm flipV="1">
              <a:off x="342180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" name="Line 92"/>
            <p:cNvSpPr/>
            <p:nvPr/>
          </p:nvSpPr>
          <p:spPr>
            <a:xfrm flipV="1">
              <a:off x="342180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" name="Line 93"/>
            <p:cNvSpPr/>
            <p:nvPr/>
          </p:nvSpPr>
          <p:spPr>
            <a:xfrm flipV="1">
              <a:off x="398448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" name="Line 94"/>
            <p:cNvSpPr/>
            <p:nvPr/>
          </p:nvSpPr>
          <p:spPr>
            <a:xfrm flipV="1">
              <a:off x="398448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1" name="Group 95"/>
          <p:cNvGrpSpPr/>
          <p:nvPr/>
        </p:nvGrpSpPr>
        <p:grpSpPr>
          <a:xfrm>
            <a:off x="3984480" y="3283560"/>
            <a:ext cx="779400" cy="685800"/>
            <a:chOff x="3984480" y="3283560"/>
            <a:chExt cx="779400" cy="685800"/>
          </a:xfrm>
        </p:grpSpPr>
        <p:sp>
          <p:nvSpPr>
            <p:cNvPr id="662" name="CustomShape 96"/>
            <p:cNvSpPr/>
            <p:nvPr/>
          </p:nvSpPr>
          <p:spPr>
            <a:xfrm>
              <a:off x="3984480" y="349524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" name="CustomShape 97"/>
            <p:cNvSpPr/>
            <p:nvPr/>
          </p:nvSpPr>
          <p:spPr>
            <a:xfrm>
              <a:off x="4201200" y="32835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" name="Line 98"/>
            <p:cNvSpPr/>
            <p:nvPr/>
          </p:nvSpPr>
          <p:spPr>
            <a:xfrm flipV="1">
              <a:off x="398448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5" name="Line 99"/>
            <p:cNvSpPr/>
            <p:nvPr/>
          </p:nvSpPr>
          <p:spPr>
            <a:xfrm flipV="1">
              <a:off x="398448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" name="Line 100"/>
            <p:cNvSpPr/>
            <p:nvPr/>
          </p:nvSpPr>
          <p:spPr>
            <a:xfrm flipV="1">
              <a:off x="454716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" name="Line 101"/>
            <p:cNvSpPr/>
            <p:nvPr/>
          </p:nvSpPr>
          <p:spPr>
            <a:xfrm flipV="1">
              <a:off x="454716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8" name="Group 102"/>
          <p:cNvGrpSpPr/>
          <p:nvPr/>
        </p:nvGrpSpPr>
        <p:grpSpPr>
          <a:xfrm>
            <a:off x="3984480" y="3758040"/>
            <a:ext cx="779400" cy="685800"/>
            <a:chOff x="3984480" y="3758040"/>
            <a:chExt cx="779400" cy="685800"/>
          </a:xfrm>
        </p:grpSpPr>
        <p:sp>
          <p:nvSpPr>
            <p:cNvPr id="669" name="CustomShape 103"/>
            <p:cNvSpPr/>
            <p:nvPr/>
          </p:nvSpPr>
          <p:spPr>
            <a:xfrm>
              <a:off x="3984480" y="39693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0" name="CustomShape 104"/>
            <p:cNvSpPr/>
            <p:nvPr/>
          </p:nvSpPr>
          <p:spPr>
            <a:xfrm>
              <a:off x="4201200" y="375804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1" name="Line 105"/>
            <p:cNvSpPr/>
            <p:nvPr/>
          </p:nvSpPr>
          <p:spPr>
            <a:xfrm flipV="1">
              <a:off x="398448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2" name="Line 106"/>
            <p:cNvSpPr/>
            <p:nvPr/>
          </p:nvSpPr>
          <p:spPr>
            <a:xfrm flipV="1">
              <a:off x="398448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3" name="Line 107"/>
            <p:cNvSpPr/>
            <p:nvPr/>
          </p:nvSpPr>
          <p:spPr>
            <a:xfrm flipV="1">
              <a:off x="454716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4" name="Line 108"/>
            <p:cNvSpPr/>
            <p:nvPr/>
          </p:nvSpPr>
          <p:spPr>
            <a:xfrm flipV="1">
              <a:off x="454716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75" name="Group 109"/>
          <p:cNvGrpSpPr/>
          <p:nvPr/>
        </p:nvGrpSpPr>
        <p:grpSpPr>
          <a:xfrm>
            <a:off x="2642400" y="3494880"/>
            <a:ext cx="779400" cy="685800"/>
            <a:chOff x="2642400" y="3494880"/>
            <a:chExt cx="779400" cy="685800"/>
          </a:xfrm>
        </p:grpSpPr>
        <p:sp>
          <p:nvSpPr>
            <p:cNvPr id="676" name="CustomShape 110"/>
            <p:cNvSpPr/>
            <p:nvPr/>
          </p:nvSpPr>
          <p:spPr>
            <a:xfrm>
              <a:off x="2642400" y="370656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" name="CustomShape 111"/>
            <p:cNvSpPr/>
            <p:nvPr/>
          </p:nvSpPr>
          <p:spPr>
            <a:xfrm>
              <a:off x="2859120" y="349488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" name="Line 112"/>
            <p:cNvSpPr/>
            <p:nvPr/>
          </p:nvSpPr>
          <p:spPr>
            <a:xfrm flipV="1">
              <a:off x="264240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" name="Line 113"/>
            <p:cNvSpPr/>
            <p:nvPr/>
          </p:nvSpPr>
          <p:spPr>
            <a:xfrm flipV="1">
              <a:off x="264240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0" name="Line 114"/>
            <p:cNvSpPr/>
            <p:nvPr/>
          </p:nvSpPr>
          <p:spPr>
            <a:xfrm flipV="1">
              <a:off x="320508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1" name="Line 115"/>
            <p:cNvSpPr/>
            <p:nvPr/>
          </p:nvSpPr>
          <p:spPr>
            <a:xfrm flipV="1">
              <a:off x="320508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2" name="Group 116"/>
          <p:cNvGrpSpPr/>
          <p:nvPr/>
        </p:nvGrpSpPr>
        <p:grpSpPr>
          <a:xfrm>
            <a:off x="2642760" y="3969360"/>
            <a:ext cx="779040" cy="685800"/>
            <a:chOff x="2642760" y="3969360"/>
            <a:chExt cx="779040" cy="685800"/>
          </a:xfrm>
        </p:grpSpPr>
        <p:sp>
          <p:nvSpPr>
            <p:cNvPr id="683" name="CustomShape 117"/>
            <p:cNvSpPr/>
            <p:nvPr/>
          </p:nvSpPr>
          <p:spPr>
            <a:xfrm>
              <a:off x="2642760" y="418068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" name="CustomShape 118"/>
            <p:cNvSpPr/>
            <p:nvPr/>
          </p:nvSpPr>
          <p:spPr>
            <a:xfrm>
              <a:off x="2859480" y="396936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" name="Line 119"/>
            <p:cNvSpPr/>
            <p:nvPr/>
          </p:nvSpPr>
          <p:spPr>
            <a:xfrm flipV="1">
              <a:off x="264276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" name="Line 120"/>
            <p:cNvSpPr/>
            <p:nvPr/>
          </p:nvSpPr>
          <p:spPr>
            <a:xfrm flipV="1">
              <a:off x="264276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" name="Line 121"/>
            <p:cNvSpPr/>
            <p:nvPr/>
          </p:nvSpPr>
          <p:spPr>
            <a:xfrm flipV="1">
              <a:off x="320508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" name="Line 122"/>
            <p:cNvSpPr/>
            <p:nvPr/>
          </p:nvSpPr>
          <p:spPr>
            <a:xfrm flipV="1">
              <a:off x="320508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9" name="Group 123"/>
          <p:cNvGrpSpPr/>
          <p:nvPr/>
        </p:nvGrpSpPr>
        <p:grpSpPr>
          <a:xfrm>
            <a:off x="3204720" y="3494880"/>
            <a:ext cx="779400" cy="685800"/>
            <a:chOff x="3204720" y="3494880"/>
            <a:chExt cx="779400" cy="685800"/>
          </a:xfrm>
        </p:grpSpPr>
        <p:sp>
          <p:nvSpPr>
            <p:cNvPr id="690" name="CustomShape 124"/>
            <p:cNvSpPr/>
            <p:nvPr/>
          </p:nvSpPr>
          <p:spPr>
            <a:xfrm>
              <a:off x="3204720" y="370656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" name="CustomShape 125"/>
            <p:cNvSpPr/>
            <p:nvPr/>
          </p:nvSpPr>
          <p:spPr>
            <a:xfrm>
              <a:off x="3421800" y="349488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" name="Line 126"/>
            <p:cNvSpPr/>
            <p:nvPr/>
          </p:nvSpPr>
          <p:spPr>
            <a:xfrm flipV="1">
              <a:off x="320508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" name="Line 127"/>
            <p:cNvSpPr/>
            <p:nvPr/>
          </p:nvSpPr>
          <p:spPr>
            <a:xfrm flipV="1">
              <a:off x="320508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Line 128"/>
            <p:cNvSpPr/>
            <p:nvPr/>
          </p:nvSpPr>
          <p:spPr>
            <a:xfrm flipV="1">
              <a:off x="376740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" name="Line 129"/>
            <p:cNvSpPr/>
            <p:nvPr/>
          </p:nvSpPr>
          <p:spPr>
            <a:xfrm flipV="1">
              <a:off x="376740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6" name="Group 130"/>
          <p:cNvGrpSpPr/>
          <p:nvPr/>
        </p:nvGrpSpPr>
        <p:grpSpPr>
          <a:xfrm>
            <a:off x="3205080" y="3969360"/>
            <a:ext cx="779400" cy="685800"/>
            <a:chOff x="3205080" y="3969360"/>
            <a:chExt cx="779400" cy="685800"/>
          </a:xfrm>
        </p:grpSpPr>
        <p:sp>
          <p:nvSpPr>
            <p:cNvPr id="697" name="CustomShape 131"/>
            <p:cNvSpPr/>
            <p:nvPr/>
          </p:nvSpPr>
          <p:spPr>
            <a:xfrm>
              <a:off x="3205080" y="418068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" name="CustomShape 132"/>
            <p:cNvSpPr/>
            <p:nvPr/>
          </p:nvSpPr>
          <p:spPr>
            <a:xfrm>
              <a:off x="3421800" y="396936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" name="Line 133"/>
            <p:cNvSpPr/>
            <p:nvPr/>
          </p:nvSpPr>
          <p:spPr>
            <a:xfrm flipV="1">
              <a:off x="320508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" name="Line 134"/>
            <p:cNvSpPr/>
            <p:nvPr/>
          </p:nvSpPr>
          <p:spPr>
            <a:xfrm flipV="1">
              <a:off x="320508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1" name="Line 135"/>
            <p:cNvSpPr/>
            <p:nvPr/>
          </p:nvSpPr>
          <p:spPr>
            <a:xfrm flipV="1">
              <a:off x="376776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2" name="Line 136"/>
            <p:cNvSpPr/>
            <p:nvPr/>
          </p:nvSpPr>
          <p:spPr>
            <a:xfrm flipV="1">
              <a:off x="376776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03" name="Group 137"/>
          <p:cNvGrpSpPr/>
          <p:nvPr/>
        </p:nvGrpSpPr>
        <p:grpSpPr>
          <a:xfrm>
            <a:off x="3767760" y="3494880"/>
            <a:ext cx="779400" cy="685800"/>
            <a:chOff x="3767760" y="3494880"/>
            <a:chExt cx="779400" cy="685800"/>
          </a:xfrm>
        </p:grpSpPr>
        <p:sp>
          <p:nvSpPr>
            <p:cNvPr id="704" name="CustomShape 138"/>
            <p:cNvSpPr/>
            <p:nvPr/>
          </p:nvSpPr>
          <p:spPr>
            <a:xfrm>
              <a:off x="3767760" y="370656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CustomShape 139"/>
            <p:cNvSpPr/>
            <p:nvPr/>
          </p:nvSpPr>
          <p:spPr>
            <a:xfrm>
              <a:off x="3984480" y="349488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" name="Line 140"/>
            <p:cNvSpPr/>
            <p:nvPr/>
          </p:nvSpPr>
          <p:spPr>
            <a:xfrm flipV="1">
              <a:off x="376776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" name="Line 141"/>
            <p:cNvSpPr/>
            <p:nvPr/>
          </p:nvSpPr>
          <p:spPr>
            <a:xfrm flipV="1">
              <a:off x="376776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" name="Line 142"/>
            <p:cNvSpPr/>
            <p:nvPr/>
          </p:nvSpPr>
          <p:spPr>
            <a:xfrm flipV="1">
              <a:off x="433044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" name="Line 143"/>
            <p:cNvSpPr/>
            <p:nvPr/>
          </p:nvSpPr>
          <p:spPr>
            <a:xfrm flipV="1">
              <a:off x="433044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10" name="Group 144"/>
          <p:cNvGrpSpPr/>
          <p:nvPr/>
        </p:nvGrpSpPr>
        <p:grpSpPr>
          <a:xfrm>
            <a:off x="3767760" y="3969360"/>
            <a:ext cx="779400" cy="685800"/>
            <a:chOff x="3767760" y="3969360"/>
            <a:chExt cx="779400" cy="685800"/>
          </a:xfrm>
        </p:grpSpPr>
        <p:sp>
          <p:nvSpPr>
            <p:cNvPr id="711" name="CustomShape 145"/>
            <p:cNvSpPr/>
            <p:nvPr/>
          </p:nvSpPr>
          <p:spPr>
            <a:xfrm>
              <a:off x="3767760" y="418068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" name="CustomShape 146"/>
            <p:cNvSpPr/>
            <p:nvPr/>
          </p:nvSpPr>
          <p:spPr>
            <a:xfrm>
              <a:off x="3984480" y="396936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" name="Line 147"/>
            <p:cNvSpPr/>
            <p:nvPr/>
          </p:nvSpPr>
          <p:spPr>
            <a:xfrm flipV="1">
              <a:off x="376776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" name="Line 148"/>
            <p:cNvSpPr/>
            <p:nvPr/>
          </p:nvSpPr>
          <p:spPr>
            <a:xfrm flipV="1">
              <a:off x="376776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5" name="Line 149"/>
            <p:cNvSpPr/>
            <p:nvPr/>
          </p:nvSpPr>
          <p:spPr>
            <a:xfrm flipV="1">
              <a:off x="433044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6" name="Line 150"/>
            <p:cNvSpPr/>
            <p:nvPr/>
          </p:nvSpPr>
          <p:spPr>
            <a:xfrm flipV="1">
              <a:off x="433044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17" name="CustomShape 151"/>
          <p:cNvSpPr/>
          <p:nvPr/>
        </p:nvSpPr>
        <p:spPr>
          <a:xfrm>
            <a:off x="4078440" y="4293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8" name="Line 152"/>
          <p:cNvSpPr/>
          <p:nvPr/>
        </p:nvSpPr>
        <p:spPr>
          <a:xfrm flipV="1">
            <a:off x="1570680" y="4655160"/>
            <a:ext cx="2759760" cy="853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9" name="Line 153"/>
          <p:cNvSpPr/>
          <p:nvPr/>
        </p:nvSpPr>
        <p:spPr>
          <a:xfrm flipV="1">
            <a:off x="1443600" y="4655160"/>
            <a:ext cx="1198800" cy="853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CustomShape 154"/>
          <p:cNvSpPr/>
          <p:nvPr/>
        </p:nvSpPr>
        <p:spPr>
          <a:xfrm>
            <a:off x="1562400" y="4464360"/>
            <a:ext cx="127080" cy="11412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CustomShape 155"/>
          <p:cNvSpPr/>
          <p:nvPr/>
        </p:nvSpPr>
        <p:spPr>
          <a:xfrm>
            <a:off x="4078800" y="3861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CustomShape 156"/>
          <p:cNvSpPr/>
          <p:nvPr/>
        </p:nvSpPr>
        <p:spPr>
          <a:xfrm>
            <a:off x="3539160" y="3861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CustomShape 157"/>
          <p:cNvSpPr/>
          <p:nvPr/>
        </p:nvSpPr>
        <p:spPr>
          <a:xfrm>
            <a:off x="3539520" y="4293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4" name="CustomShape 158"/>
          <p:cNvSpPr/>
          <p:nvPr/>
        </p:nvSpPr>
        <p:spPr>
          <a:xfrm>
            <a:off x="2999880" y="4293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5" name="CustomShape 159"/>
          <p:cNvSpPr/>
          <p:nvPr/>
        </p:nvSpPr>
        <p:spPr>
          <a:xfrm>
            <a:off x="3000240" y="3861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726" name="" descr=""/>
          <p:cNvPicPr/>
          <p:nvPr/>
        </p:nvPicPr>
        <p:blipFill>
          <a:blip r:embed="rId3"/>
          <a:stretch/>
        </p:blipFill>
        <p:spPr>
          <a:xfrm>
            <a:off x="454680" y="3725280"/>
            <a:ext cx="1141560" cy="1023480"/>
          </a:xfrm>
          <a:prstGeom prst="rect">
            <a:avLst/>
          </a:prstGeom>
          <a:ln>
            <a:noFill/>
          </a:ln>
        </p:spPr>
      </p:pic>
      <p:sp>
        <p:nvSpPr>
          <p:cNvPr id="727" name="CustomShape 160"/>
          <p:cNvSpPr/>
          <p:nvPr/>
        </p:nvSpPr>
        <p:spPr>
          <a:xfrm>
            <a:off x="1443600" y="4626360"/>
            <a:ext cx="127080" cy="11412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8" name="Line 161"/>
          <p:cNvSpPr/>
          <p:nvPr/>
        </p:nvSpPr>
        <p:spPr>
          <a:xfrm flipV="1">
            <a:off x="1443600" y="3706560"/>
            <a:ext cx="1198800" cy="91980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9" name="Line 162"/>
          <p:cNvSpPr/>
          <p:nvPr/>
        </p:nvSpPr>
        <p:spPr>
          <a:xfrm flipV="1">
            <a:off x="1570680" y="3706200"/>
            <a:ext cx="2759760" cy="92016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is a volumetric data set?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It a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grid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made up of voxels (basic case: 3D).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Each voxel contains a number, which is represented by a color (gray, RGB, etc.).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1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Volumetric data structure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2" name="Line 3"/>
          <p:cNvSpPr/>
          <p:nvPr/>
        </p:nvSpPr>
        <p:spPr>
          <a:xfrm>
            <a:off x="7156800" y="4911120"/>
            <a:ext cx="30024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33" name="TextShape 4"/>
          <p:cNvSpPr txBox="1"/>
          <p:nvPr/>
        </p:nvSpPr>
        <p:spPr>
          <a:xfrm>
            <a:off x="1938600" y="2692440"/>
            <a:ext cx="10904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grid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4" name="TextShape 5"/>
          <p:cNvSpPr txBox="1"/>
          <p:nvPr/>
        </p:nvSpPr>
        <p:spPr>
          <a:xfrm>
            <a:off x="375480" y="5104800"/>
            <a:ext cx="8257320" cy="161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2 ways to describe each voxel location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“</a:t>
            </a:r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i, j, k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”: integer indices, counting voxels from one corner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- independent of voxel size (just storage indices on disk)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“</a:t>
            </a:r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x, y, z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”: units of mm, physical location of voxel </a:t>
            </a:r>
            <a:r>
              <a:rPr b="0" i="1" lang="en-US" sz="2000" spc="-1" strike="noStrike">
                <a:solidFill>
                  <a:srgbClr val="0066cc"/>
                </a:solidFill>
                <a:latin typeface="Trebuchet MS"/>
              </a:rPr>
              <a:t>centroid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-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depends on voxel size </a:t>
            </a:r>
            <a:r>
              <a:rPr b="0" i="1" lang="en-US" sz="2000" spc="-1" strike="noStrike">
                <a:solidFill>
                  <a:srgbClr val="cc3300"/>
                </a:solidFill>
                <a:latin typeface="Trebuchet MS"/>
              </a:rPr>
              <a:t>(dx, dy, dz)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735" name="Group 6"/>
          <p:cNvGrpSpPr/>
          <p:nvPr/>
        </p:nvGrpSpPr>
        <p:grpSpPr>
          <a:xfrm>
            <a:off x="7039080" y="3094200"/>
            <a:ext cx="833760" cy="776520"/>
            <a:chOff x="7039080" y="3094200"/>
            <a:chExt cx="833760" cy="776520"/>
          </a:xfrm>
        </p:grpSpPr>
        <p:sp>
          <p:nvSpPr>
            <p:cNvPr id="736" name="CustomShape 7"/>
            <p:cNvSpPr/>
            <p:nvPr/>
          </p:nvSpPr>
          <p:spPr>
            <a:xfrm>
              <a:off x="7039080" y="3333600"/>
              <a:ext cx="601920" cy="537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7" name="CustomShape 8"/>
            <p:cNvSpPr/>
            <p:nvPr/>
          </p:nvSpPr>
          <p:spPr>
            <a:xfrm>
              <a:off x="7270920" y="3094200"/>
              <a:ext cx="601920" cy="537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8" name="Line 9"/>
            <p:cNvSpPr/>
            <p:nvPr/>
          </p:nvSpPr>
          <p:spPr>
            <a:xfrm flipV="1">
              <a:off x="7039440" y="309420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9" name="Line 10"/>
            <p:cNvSpPr/>
            <p:nvPr/>
          </p:nvSpPr>
          <p:spPr>
            <a:xfrm flipV="1">
              <a:off x="7039440" y="363132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0" name="Line 11"/>
            <p:cNvSpPr/>
            <p:nvPr/>
          </p:nvSpPr>
          <p:spPr>
            <a:xfrm flipV="1">
              <a:off x="7641000" y="363132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1" name="Line 12"/>
            <p:cNvSpPr/>
            <p:nvPr/>
          </p:nvSpPr>
          <p:spPr>
            <a:xfrm flipV="1">
              <a:off x="7641000" y="3094200"/>
              <a:ext cx="231840" cy="23940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42" name="CustomShape 13"/>
          <p:cNvSpPr/>
          <p:nvPr/>
        </p:nvSpPr>
        <p:spPr>
          <a:xfrm>
            <a:off x="7372800" y="3463920"/>
            <a:ext cx="101520" cy="102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43" name="TextShape 14"/>
          <p:cNvSpPr txBox="1"/>
          <p:nvPr/>
        </p:nvSpPr>
        <p:spPr>
          <a:xfrm>
            <a:off x="7120800" y="3794760"/>
            <a:ext cx="4316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cc3300"/>
                </a:solidFill>
                <a:latin typeface="Trebuchet MS"/>
              </a:rPr>
              <a:t>dx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4" name="TextShape 15"/>
          <p:cNvSpPr txBox="1"/>
          <p:nvPr/>
        </p:nvSpPr>
        <p:spPr>
          <a:xfrm>
            <a:off x="7764840" y="3609000"/>
            <a:ext cx="4316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cc3300"/>
                </a:solidFill>
                <a:latin typeface="Trebuchet MS"/>
              </a:rPr>
              <a:t>dy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5" name="TextShape 16"/>
          <p:cNvSpPr txBox="1"/>
          <p:nvPr/>
        </p:nvSpPr>
        <p:spPr>
          <a:xfrm>
            <a:off x="7913160" y="3119760"/>
            <a:ext cx="4316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cc3300"/>
                </a:solidFill>
                <a:latin typeface="Trebuchet MS"/>
              </a:rPr>
              <a:t>dz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6" name="TextShape 17"/>
          <p:cNvSpPr txBox="1"/>
          <p:nvPr/>
        </p:nvSpPr>
        <p:spPr>
          <a:xfrm>
            <a:off x="5785920" y="3177360"/>
            <a:ext cx="11811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66ff"/>
                </a:solidFill>
                <a:latin typeface="Trebuchet MS"/>
              </a:rPr>
              <a:t>centroid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7" name="Line 18"/>
          <p:cNvSpPr/>
          <p:nvPr/>
        </p:nvSpPr>
        <p:spPr>
          <a:xfrm>
            <a:off x="6570720" y="3528720"/>
            <a:ext cx="735120" cy="0"/>
          </a:xfrm>
          <a:prstGeom prst="line">
            <a:avLst/>
          </a:prstGeom>
          <a:ln w="18360">
            <a:solidFill>
              <a:srgbClr val="3399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48" name="TextShape 19"/>
          <p:cNvSpPr txBox="1"/>
          <p:nvPr/>
        </p:nvSpPr>
        <p:spPr>
          <a:xfrm>
            <a:off x="6830640" y="2692440"/>
            <a:ext cx="10904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voxel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9" name="TextShape 20"/>
          <p:cNvSpPr txBox="1"/>
          <p:nvPr/>
        </p:nvSpPr>
        <p:spPr>
          <a:xfrm rot="16176600">
            <a:off x="8112960" y="3371040"/>
            <a:ext cx="8841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cc3300"/>
                </a:solidFill>
                <a:latin typeface="Trebuchet MS"/>
              </a:rPr>
              <a:t>edges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0" name="CustomShape 21"/>
          <p:cNvSpPr/>
          <p:nvPr/>
        </p:nvSpPr>
        <p:spPr>
          <a:xfrm>
            <a:off x="8272800" y="3179880"/>
            <a:ext cx="117360" cy="874440"/>
          </a:xfrm>
          <a:custGeom>
            <a:avLst/>
            <a:gdLst/>
            <a:ahLst/>
            <a:rect l="0" t="0" r="r" b="b"/>
            <a:pathLst>
              <a:path w="328" h="2431">
                <a:moveTo>
                  <a:pt x="0" y="0"/>
                </a:moveTo>
                <a:cubicBezTo>
                  <a:pt x="81" y="0"/>
                  <a:pt x="163" y="101"/>
                  <a:pt x="163" y="202"/>
                </a:cubicBezTo>
                <a:lnTo>
                  <a:pt x="163" y="1012"/>
                </a:lnTo>
                <a:cubicBezTo>
                  <a:pt x="163" y="1113"/>
                  <a:pt x="245" y="1215"/>
                  <a:pt x="327" y="1215"/>
                </a:cubicBezTo>
                <a:cubicBezTo>
                  <a:pt x="245" y="1215"/>
                  <a:pt x="163" y="1316"/>
                  <a:pt x="163" y="1417"/>
                </a:cubicBezTo>
                <a:lnTo>
                  <a:pt x="163" y="2227"/>
                </a:lnTo>
                <a:cubicBezTo>
                  <a:pt x="163" y="2328"/>
                  <a:pt x="81" y="2430"/>
                  <a:pt x="0" y="2430"/>
                </a:cubicBezTo>
              </a:path>
            </a:pathLst>
          </a:custGeom>
          <a:noFill/>
          <a:ln w="18360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51" name="Group 22"/>
          <p:cNvGrpSpPr/>
          <p:nvPr/>
        </p:nvGrpSpPr>
        <p:grpSpPr>
          <a:xfrm>
            <a:off x="6190920" y="4538880"/>
            <a:ext cx="837720" cy="722880"/>
            <a:chOff x="6190920" y="4538880"/>
            <a:chExt cx="837720" cy="722880"/>
          </a:xfrm>
        </p:grpSpPr>
        <p:sp>
          <p:nvSpPr>
            <p:cNvPr id="752" name="CustomShape 23"/>
            <p:cNvSpPr/>
            <p:nvPr/>
          </p:nvSpPr>
          <p:spPr>
            <a:xfrm>
              <a:off x="6443640" y="4538880"/>
              <a:ext cx="585000" cy="5000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3" name="CustomShape 24"/>
            <p:cNvSpPr/>
            <p:nvPr/>
          </p:nvSpPr>
          <p:spPr>
            <a:xfrm rot="16200000">
              <a:off x="5941440" y="4787640"/>
              <a:ext cx="722880" cy="225000"/>
            </a:xfrm>
            <a:custGeom>
              <a:avLst/>
              <a:gdLst/>
              <a:ahLst/>
              <a:rect l="0" t="0" r="r" b="b"/>
              <a:pathLst>
                <a:path w="2010" h="627">
                  <a:moveTo>
                    <a:pt x="1387" y="0"/>
                  </a:moveTo>
                  <a:lnTo>
                    <a:pt x="0" y="0"/>
                  </a:lnTo>
                  <a:lnTo>
                    <a:pt x="623" y="626"/>
                  </a:lnTo>
                  <a:lnTo>
                    <a:pt x="2009" y="626"/>
                  </a:lnTo>
                  <a:lnTo>
                    <a:pt x="1387" y="0"/>
                  </a:lnTo>
                </a:path>
              </a:pathLst>
            </a:cu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4" name="CustomShape 25"/>
            <p:cNvSpPr/>
            <p:nvPr/>
          </p:nvSpPr>
          <p:spPr>
            <a:xfrm rot="16200000">
              <a:off x="6526440" y="4787640"/>
              <a:ext cx="722880" cy="225000"/>
            </a:xfrm>
            <a:custGeom>
              <a:avLst/>
              <a:gdLst/>
              <a:ahLst/>
              <a:rect l="0" t="0" r="r" b="b"/>
              <a:pathLst>
                <a:path w="2010" h="627">
                  <a:moveTo>
                    <a:pt x="1387" y="0"/>
                  </a:moveTo>
                  <a:lnTo>
                    <a:pt x="0" y="0"/>
                  </a:lnTo>
                  <a:lnTo>
                    <a:pt x="623" y="626"/>
                  </a:lnTo>
                  <a:lnTo>
                    <a:pt x="2009" y="626"/>
                  </a:lnTo>
                  <a:lnTo>
                    <a:pt x="1387" y="0"/>
                  </a:lnTo>
                </a:path>
              </a:pathLst>
            </a:cu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5" name="CustomShape 26"/>
            <p:cNvSpPr/>
            <p:nvPr/>
          </p:nvSpPr>
          <p:spPr>
            <a:xfrm>
              <a:off x="6218280" y="4761720"/>
              <a:ext cx="585000" cy="5000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6" name="TextShape 27"/>
            <p:cNvSpPr txBox="1"/>
            <p:nvPr/>
          </p:nvSpPr>
          <p:spPr>
            <a:xfrm>
              <a:off x="6464880" y="4717080"/>
              <a:ext cx="393480" cy="39528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2000" spc="-1" strike="noStrike">
                  <a:solidFill>
                    <a:srgbClr val="000000"/>
                  </a:solidFill>
                  <a:latin typeface="Trebuchet MS"/>
                </a:rPr>
                <a:t>4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757" name="Group 28"/>
          <p:cNvGrpSpPr/>
          <p:nvPr/>
        </p:nvGrpSpPr>
        <p:grpSpPr>
          <a:xfrm>
            <a:off x="7533720" y="4538880"/>
            <a:ext cx="837720" cy="725040"/>
            <a:chOff x="7533720" y="4538880"/>
            <a:chExt cx="837720" cy="725040"/>
          </a:xfrm>
        </p:grpSpPr>
        <p:sp>
          <p:nvSpPr>
            <p:cNvPr id="758" name="CustomShape 29"/>
            <p:cNvSpPr/>
            <p:nvPr/>
          </p:nvSpPr>
          <p:spPr>
            <a:xfrm>
              <a:off x="7786440" y="4540680"/>
              <a:ext cx="585000" cy="500400"/>
            </a:xfrm>
            <a:prstGeom prst="rect">
              <a:avLst/>
            </a:prstGeom>
            <a:solidFill>
              <a:srgbClr val="b2b2b2"/>
            </a:solidFill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9" name="CustomShape 30"/>
            <p:cNvSpPr/>
            <p:nvPr/>
          </p:nvSpPr>
          <p:spPr>
            <a:xfrm rot="16200000">
              <a:off x="7284240" y="4789800"/>
              <a:ext cx="723240" cy="225000"/>
            </a:xfrm>
            <a:custGeom>
              <a:avLst/>
              <a:gdLst/>
              <a:ahLst/>
              <a:rect l="0" t="0" r="r" b="b"/>
              <a:pathLst>
                <a:path w="2011" h="627">
                  <a:moveTo>
                    <a:pt x="1388" y="0"/>
                  </a:moveTo>
                  <a:lnTo>
                    <a:pt x="0" y="0"/>
                  </a:lnTo>
                  <a:lnTo>
                    <a:pt x="623" y="626"/>
                  </a:lnTo>
                  <a:lnTo>
                    <a:pt x="2010" y="626"/>
                  </a:lnTo>
                  <a:lnTo>
                    <a:pt x="1388" y="0"/>
                  </a:lnTo>
                </a:path>
              </a:pathLst>
            </a:custGeom>
            <a:solidFill>
              <a:srgbClr val="b2b2b2"/>
            </a:solidFill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0" name="CustomShape 31"/>
            <p:cNvSpPr/>
            <p:nvPr/>
          </p:nvSpPr>
          <p:spPr>
            <a:xfrm rot="16200000">
              <a:off x="7869240" y="4789800"/>
              <a:ext cx="723240" cy="225000"/>
            </a:xfrm>
            <a:custGeom>
              <a:avLst/>
              <a:gdLst/>
              <a:ahLst/>
              <a:rect l="0" t="0" r="r" b="b"/>
              <a:pathLst>
                <a:path w="2011" h="627">
                  <a:moveTo>
                    <a:pt x="1388" y="0"/>
                  </a:moveTo>
                  <a:lnTo>
                    <a:pt x="0" y="0"/>
                  </a:lnTo>
                  <a:lnTo>
                    <a:pt x="623" y="626"/>
                  </a:lnTo>
                  <a:lnTo>
                    <a:pt x="2010" y="626"/>
                  </a:lnTo>
                  <a:lnTo>
                    <a:pt x="1388" y="0"/>
                  </a:lnTo>
                </a:path>
              </a:pathLst>
            </a:custGeom>
            <a:solidFill>
              <a:srgbClr val="b2b2b2"/>
            </a:solidFill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1" name="CustomShape 32"/>
            <p:cNvSpPr/>
            <p:nvPr/>
          </p:nvSpPr>
          <p:spPr>
            <a:xfrm>
              <a:off x="7561080" y="4763520"/>
              <a:ext cx="585000" cy="500400"/>
            </a:xfrm>
            <a:prstGeom prst="rect">
              <a:avLst/>
            </a:prstGeom>
            <a:solidFill>
              <a:srgbClr val="b2b2b2"/>
            </a:solidFill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2" name="CustomShape 33"/>
            <p:cNvSpPr/>
            <p:nvPr/>
          </p:nvSpPr>
          <p:spPr>
            <a:xfrm>
              <a:off x="7561080" y="4538880"/>
              <a:ext cx="810360" cy="224640"/>
            </a:xfrm>
            <a:custGeom>
              <a:avLst/>
              <a:gdLst/>
              <a:ahLst/>
              <a:rect l="0" t="0" r="r" b="b"/>
              <a:pathLst>
                <a:path w="2253" h="626">
                  <a:moveTo>
                    <a:pt x="617" y="0"/>
                  </a:moveTo>
                  <a:lnTo>
                    <a:pt x="2252" y="0"/>
                  </a:lnTo>
                  <a:lnTo>
                    <a:pt x="1634" y="625"/>
                  </a:lnTo>
                  <a:lnTo>
                    <a:pt x="0" y="625"/>
                  </a:lnTo>
                  <a:lnTo>
                    <a:pt x="617" y="0"/>
                  </a:lnTo>
                </a:path>
              </a:pathLst>
            </a:custGeom>
            <a:solidFill>
              <a:srgbClr val="b2b2b2"/>
            </a:solidFill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63" name="TextShape 34"/>
          <p:cNvSpPr txBox="1"/>
          <p:nvPr/>
        </p:nvSpPr>
        <p:spPr>
          <a:xfrm>
            <a:off x="6451200" y="4143240"/>
            <a:ext cx="1920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color mapping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764" name="" descr=""/>
          <p:cNvPicPr/>
          <p:nvPr/>
        </p:nvPicPr>
        <p:blipFill>
          <a:blip r:embed="rId1"/>
          <a:stretch/>
        </p:blipFill>
        <p:spPr>
          <a:xfrm>
            <a:off x="703080" y="3377160"/>
            <a:ext cx="1141560" cy="1023480"/>
          </a:xfrm>
          <a:prstGeom prst="rect">
            <a:avLst/>
          </a:prstGeom>
          <a:ln>
            <a:noFill/>
          </a:ln>
        </p:spPr>
      </p:pic>
      <p:pic>
        <p:nvPicPr>
          <p:cNvPr id="765" name="" descr=""/>
          <p:cNvPicPr/>
          <p:nvPr/>
        </p:nvPicPr>
        <p:blipFill>
          <a:blip r:embed="rId2"/>
          <a:stretch/>
        </p:blipFill>
        <p:spPr>
          <a:xfrm>
            <a:off x="570960" y="3554280"/>
            <a:ext cx="1141560" cy="1023840"/>
          </a:xfrm>
          <a:prstGeom prst="rect">
            <a:avLst/>
          </a:prstGeom>
          <a:ln>
            <a:noFill/>
          </a:ln>
        </p:spPr>
      </p:pic>
      <p:grpSp>
        <p:nvGrpSpPr>
          <p:cNvPr id="766" name="Group 35"/>
          <p:cNvGrpSpPr/>
          <p:nvPr/>
        </p:nvGrpSpPr>
        <p:grpSpPr>
          <a:xfrm>
            <a:off x="3076200" y="3072240"/>
            <a:ext cx="779400" cy="685800"/>
            <a:chOff x="3076200" y="3072240"/>
            <a:chExt cx="779400" cy="685800"/>
          </a:xfrm>
        </p:grpSpPr>
        <p:sp>
          <p:nvSpPr>
            <p:cNvPr id="767" name="CustomShape 36"/>
            <p:cNvSpPr/>
            <p:nvPr/>
          </p:nvSpPr>
          <p:spPr>
            <a:xfrm>
              <a:off x="3076200" y="328392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8" name="CustomShape 37"/>
            <p:cNvSpPr/>
            <p:nvPr/>
          </p:nvSpPr>
          <p:spPr>
            <a:xfrm>
              <a:off x="3292920" y="307224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9" name="Line 38"/>
            <p:cNvSpPr/>
            <p:nvPr/>
          </p:nvSpPr>
          <p:spPr>
            <a:xfrm flipV="1">
              <a:off x="307620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0" name="Line 39"/>
            <p:cNvSpPr/>
            <p:nvPr/>
          </p:nvSpPr>
          <p:spPr>
            <a:xfrm flipV="1">
              <a:off x="307620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1" name="Line 40"/>
            <p:cNvSpPr/>
            <p:nvPr/>
          </p:nvSpPr>
          <p:spPr>
            <a:xfrm flipV="1">
              <a:off x="363888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2" name="Line 41"/>
            <p:cNvSpPr/>
            <p:nvPr/>
          </p:nvSpPr>
          <p:spPr>
            <a:xfrm flipV="1">
              <a:off x="363888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73" name="Group 42"/>
          <p:cNvGrpSpPr/>
          <p:nvPr/>
        </p:nvGrpSpPr>
        <p:grpSpPr>
          <a:xfrm>
            <a:off x="3076560" y="3546720"/>
            <a:ext cx="779040" cy="685800"/>
            <a:chOff x="3076560" y="3546720"/>
            <a:chExt cx="779040" cy="685800"/>
          </a:xfrm>
        </p:grpSpPr>
        <p:sp>
          <p:nvSpPr>
            <p:cNvPr id="774" name="CustomShape 43"/>
            <p:cNvSpPr/>
            <p:nvPr/>
          </p:nvSpPr>
          <p:spPr>
            <a:xfrm>
              <a:off x="3076560" y="375804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5" name="CustomShape 44"/>
            <p:cNvSpPr/>
            <p:nvPr/>
          </p:nvSpPr>
          <p:spPr>
            <a:xfrm>
              <a:off x="3293280" y="35467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6" name="Line 45"/>
            <p:cNvSpPr/>
            <p:nvPr/>
          </p:nvSpPr>
          <p:spPr>
            <a:xfrm flipV="1">
              <a:off x="307656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7" name="Line 46"/>
            <p:cNvSpPr/>
            <p:nvPr/>
          </p:nvSpPr>
          <p:spPr>
            <a:xfrm flipV="1">
              <a:off x="307656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8" name="Line 47"/>
            <p:cNvSpPr/>
            <p:nvPr/>
          </p:nvSpPr>
          <p:spPr>
            <a:xfrm flipV="1">
              <a:off x="363888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9" name="Line 48"/>
            <p:cNvSpPr/>
            <p:nvPr/>
          </p:nvSpPr>
          <p:spPr>
            <a:xfrm flipV="1">
              <a:off x="363888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80" name="Group 49"/>
          <p:cNvGrpSpPr/>
          <p:nvPr/>
        </p:nvGrpSpPr>
        <p:grpSpPr>
          <a:xfrm>
            <a:off x="3638520" y="3072240"/>
            <a:ext cx="779400" cy="685800"/>
            <a:chOff x="3638520" y="3072240"/>
            <a:chExt cx="779400" cy="685800"/>
          </a:xfrm>
        </p:grpSpPr>
        <p:sp>
          <p:nvSpPr>
            <p:cNvPr id="781" name="CustomShape 50"/>
            <p:cNvSpPr/>
            <p:nvPr/>
          </p:nvSpPr>
          <p:spPr>
            <a:xfrm>
              <a:off x="3638520" y="328392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2" name="CustomShape 51"/>
            <p:cNvSpPr/>
            <p:nvPr/>
          </p:nvSpPr>
          <p:spPr>
            <a:xfrm>
              <a:off x="3855600" y="307224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3" name="Line 52"/>
            <p:cNvSpPr/>
            <p:nvPr/>
          </p:nvSpPr>
          <p:spPr>
            <a:xfrm flipV="1">
              <a:off x="363888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4" name="Line 53"/>
            <p:cNvSpPr/>
            <p:nvPr/>
          </p:nvSpPr>
          <p:spPr>
            <a:xfrm flipV="1">
              <a:off x="363888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5" name="Line 54"/>
            <p:cNvSpPr/>
            <p:nvPr/>
          </p:nvSpPr>
          <p:spPr>
            <a:xfrm flipV="1">
              <a:off x="420120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6" name="Line 55"/>
            <p:cNvSpPr/>
            <p:nvPr/>
          </p:nvSpPr>
          <p:spPr>
            <a:xfrm flipV="1">
              <a:off x="420120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87" name="Group 56"/>
          <p:cNvGrpSpPr/>
          <p:nvPr/>
        </p:nvGrpSpPr>
        <p:grpSpPr>
          <a:xfrm>
            <a:off x="3638880" y="3546720"/>
            <a:ext cx="779400" cy="685800"/>
            <a:chOff x="3638880" y="3546720"/>
            <a:chExt cx="779400" cy="685800"/>
          </a:xfrm>
        </p:grpSpPr>
        <p:sp>
          <p:nvSpPr>
            <p:cNvPr id="788" name="CustomShape 57"/>
            <p:cNvSpPr/>
            <p:nvPr/>
          </p:nvSpPr>
          <p:spPr>
            <a:xfrm>
              <a:off x="3638880" y="375804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9" name="CustomShape 58"/>
            <p:cNvSpPr/>
            <p:nvPr/>
          </p:nvSpPr>
          <p:spPr>
            <a:xfrm>
              <a:off x="3855600" y="35467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0" name="Line 59"/>
            <p:cNvSpPr/>
            <p:nvPr/>
          </p:nvSpPr>
          <p:spPr>
            <a:xfrm flipV="1">
              <a:off x="363888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1" name="Line 60"/>
            <p:cNvSpPr/>
            <p:nvPr/>
          </p:nvSpPr>
          <p:spPr>
            <a:xfrm flipV="1">
              <a:off x="363888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2" name="Line 61"/>
            <p:cNvSpPr/>
            <p:nvPr/>
          </p:nvSpPr>
          <p:spPr>
            <a:xfrm flipV="1">
              <a:off x="420156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3" name="Line 62"/>
            <p:cNvSpPr/>
            <p:nvPr/>
          </p:nvSpPr>
          <p:spPr>
            <a:xfrm flipV="1">
              <a:off x="420156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94" name="Group 63"/>
          <p:cNvGrpSpPr/>
          <p:nvPr/>
        </p:nvGrpSpPr>
        <p:grpSpPr>
          <a:xfrm>
            <a:off x="4201560" y="3072240"/>
            <a:ext cx="779400" cy="685800"/>
            <a:chOff x="4201560" y="3072240"/>
            <a:chExt cx="779400" cy="685800"/>
          </a:xfrm>
        </p:grpSpPr>
        <p:sp>
          <p:nvSpPr>
            <p:cNvPr id="795" name="CustomShape 64"/>
            <p:cNvSpPr/>
            <p:nvPr/>
          </p:nvSpPr>
          <p:spPr>
            <a:xfrm>
              <a:off x="4201560" y="328392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6" name="CustomShape 65"/>
            <p:cNvSpPr/>
            <p:nvPr/>
          </p:nvSpPr>
          <p:spPr>
            <a:xfrm>
              <a:off x="4418280" y="307224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7" name="Line 66"/>
            <p:cNvSpPr/>
            <p:nvPr/>
          </p:nvSpPr>
          <p:spPr>
            <a:xfrm flipV="1">
              <a:off x="420156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8" name="Line 67"/>
            <p:cNvSpPr/>
            <p:nvPr/>
          </p:nvSpPr>
          <p:spPr>
            <a:xfrm flipV="1">
              <a:off x="420156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9" name="Line 68"/>
            <p:cNvSpPr/>
            <p:nvPr/>
          </p:nvSpPr>
          <p:spPr>
            <a:xfrm flipV="1">
              <a:off x="476424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0" name="Line 69"/>
            <p:cNvSpPr/>
            <p:nvPr/>
          </p:nvSpPr>
          <p:spPr>
            <a:xfrm flipV="1">
              <a:off x="4764240" y="3072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01" name="Group 70"/>
          <p:cNvGrpSpPr/>
          <p:nvPr/>
        </p:nvGrpSpPr>
        <p:grpSpPr>
          <a:xfrm>
            <a:off x="4201560" y="3546720"/>
            <a:ext cx="779400" cy="685800"/>
            <a:chOff x="4201560" y="3546720"/>
            <a:chExt cx="779400" cy="685800"/>
          </a:xfrm>
        </p:grpSpPr>
        <p:sp>
          <p:nvSpPr>
            <p:cNvPr id="802" name="CustomShape 71"/>
            <p:cNvSpPr/>
            <p:nvPr/>
          </p:nvSpPr>
          <p:spPr>
            <a:xfrm>
              <a:off x="4201560" y="375804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3" name="CustomShape 72"/>
            <p:cNvSpPr/>
            <p:nvPr/>
          </p:nvSpPr>
          <p:spPr>
            <a:xfrm>
              <a:off x="4418280" y="35467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4" name="Line 73"/>
            <p:cNvSpPr/>
            <p:nvPr/>
          </p:nvSpPr>
          <p:spPr>
            <a:xfrm flipV="1">
              <a:off x="420156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5" name="Line 74"/>
            <p:cNvSpPr/>
            <p:nvPr/>
          </p:nvSpPr>
          <p:spPr>
            <a:xfrm flipV="1">
              <a:off x="420156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6" name="Line 75"/>
            <p:cNvSpPr/>
            <p:nvPr/>
          </p:nvSpPr>
          <p:spPr>
            <a:xfrm flipV="1">
              <a:off x="4764240" y="40212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7" name="Line 76"/>
            <p:cNvSpPr/>
            <p:nvPr/>
          </p:nvSpPr>
          <p:spPr>
            <a:xfrm flipV="1">
              <a:off x="4764240" y="35467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08" name="Line 77"/>
          <p:cNvSpPr/>
          <p:nvPr/>
        </p:nvSpPr>
        <p:spPr>
          <a:xfrm flipV="1">
            <a:off x="1562400" y="3283560"/>
            <a:ext cx="1513440" cy="11808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9" name="Line 78"/>
          <p:cNvSpPr/>
          <p:nvPr/>
        </p:nvSpPr>
        <p:spPr>
          <a:xfrm flipV="1">
            <a:off x="1722600" y="4443840"/>
            <a:ext cx="2824560" cy="1141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0" name="Line 79"/>
          <p:cNvSpPr/>
          <p:nvPr/>
        </p:nvSpPr>
        <p:spPr>
          <a:xfrm flipV="1">
            <a:off x="1689480" y="3494880"/>
            <a:ext cx="2857320" cy="969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1" name="Line 80"/>
          <p:cNvSpPr/>
          <p:nvPr/>
        </p:nvSpPr>
        <p:spPr>
          <a:xfrm flipV="1">
            <a:off x="1570680" y="4443840"/>
            <a:ext cx="1288800" cy="13464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12" name="Group 81"/>
          <p:cNvGrpSpPr/>
          <p:nvPr/>
        </p:nvGrpSpPr>
        <p:grpSpPr>
          <a:xfrm>
            <a:off x="2859120" y="3283560"/>
            <a:ext cx="779400" cy="685800"/>
            <a:chOff x="2859120" y="3283560"/>
            <a:chExt cx="779400" cy="685800"/>
          </a:xfrm>
        </p:grpSpPr>
        <p:sp>
          <p:nvSpPr>
            <p:cNvPr id="813" name="CustomShape 82"/>
            <p:cNvSpPr/>
            <p:nvPr/>
          </p:nvSpPr>
          <p:spPr>
            <a:xfrm>
              <a:off x="2859120" y="349524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4" name="CustomShape 83"/>
            <p:cNvSpPr/>
            <p:nvPr/>
          </p:nvSpPr>
          <p:spPr>
            <a:xfrm>
              <a:off x="3075840" y="32835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5" name="Line 84"/>
            <p:cNvSpPr/>
            <p:nvPr/>
          </p:nvSpPr>
          <p:spPr>
            <a:xfrm flipV="1">
              <a:off x="285912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6" name="Line 85"/>
            <p:cNvSpPr/>
            <p:nvPr/>
          </p:nvSpPr>
          <p:spPr>
            <a:xfrm flipV="1">
              <a:off x="285912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7" name="Line 86"/>
            <p:cNvSpPr/>
            <p:nvPr/>
          </p:nvSpPr>
          <p:spPr>
            <a:xfrm flipV="1">
              <a:off x="342180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8" name="Line 87"/>
            <p:cNvSpPr/>
            <p:nvPr/>
          </p:nvSpPr>
          <p:spPr>
            <a:xfrm flipV="1">
              <a:off x="342180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19" name="Group 88"/>
          <p:cNvGrpSpPr/>
          <p:nvPr/>
        </p:nvGrpSpPr>
        <p:grpSpPr>
          <a:xfrm>
            <a:off x="2859480" y="3758040"/>
            <a:ext cx="779040" cy="685800"/>
            <a:chOff x="2859480" y="3758040"/>
            <a:chExt cx="779040" cy="685800"/>
          </a:xfrm>
        </p:grpSpPr>
        <p:sp>
          <p:nvSpPr>
            <p:cNvPr id="820" name="CustomShape 89"/>
            <p:cNvSpPr/>
            <p:nvPr/>
          </p:nvSpPr>
          <p:spPr>
            <a:xfrm>
              <a:off x="2859480" y="39693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1" name="CustomShape 90"/>
            <p:cNvSpPr/>
            <p:nvPr/>
          </p:nvSpPr>
          <p:spPr>
            <a:xfrm>
              <a:off x="3076200" y="375804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2" name="Line 91"/>
            <p:cNvSpPr/>
            <p:nvPr/>
          </p:nvSpPr>
          <p:spPr>
            <a:xfrm flipV="1">
              <a:off x="285948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3" name="Line 92"/>
            <p:cNvSpPr/>
            <p:nvPr/>
          </p:nvSpPr>
          <p:spPr>
            <a:xfrm flipV="1">
              <a:off x="285948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4" name="Line 93"/>
            <p:cNvSpPr/>
            <p:nvPr/>
          </p:nvSpPr>
          <p:spPr>
            <a:xfrm flipV="1">
              <a:off x="342180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5" name="Line 94"/>
            <p:cNvSpPr/>
            <p:nvPr/>
          </p:nvSpPr>
          <p:spPr>
            <a:xfrm flipV="1">
              <a:off x="342180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26" name="Group 95"/>
          <p:cNvGrpSpPr/>
          <p:nvPr/>
        </p:nvGrpSpPr>
        <p:grpSpPr>
          <a:xfrm>
            <a:off x="3421440" y="3283560"/>
            <a:ext cx="779400" cy="685800"/>
            <a:chOff x="3421440" y="3283560"/>
            <a:chExt cx="779400" cy="685800"/>
          </a:xfrm>
        </p:grpSpPr>
        <p:sp>
          <p:nvSpPr>
            <p:cNvPr id="827" name="CustomShape 96"/>
            <p:cNvSpPr/>
            <p:nvPr/>
          </p:nvSpPr>
          <p:spPr>
            <a:xfrm>
              <a:off x="3421440" y="349524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8" name="CustomShape 97"/>
            <p:cNvSpPr/>
            <p:nvPr/>
          </p:nvSpPr>
          <p:spPr>
            <a:xfrm>
              <a:off x="3638520" y="32835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9" name="Line 98"/>
            <p:cNvSpPr/>
            <p:nvPr/>
          </p:nvSpPr>
          <p:spPr>
            <a:xfrm flipV="1">
              <a:off x="342180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0" name="Line 99"/>
            <p:cNvSpPr/>
            <p:nvPr/>
          </p:nvSpPr>
          <p:spPr>
            <a:xfrm flipV="1">
              <a:off x="342180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1" name="Line 100"/>
            <p:cNvSpPr/>
            <p:nvPr/>
          </p:nvSpPr>
          <p:spPr>
            <a:xfrm flipV="1">
              <a:off x="398412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2" name="Line 101"/>
            <p:cNvSpPr/>
            <p:nvPr/>
          </p:nvSpPr>
          <p:spPr>
            <a:xfrm flipV="1">
              <a:off x="398412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33" name="Group 102"/>
          <p:cNvGrpSpPr/>
          <p:nvPr/>
        </p:nvGrpSpPr>
        <p:grpSpPr>
          <a:xfrm>
            <a:off x="3421800" y="3758040"/>
            <a:ext cx="779400" cy="685800"/>
            <a:chOff x="3421800" y="3758040"/>
            <a:chExt cx="779400" cy="685800"/>
          </a:xfrm>
        </p:grpSpPr>
        <p:sp>
          <p:nvSpPr>
            <p:cNvPr id="834" name="CustomShape 103"/>
            <p:cNvSpPr/>
            <p:nvPr/>
          </p:nvSpPr>
          <p:spPr>
            <a:xfrm>
              <a:off x="3421800" y="39693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5" name="CustomShape 104"/>
            <p:cNvSpPr/>
            <p:nvPr/>
          </p:nvSpPr>
          <p:spPr>
            <a:xfrm>
              <a:off x="3638520" y="375804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6" name="Line 105"/>
            <p:cNvSpPr/>
            <p:nvPr/>
          </p:nvSpPr>
          <p:spPr>
            <a:xfrm flipV="1">
              <a:off x="342180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7" name="Line 106"/>
            <p:cNvSpPr/>
            <p:nvPr/>
          </p:nvSpPr>
          <p:spPr>
            <a:xfrm flipV="1">
              <a:off x="342180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8" name="Line 107"/>
            <p:cNvSpPr/>
            <p:nvPr/>
          </p:nvSpPr>
          <p:spPr>
            <a:xfrm flipV="1">
              <a:off x="398448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9" name="Line 108"/>
            <p:cNvSpPr/>
            <p:nvPr/>
          </p:nvSpPr>
          <p:spPr>
            <a:xfrm flipV="1">
              <a:off x="398448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40" name="Group 109"/>
          <p:cNvGrpSpPr/>
          <p:nvPr/>
        </p:nvGrpSpPr>
        <p:grpSpPr>
          <a:xfrm>
            <a:off x="3984480" y="3283560"/>
            <a:ext cx="779400" cy="685800"/>
            <a:chOff x="3984480" y="3283560"/>
            <a:chExt cx="779400" cy="685800"/>
          </a:xfrm>
        </p:grpSpPr>
        <p:sp>
          <p:nvSpPr>
            <p:cNvPr id="841" name="CustomShape 110"/>
            <p:cNvSpPr/>
            <p:nvPr/>
          </p:nvSpPr>
          <p:spPr>
            <a:xfrm>
              <a:off x="3984480" y="349524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2" name="CustomShape 111"/>
            <p:cNvSpPr/>
            <p:nvPr/>
          </p:nvSpPr>
          <p:spPr>
            <a:xfrm>
              <a:off x="4201200" y="32835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3" name="Line 112"/>
            <p:cNvSpPr/>
            <p:nvPr/>
          </p:nvSpPr>
          <p:spPr>
            <a:xfrm flipV="1">
              <a:off x="398448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4" name="Line 113"/>
            <p:cNvSpPr/>
            <p:nvPr/>
          </p:nvSpPr>
          <p:spPr>
            <a:xfrm flipV="1">
              <a:off x="398448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5" name="Line 114"/>
            <p:cNvSpPr/>
            <p:nvPr/>
          </p:nvSpPr>
          <p:spPr>
            <a:xfrm flipV="1">
              <a:off x="454716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6" name="Line 115"/>
            <p:cNvSpPr/>
            <p:nvPr/>
          </p:nvSpPr>
          <p:spPr>
            <a:xfrm flipV="1">
              <a:off x="4547160" y="3283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47" name="Group 116"/>
          <p:cNvGrpSpPr/>
          <p:nvPr/>
        </p:nvGrpSpPr>
        <p:grpSpPr>
          <a:xfrm>
            <a:off x="3984480" y="3758040"/>
            <a:ext cx="779400" cy="685800"/>
            <a:chOff x="3984480" y="3758040"/>
            <a:chExt cx="779400" cy="685800"/>
          </a:xfrm>
        </p:grpSpPr>
        <p:sp>
          <p:nvSpPr>
            <p:cNvPr id="848" name="CustomShape 117"/>
            <p:cNvSpPr/>
            <p:nvPr/>
          </p:nvSpPr>
          <p:spPr>
            <a:xfrm>
              <a:off x="3984480" y="39693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9" name="CustomShape 118"/>
            <p:cNvSpPr/>
            <p:nvPr/>
          </p:nvSpPr>
          <p:spPr>
            <a:xfrm>
              <a:off x="4201200" y="375804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0" name="Line 119"/>
            <p:cNvSpPr/>
            <p:nvPr/>
          </p:nvSpPr>
          <p:spPr>
            <a:xfrm flipV="1">
              <a:off x="398448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1" name="Line 120"/>
            <p:cNvSpPr/>
            <p:nvPr/>
          </p:nvSpPr>
          <p:spPr>
            <a:xfrm flipV="1">
              <a:off x="398448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2" name="Line 121"/>
            <p:cNvSpPr/>
            <p:nvPr/>
          </p:nvSpPr>
          <p:spPr>
            <a:xfrm flipV="1">
              <a:off x="4547160" y="42325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3" name="Line 122"/>
            <p:cNvSpPr/>
            <p:nvPr/>
          </p:nvSpPr>
          <p:spPr>
            <a:xfrm flipV="1">
              <a:off x="4547160" y="37580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54" name="Group 123"/>
          <p:cNvGrpSpPr/>
          <p:nvPr/>
        </p:nvGrpSpPr>
        <p:grpSpPr>
          <a:xfrm>
            <a:off x="2642400" y="3494880"/>
            <a:ext cx="779400" cy="685800"/>
            <a:chOff x="2642400" y="3494880"/>
            <a:chExt cx="779400" cy="685800"/>
          </a:xfrm>
        </p:grpSpPr>
        <p:sp>
          <p:nvSpPr>
            <p:cNvPr id="855" name="CustomShape 124"/>
            <p:cNvSpPr/>
            <p:nvPr/>
          </p:nvSpPr>
          <p:spPr>
            <a:xfrm>
              <a:off x="2642400" y="370656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6" name="CustomShape 125"/>
            <p:cNvSpPr/>
            <p:nvPr/>
          </p:nvSpPr>
          <p:spPr>
            <a:xfrm>
              <a:off x="2859120" y="349488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7" name="Line 126"/>
            <p:cNvSpPr/>
            <p:nvPr/>
          </p:nvSpPr>
          <p:spPr>
            <a:xfrm flipV="1">
              <a:off x="264240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8" name="Line 127"/>
            <p:cNvSpPr/>
            <p:nvPr/>
          </p:nvSpPr>
          <p:spPr>
            <a:xfrm flipV="1">
              <a:off x="264240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9" name="Line 128"/>
            <p:cNvSpPr/>
            <p:nvPr/>
          </p:nvSpPr>
          <p:spPr>
            <a:xfrm flipV="1">
              <a:off x="320508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0" name="Line 129"/>
            <p:cNvSpPr/>
            <p:nvPr/>
          </p:nvSpPr>
          <p:spPr>
            <a:xfrm flipV="1">
              <a:off x="320508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61" name="Group 130"/>
          <p:cNvGrpSpPr/>
          <p:nvPr/>
        </p:nvGrpSpPr>
        <p:grpSpPr>
          <a:xfrm>
            <a:off x="2642760" y="3969360"/>
            <a:ext cx="779040" cy="685800"/>
            <a:chOff x="2642760" y="3969360"/>
            <a:chExt cx="779040" cy="685800"/>
          </a:xfrm>
        </p:grpSpPr>
        <p:sp>
          <p:nvSpPr>
            <p:cNvPr id="862" name="CustomShape 131"/>
            <p:cNvSpPr/>
            <p:nvPr/>
          </p:nvSpPr>
          <p:spPr>
            <a:xfrm>
              <a:off x="2642760" y="418068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3" name="CustomShape 132"/>
            <p:cNvSpPr/>
            <p:nvPr/>
          </p:nvSpPr>
          <p:spPr>
            <a:xfrm>
              <a:off x="2859480" y="396936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4" name="Line 133"/>
            <p:cNvSpPr/>
            <p:nvPr/>
          </p:nvSpPr>
          <p:spPr>
            <a:xfrm flipV="1">
              <a:off x="264276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5" name="Line 134"/>
            <p:cNvSpPr/>
            <p:nvPr/>
          </p:nvSpPr>
          <p:spPr>
            <a:xfrm flipV="1">
              <a:off x="264276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6" name="Line 135"/>
            <p:cNvSpPr/>
            <p:nvPr/>
          </p:nvSpPr>
          <p:spPr>
            <a:xfrm flipV="1">
              <a:off x="320508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7" name="Line 136"/>
            <p:cNvSpPr/>
            <p:nvPr/>
          </p:nvSpPr>
          <p:spPr>
            <a:xfrm flipV="1">
              <a:off x="320508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68" name="Group 137"/>
          <p:cNvGrpSpPr/>
          <p:nvPr/>
        </p:nvGrpSpPr>
        <p:grpSpPr>
          <a:xfrm>
            <a:off x="3204720" y="3494880"/>
            <a:ext cx="779400" cy="685800"/>
            <a:chOff x="3204720" y="3494880"/>
            <a:chExt cx="779400" cy="685800"/>
          </a:xfrm>
        </p:grpSpPr>
        <p:sp>
          <p:nvSpPr>
            <p:cNvPr id="869" name="CustomShape 138"/>
            <p:cNvSpPr/>
            <p:nvPr/>
          </p:nvSpPr>
          <p:spPr>
            <a:xfrm>
              <a:off x="3204720" y="370656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0" name="CustomShape 139"/>
            <p:cNvSpPr/>
            <p:nvPr/>
          </p:nvSpPr>
          <p:spPr>
            <a:xfrm>
              <a:off x="3421800" y="349488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1" name="Line 140"/>
            <p:cNvSpPr/>
            <p:nvPr/>
          </p:nvSpPr>
          <p:spPr>
            <a:xfrm flipV="1">
              <a:off x="320508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2" name="Line 141"/>
            <p:cNvSpPr/>
            <p:nvPr/>
          </p:nvSpPr>
          <p:spPr>
            <a:xfrm flipV="1">
              <a:off x="320508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3" name="Line 142"/>
            <p:cNvSpPr/>
            <p:nvPr/>
          </p:nvSpPr>
          <p:spPr>
            <a:xfrm flipV="1">
              <a:off x="376740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4" name="Line 143"/>
            <p:cNvSpPr/>
            <p:nvPr/>
          </p:nvSpPr>
          <p:spPr>
            <a:xfrm flipV="1">
              <a:off x="376740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75" name="Group 144"/>
          <p:cNvGrpSpPr/>
          <p:nvPr/>
        </p:nvGrpSpPr>
        <p:grpSpPr>
          <a:xfrm>
            <a:off x="3205080" y="3969360"/>
            <a:ext cx="779400" cy="685800"/>
            <a:chOff x="3205080" y="3969360"/>
            <a:chExt cx="779400" cy="685800"/>
          </a:xfrm>
        </p:grpSpPr>
        <p:sp>
          <p:nvSpPr>
            <p:cNvPr id="876" name="CustomShape 145"/>
            <p:cNvSpPr/>
            <p:nvPr/>
          </p:nvSpPr>
          <p:spPr>
            <a:xfrm>
              <a:off x="3205080" y="418068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7" name="CustomShape 146"/>
            <p:cNvSpPr/>
            <p:nvPr/>
          </p:nvSpPr>
          <p:spPr>
            <a:xfrm>
              <a:off x="3421800" y="396936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8" name="Line 147"/>
            <p:cNvSpPr/>
            <p:nvPr/>
          </p:nvSpPr>
          <p:spPr>
            <a:xfrm flipV="1">
              <a:off x="320508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9" name="Line 148"/>
            <p:cNvSpPr/>
            <p:nvPr/>
          </p:nvSpPr>
          <p:spPr>
            <a:xfrm flipV="1">
              <a:off x="320508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0" name="Line 149"/>
            <p:cNvSpPr/>
            <p:nvPr/>
          </p:nvSpPr>
          <p:spPr>
            <a:xfrm flipV="1">
              <a:off x="376776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1" name="Line 150"/>
            <p:cNvSpPr/>
            <p:nvPr/>
          </p:nvSpPr>
          <p:spPr>
            <a:xfrm flipV="1">
              <a:off x="376776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82" name="Group 151"/>
          <p:cNvGrpSpPr/>
          <p:nvPr/>
        </p:nvGrpSpPr>
        <p:grpSpPr>
          <a:xfrm>
            <a:off x="3767760" y="3494880"/>
            <a:ext cx="779400" cy="685800"/>
            <a:chOff x="3767760" y="3494880"/>
            <a:chExt cx="779400" cy="685800"/>
          </a:xfrm>
        </p:grpSpPr>
        <p:sp>
          <p:nvSpPr>
            <p:cNvPr id="883" name="CustomShape 152"/>
            <p:cNvSpPr/>
            <p:nvPr/>
          </p:nvSpPr>
          <p:spPr>
            <a:xfrm>
              <a:off x="3767760" y="370656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4" name="CustomShape 153"/>
            <p:cNvSpPr/>
            <p:nvPr/>
          </p:nvSpPr>
          <p:spPr>
            <a:xfrm>
              <a:off x="3984480" y="349488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5" name="Line 154"/>
            <p:cNvSpPr/>
            <p:nvPr/>
          </p:nvSpPr>
          <p:spPr>
            <a:xfrm flipV="1">
              <a:off x="376776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6" name="Line 155"/>
            <p:cNvSpPr/>
            <p:nvPr/>
          </p:nvSpPr>
          <p:spPr>
            <a:xfrm flipV="1">
              <a:off x="376776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7" name="Line 156"/>
            <p:cNvSpPr/>
            <p:nvPr/>
          </p:nvSpPr>
          <p:spPr>
            <a:xfrm flipV="1">
              <a:off x="433044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8" name="Line 157"/>
            <p:cNvSpPr/>
            <p:nvPr/>
          </p:nvSpPr>
          <p:spPr>
            <a:xfrm flipV="1">
              <a:off x="4330440" y="3494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89" name="Group 158"/>
          <p:cNvGrpSpPr/>
          <p:nvPr/>
        </p:nvGrpSpPr>
        <p:grpSpPr>
          <a:xfrm>
            <a:off x="3767760" y="3969360"/>
            <a:ext cx="779400" cy="685800"/>
            <a:chOff x="3767760" y="3969360"/>
            <a:chExt cx="779400" cy="685800"/>
          </a:xfrm>
        </p:grpSpPr>
        <p:sp>
          <p:nvSpPr>
            <p:cNvPr id="890" name="CustomShape 159"/>
            <p:cNvSpPr/>
            <p:nvPr/>
          </p:nvSpPr>
          <p:spPr>
            <a:xfrm>
              <a:off x="3767760" y="418068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1" name="CustomShape 160"/>
            <p:cNvSpPr/>
            <p:nvPr/>
          </p:nvSpPr>
          <p:spPr>
            <a:xfrm>
              <a:off x="3984480" y="396936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2" name="Line 161"/>
            <p:cNvSpPr/>
            <p:nvPr/>
          </p:nvSpPr>
          <p:spPr>
            <a:xfrm flipV="1">
              <a:off x="376776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3" name="Line 162"/>
            <p:cNvSpPr/>
            <p:nvPr/>
          </p:nvSpPr>
          <p:spPr>
            <a:xfrm flipV="1">
              <a:off x="376776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4" name="Line 163"/>
            <p:cNvSpPr/>
            <p:nvPr/>
          </p:nvSpPr>
          <p:spPr>
            <a:xfrm flipV="1">
              <a:off x="4330440" y="44438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5" name="Line 164"/>
            <p:cNvSpPr/>
            <p:nvPr/>
          </p:nvSpPr>
          <p:spPr>
            <a:xfrm flipV="1">
              <a:off x="4330440" y="396936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96" name="CustomShape 165"/>
          <p:cNvSpPr/>
          <p:nvPr/>
        </p:nvSpPr>
        <p:spPr>
          <a:xfrm>
            <a:off x="4078440" y="4293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7" name="Line 166"/>
          <p:cNvSpPr/>
          <p:nvPr/>
        </p:nvSpPr>
        <p:spPr>
          <a:xfrm flipV="1">
            <a:off x="1570680" y="4655160"/>
            <a:ext cx="2759760" cy="853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8" name="Line 167"/>
          <p:cNvSpPr/>
          <p:nvPr/>
        </p:nvSpPr>
        <p:spPr>
          <a:xfrm flipV="1">
            <a:off x="1443600" y="4655160"/>
            <a:ext cx="1198800" cy="853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9" name="CustomShape 168"/>
          <p:cNvSpPr/>
          <p:nvPr/>
        </p:nvSpPr>
        <p:spPr>
          <a:xfrm>
            <a:off x="1562400" y="4464360"/>
            <a:ext cx="127080" cy="11412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0" name="CustomShape 169"/>
          <p:cNvSpPr/>
          <p:nvPr/>
        </p:nvSpPr>
        <p:spPr>
          <a:xfrm>
            <a:off x="4078800" y="3861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1" name="CustomShape 170"/>
          <p:cNvSpPr/>
          <p:nvPr/>
        </p:nvSpPr>
        <p:spPr>
          <a:xfrm>
            <a:off x="3539160" y="3861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2" name="CustomShape 171"/>
          <p:cNvSpPr/>
          <p:nvPr/>
        </p:nvSpPr>
        <p:spPr>
          <a:xfrm>
            <a:off x="3539520" y="4293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3" name="CustomShape 172"/>
          <p:cNvSpPr/>
          <p:nvPr/>
        </p:nvSpPr>
        <p:spPr>
          <a:xfrm>
            <a:off x="2999880" y="4293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4" name="CustomShape 173"/>
          <p:cNvSpPr/>
          <p:nvPr/>
        </p:nvSpPr>
        <p:spPr>
          <a:xfrm>
            <a:off x="3000240" y="386172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905" name="" descr=""/>
          <p:cNvPicPr/>
          <p:nvPr/>
        </p:nvPicPr>
        <p:blipFill>
          <a:blip r:embed="rId3"/>
          <a:stretch/>
        </p:blipFill>
        <p:spPr>
          <a:xfrm>
            <a:off x="454680" y="3725280"/>
            <a:ext cx="1141560" cy="1023480"/>
          </a:xfrm>
          <a:prstGeom prst="rect">
            <a:avLst/>
          </a:prstGeom>
          <a:ln>
            <a:noFill/>
          </a:ln>
        </p:spPr>
      </p:pic>
      <p:sp>
        <p:nvSpPr>
          <p:cNvPr id="906" name="CustomShape 174"/>
          <p:cNvSpPr/>
          <p:nvPr/>
        </p:nvSpPr>
        <p:spPr>
          <a:xfrm>
            <a:off x="1443600" y="4626360"/>
            <a:ext cx="127080" cy="11412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7" name="Line 175"/>
          <p:cNvSpPr/>
          <p:nvPr/>
        </p:nvSpPr>
        <p:spPr>
          <a:xfrm flipV="1">
            <a:off x="1443600" y="3706560"/>
            <a:ext cx="1198800" cy="91980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08" name="Line 176"/>
          <p:cNvSpPr/>
          <p:nvPr/>
        </p:nvSpPr>
        <p:spPr>
          <a:xfrm flipV="1">
            <a:off x="1570680" y="3706200"/>
            <a:ext cx="2759760" cy="92016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is a volumetric data set?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It a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grid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made up of voxels (basic case: 3D).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Each voxel contains a number, which is represented by a color (gray, RGB, etc.).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 time series data set is an ordered set of 3D vols (→ a ‘4D data set’).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0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Volumetric data structure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11" name="TextShape 3"/>
          <p:cNvSpPr txBox="1"/>
          <p:nvPr/>
        </p:nvSpPr>
        <p:spPr>
          <a:xfrm>
            <a:off x="1938600" y="2692440"/>
            <a:ext cx="10904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grid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912" name="" descr=""/>
          <p:cNvPicPr/>
          <p:nvPr/>
        </p:nvPicPr>
        <p:blipFill>
          <a:blip r:embed="rId1"/>
          <a:stretch/>
        </p:blipFill>
        <p:spPr>
          <a:xfrm>
            <a:off x="1028880" y="332208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913" name="" descr=""/>
          <p:cNvPicPr/>
          <p:nvPr/>
        </p:nvPicPr>
        <p:blipFill>
          <a:blip r:embed="rId2"/>
          <a:stretch/>
        </p:blipFill>
        <p:spPr>
          <a:xfrm>
            <a:off x="976680" y="339192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914" name="Group 4"/>
          <p:cNvGrpSpPr/>
          <p:nvPr/>
        </p:nvGrpSpPr>
        <p:grpSpPr>
          <a:xfrm>
            <a:off x="1964160" y="3202200"/>
            <a:ext cx="307080" cy="270000"/>
            <a:chOff x="1964160" y="3202200"/>
            <a:chExt cx="307080" cy="270000"/>
          </a:xfrm>
        </p:grpSpPr>
        <p:sp>
          <p:nvSpPr>
            <p:cNvPr id="915" name="CustomShape 5"/>
            <p:cNvSpPr/>
            <p:nvPr/>
          </p:nvSpPr>
          <p:spPr>
            <a:xfrm>
              <a:off x="1964160" y="328536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6" name="CustomShape 6"/>
            <p:cNvSpPr/>
            <p:nvPr/>
          </p:nvSpPr>
          <p:spPr>
            <a:xfrm>
              <a:off x="204948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7" name="Line 7"/>
            <p:cNvSpPr/>
            <p:nvPr/>
          </p:nvSpPr>
          <p:spPr>
            <a:xfrm flipV="1">
              <a:off x="196416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8" name="Line 8"/>
            <p:cNvSpPr/>
            <p:nvPr/>
          </p:nvSpPr>
          <p:spPr>
            <a:xfrm flipV="1">
              <a:off x="196416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9" name="Line 9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0" name="Line 10"/>
            <p:cNvSpPr/>
            <p:nvPr/>
          </p:nvSpPr>
          <p:spPr>
            <a:xfrm flipV="1">
              <a:off x="21859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21" name="Group 11"/>
          <p:cNvGrpSpPr/>
          <p:nvPr/>
        </p:nvGrpSpPr>
        <p:grpSpPr>
          <a:xfrm>
            <a:off x="1964160" y="3389040"/>
            <a:ext cx="307080" cy="270360"/>
            <a:chOff x="1964160" y="3389040"/>
            <a:chExt cx="307080" cy="270360"/>
          </a:xfrm>
        </p:grpSpPr>
        <p:sp>
          <p:nvSpPr>
            <p:cNvPr id="922" name="CustomShape 12"/>
            <p:cNvSpPr/>
            <p:nvPr/>
          </p:nvSpPr>
          <p:spPr>
            <a:xfrm>
              <a:off x="196416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3" name="CustomShape 13"/>
            <p:cNvSpPr/>
            <p:nvPr/>
          </p:nvSpPr>
          <p:spPr>
            <a:xfrm>
              <a:off x="204948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4" name="Line 14"/>
            <p:cNvSpPr/>
            <p:nvPr/>
          </p:nvSpPr>
          <p:spPr>
            <a:xfrm flipV="1">
              <a:off x="196416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5" name="Line 15"/>
            <p:cNvSpPr/>
            <p:nvPr/>
          </p:nvSpPr>
          <p:spPr>
            <a:xfrm flipV="1">
              <a:off x="196416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6" name="Line 16"/>
            <p:cNvSpPr/>
            <p:nvPr/>
          </p:nvSpPr>
          <p:spPr>
            <a:xfrm flipV="1">
              <a:off x="218592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7" name="Line 17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28" name="Group 18"/>
          <p:cNvGrpSpPr/>
          <p:nvPr/>
        </p:nvGrpSpPr>
        <p:grpSpPr>
          <a:xfrm>
            <a:off x="2185560" y="3202200"/>
            <a:ext cx="307440" cy="270000"/>
            <a:chOff x="2185560" y="3202200"/>
            <a:chExt cx="307440" cy="270000"/>
          </a:xfrm>
        </p:grpSpPr>
        <p:sp>
          <p:nvSpPr>
            <p:cNvPr id="929" name="CustomShape 19"/>
            <p:cNvSpPr/>
            <p:nvPr/>
          </p:nvSpPr>
          <p:spPr>
            <a:xfrm>
              <a:off x="218556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0" name="CustomShape 20"/>
            <p:cNvSpPr/>
            <p:nvPr/>
          </p:nvSpPr>
          <p:spPr>
            <a:xfrm>
              <a:off x="227124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1" name="Line 21"/>
            <p:cNvSpPr/>
            <p:nvPr/>
          </p:nvSpPr>
          <p:spPr>
            <a:xfrm flipV="1">
              <a:off x="21859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2" name="Line 22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3" name="Line 23"/>
            <p:cNvSpPr/>
            <p:nvPr/>
          </p:nvSpPr>
          <p:spPr>
            <a:xfrm flipV="1">
              <a:off x="24073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4" name="Line 24"/>
            <p:cNvSpPr/>
            <p:nvPr/>
          </p:nvSpPr>
          <p:spPr>
            <a:xfrm flipV="1">
              <a:off x="24073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35" name="Group 25"/>
          <p:cNvGrpSpPr/>
          <p:nvPr/>
        </p:nvGrpSpPr>
        <p:grpSpPr>
          <a:xfrm>
            <a:off x="2185920" y="3389040"/>
            <a:ext cx="307080" cy="270360"/>
            <a:chOff x="2185920" y="3389040"/>
            <a:chExt cx="307080" cy="270360"/>
          </a:xfrm>
        </p:grpSpPr>
        <p:sp>
          <p:nvSpPr>
            <p:cNvPr id="936" name="CustomShape 26"/>
            <p:cNvSpPr/>
            <p:nvPr/>
          </p:nvSpPr>
          <p:spPr>
            <a:xfrm>
              <a:off x="218592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7" name="CustomShape 27"/>
            <p:cNvSpPr/>
            <p:nvPr/>
          </p:nvSpPr>
          <p:spPr>
            <a:xfrm>
              <a:off x="227124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8" name="Line 28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9" name="Line 29"/>
            <p:cNvSpPr/>
            <p:nvPr/>
          </p:nvSpPr>
          <p:spPr>
            <a:xfrm flipV="1">
              <a:off x="218592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0" name="Line 30"/>
            <p:cNvSpPr/>
            <p:nvPr/>
          </p:nvSpPr>
          <p:spPr>
            <a:xfrm flipV="1">
              <a:off x="240768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1" name="Line 31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42" name="Group 32"/>
          <p:cNvGrpSpPr/>
          <p:nvPr/>
        </p:nvGrpSpPr>
        <p:grpSpPr>
          <a:xfrm>
            <a:off x="2407680" y="3202200"/>
            <a:ext cx="307080" cy="270000"/>
            <a:chOff x="2407680" y="3202200"/>
            <a:chExt cx="307080" cy="270000"/>
          </a:xfrm>
        </p:grpSpPr>
        <p:sp>
          <p:nvSpPr>
            <p:cNvPr id="943" name="CustomShape 33"/>
            <p:cNvSpPr/>
            <p:nvPr/>
          </p:nvSpPr>
          <p:spPr>
            <a:xfrm>
              <a:off x="240768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4" name="CustomShape 34"/>
            <p:cNvSpPr/>
            <p:nvPr/>
          </p:nvSpPr>
          <p:spPr>
            <a:xfrm>
              <a:off x="249300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5" name="Line 35"/>
            <p:cNvSpPr/>
            <p:nvPr/>
          </p:nvSpPr>
          <p:spPr>
            <a:xfrm flipV="1">
              <a:off x="240768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6" name="Line 36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7" name="Line 37"/>
            <p:cNvSpPr/>
            <p:nvPr/>
          </p:nvSpPr>
          <p:spPr>
            <a:xfrm flipV="1">
              <a:off x="262944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8" name="Line 38"/>
            <p:cNvSpPr/>
            <p:nvPr/>
          </p:nvSpPr>
          <p:spPr>
            <a:xfrm flipV="1">
              <a:off x="262944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49" name="Group 39"/>
          <p:cNvGrpSpPr/>
          <p:nvPr/>
        </p:nvGrpSpPr>
        <p:grpSpPr>
          <a:xfrm>
            <a:off x="2407680" y="3389040"/>
            <a:ext cx="307080" cy="270360"/>
            <a:chOff x="2407680" y="3389040"/>
            <a:chExt cx="307080" cy="270360"/>
          </a:xfrm>
        </p:grpSpPr>
        <p:sp>
          <p:nvSpPr>
            <p:cNvPr id="950" name="CustomShape 40"/>
            <p:cNvSpPr/>
            <p:nvPr/>
          </p:nvSpPr>
          <p:spPr>
            <a:xfrm>
              <a:off x="240768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1" name="CustomShape 41"/>
            <p:cNvSpPr/>
            <p:nvPr/>
          </p:nvSpPr>
          <p:spPr>
            <a:xfrm>
              <a:off x="249300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2" name="Line 42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3" name="Line 43"/>
            <p:cNvSpPr/>
            <p:nvPr/>
          </p:nvSpPr>
          <p:spPr>
            <a:xfrm flipV="1">
              <a:off x="240768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4" name="Line 44"/>
            <p:cNvSpPr/>
            <p:nvPr/>
          </p:nvSpPr>
          <p:spPr>
            <a:xfrm flipV="1">
              <a:off x="262944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5" name="Line 45"/>
            <p:cNvSpPr/>
            <p:nvPr/>
          </p:nvSpPr>
          <p:spPr>
            <a:xfrm flipV="1">
              <a:off x="262944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56" name="Line 46"/>
          <p:cNvSpPr/>
          <p:nvPr/>
        </p:nvSpPr>
        <p:spPr>
          <a:xfrm flipV="1">
            <a:off x="1367640" y="328536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7" name="Line 47"/>
          <p:cNvSpPr/>
          <p:nvPr/>
        </p:nvSpPr>
        <p:spPr>
          <a:xfrm flipV="1">
            <a:off x="1430640" y="374256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8" name="Line 48"/>
          <p:cNvSpPr/>
          <p:nvPr/>
        </p:nvSpPr>
        <p:spPr>
          <a:xfrm flipV="1">
            <a:off x="1417680" y="336852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59" name="Line 49"/>
          <p:cNvSpPr/>
          <p:nvPr/>
        </p:nvSpPr>
        <p:spPr>
          <a:xfrm flipV="1">
            <a:off x="1370880" y="374256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0" name="Group 50"/>
          <p:cNvGrpSpPr/>
          <p:nvPr/>
        </p:nvGrpSpPr>
        <p:grpSpPr>
          <a:xfrm>
            <a:off x="1878480" y="3285360"/>
            <a:ext cx="307080" cy="270360"/>
            <a:chOff x="1878480" y="3285360"/>
            <a:chExt cx="307080" cy="270360"/>
          </a:xfrm>
        </p:grpSpPr>
        <p:sp>
          <p:nvSpPr>
            <p:cNvPr id="961" name="CustomShape 51"/>
            <p:cNvSpPr/>
            <p:nvPr/>
          </p:nvSpPr>
          <p:spPr>
            <a:xfrm>
              <a:off x="187848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2" name="CustomShape 52"/>
            <p:cNvSpPr/>
            <p:nvPr/>
          </p:nvSpPr>
          <p:spPr>
            <a:xfrm>
              <a:off x="196380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3" name="Line 53"/>
            <p:cNvSpPr/>
            <p:nvPr/>
          </p:nvSpPr>
          <p:spPr>
            <a:xfrm flipV="1">
              <a:off x="187848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4" name="Line 54"/>
            <p:cNvSpPr/>
            <p:nvPr/>
          </p:nvSpPr>
          <p:spPr>
            <a:xfrm flipV="1">
              <a:off x="187848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5" name="Line 55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6" name="Line 56"/>
            <p:cNvSpPr/>
            <p:nvPr/>
          </p:nvSpPr>
          <p:spPr>
            <a:xfrm flipV="1">
              <a:off x="210024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67" name="Group 57"/>
          <p:cNvGrpSpPr/>
          <p:nvPr/>
        </p:nvGrpSpPr>
        <p:grpSpPr>
          <a:xfrm>
            <a:off x="1878840" y="3472200"/>
            <a:ext cx="306720" cy="270360"/>
            <a:chOff x="1878840" y="3472200"/>
            <a:chExt cx="306720" cy="270360"/>
          </a:xfrm>
        </p:grpSpPr>
        <p:sp>
          <p:nvSpPr>
            <p:cNvPr id="968" name="CustomShape 58"/>
            <p:cNvSpPr/>
            <p:nvPr/>
          </p:nvSpPr>
          <p:spPr>
            <a:xfrm>
              <a:off x="1878840" y="355572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9" name="CustomShape 59"/>
            <p:cNvSpPr/>
            <p:nvPr/>
          </p:nvSpPr>
          <p:spPr>
            <a:xfrm>
              <a:off x="1964160" y="347220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0" name="Line 60"/>
            <p:cNvSpPr/>
            <p:nvPr/>
          </p:nvSpPr>
          <p:spPr>
            <a:xfrm flipV="1">
              <a:off x="18788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1" name="Line 61"/>
            <p:cNvSpPr/>
            <p:nvPr/>
          </p:nvSpPr>
          <p:spPr>
            <a:xfrm flipV="1">
              <a:off x="18788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2" name="Line 62"/>
            <p:cNvSpPr/>
            <p:nvPr/>
          </p:nvSpPr>
          <p:spPr>
            <a:xfrm flipV="1">
              <a:off x="21002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3" name="Line 63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74" name="Group 64"/>
          <p:cNvGrpSpPr/>
          <p:nvPr/>
        </p:nvGrpSpPr>
        <p:grpSpPr>
          <a:xfrm>
            <a:off x="2100240" y="3285360"/>
            <a:ext cx="307080" cy="270360"/>
            <a:chOff x="2100240" y="3285360"/>
            <a:chExt cx="307080" cy="270360"/>
          </a:xfrm>
        </p:grpSpPr>
        <p:sp>
          <p:nvSpPr>
            <p:cNvPr id="975" name="CustomShape 65"/>
            <p:cNvSpPr/>
            <p:nvPr/>
          </p:nvSpPr>
          <p:spPr>
            <a:xfrm>
              <a:off x="210024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6" name="CustomShape 66"/>
            <p:cNvSpPr/>
            <p:nvPr/>
          </p:nvSpPr>
          <p:spPr>
            <a:xfrm>
              <a:off x="218556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7" name="Line 67"/>
            <p:cNvSpPr/>
            <p:nvPr/>
          </p:nvSpPr>
          <p:spPr>
            <a:xfrm flipV="1">
              <a:off x="210024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8" name="Line 68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9" name="Line 69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0" name="Line 70"/>
            <p:cNvSpPr/>
            <p:nvPr/>
          </p:nvSpPr>
          <p:spPr>
            <a:xfrm flipV="1">
              <a:off x="232200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81" name="Group 71"/>
          <p:cNvGrpSpPr/>
          <p:nvPr/>
        </p:nvGrpSpPr>
        <p:grpSpPr>
          <a:xfrm>
            <a:off x="2100240" y="3472200"/>
            <a:ext cx="307080" cy="270360"/>
            <a:chOff x="2100240" y="3472200"/>
            <a:chExt cx="307080" cy="270360"/>
          </a:xfrm>
        </p:grpSpPr>
        <p:sp>
          <p:nvSpPr>
            <p:cNvPr id="982" name="CustomShape 72"/>
            <p:cNvSpPr/>
            <p:nvPr/>
          </p:nvSpPr>
          <p:spPr>
            <a:xfrm>
              <a:off x="2100240" y="35557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3" name="CustomShape 73"/>
            <p:cNvSpPr/>
            <p:nvPr/>
          </p:nvSpPr>
          <p:spPr>
            <a:xfrm>
              <a:off x="218556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4" name="Line 74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5" name="Line 75"/>
            <p:cNvSpPr/>
            <p:nvPr/>
          </p:nvSpPr>
          <p:spPr>
            <a:xfrm flipV="1">
              <a:off x="21002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6" name="Line 76"/>
            <p:cNvSpPr/>
            <p:nvPr/>
          </p:nvSpPr>
          <p:spPr>
            <a:xfrm flipV="1">
              <a:off x="232200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7" name="Line 77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88" name="Group 78"/>
          <p:cNvGrpSpPr/>
          <p:nvPr/>
        </p:nvGrpSpPr>
        <p:grpSpPr>
          <a:xfrm>
            <a:off x="2322000" y="3285360"/>
            <a:ext cx="307080" cy="270360"/>
            <a:chOff x="2322000" y="3285360"/>
            <a:chExt cx="307080" cy="270360"/>
          </a:xfrm>
        </p:grpSpPr>
        <p:sp>
          <p:nvSpPr>
            <p:cNvPr id="989" name="CustomShape 79"/>
            <p:cNvSpPr/>
            <p:nvPr/>
          </p:nvSpPr>
          <p:spPr>
            <a:xfrm>
              <a:off x="232200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0" name="CustomShape 80"/>
            <p:cNvSpPr/>
            <p:nvPr/>
          </p:nvSpPr>
          <p:spPr>
            <a:xfrm>
              <a:off x="240732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1" name="Line 81"/>
            <p:cNvSpPr/>
            <p:nvPr/>
          </p:nvSpPr>
          <p:spPr>
            <a:xfrm flipV="1">
              <a:off x="232200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2" name="Line 82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3" name="Line 83"/>
            <p:cNvSpPr/>
            <p:nvPr/>
          </p:nvSpPr>
          <p:spPr>
            <a:xfrm flipV="1">
              <a:off x="254376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4" name="Line 84"/>
            <p:cNvSpPr/>
            <p:nvPr/>
          </p:nvSpPr>
          <p:spPr>
            <a:xfrm flipV="1">
              <a:off x="254376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95" name="Group 85"/>
          <p:cNvGrpSpPr/>
          <p:nvPr/>
        </p:nvGrpSpPr>
        <p:grpSpPr>
          <a:xfrm>
            <a:off x="2322000" y="3472200"/>
            <a:ext cx="307080" cy="270360"/>
            <a:chOff x="2322000" y="3472200"/>
            <a:chExt cx="307080" cy="270360"/>
          </a:xfrm>
        </p:grpSpPr>
        <p:sp>
          <p:nvSpPr>
            <p:cNvPr id="996" name="CustomShape 86"/>
            <p:cNvSpPr/>
            <p:nvPr/>
          </p:nvSpPr>
          <p:spPr>
            <a:xfrm>
              <a:off x="2322000" y="35557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7" name="CustomShape 87"/>
            <p:cNvSpPr/>
            <p:nvPr/>
          </p:nvSpPr>
          <p:spPr>
            <a:xfrm>
              <a:off x="240732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8" name="Line 88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9" name="Line 89"/>
            <p:cNvSpPr/>
            <p:nvPr/>
          </p:nvSpPr>
          <p:spPr>
            <a:xfrm flipV="1">
              <a:off x="232200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0" name="Line 90"/>
            <p:cNvSpPr/>
            <p:nvPr/>
          </p:nvSpPr>
          <p:spPr>
            <a:xfrm flipV="1">
              <a:off x="254376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1" name="Line 91"/>
            <p:cNvSpPr/>
            <p:nvPr/>
          </p:nvSpPr>
          <p:spPr>
            <a:xfrm flipV="1">
              <a:off x="254376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02" name="Group 92"/>
          <p:cNvGrpSpPr/>
          <p:nvPr/>
        </p:nvGrpSpPr>
        <p:grpSpPr>
          <a:xfrm>
            <a:off x="1793160" y="3368520"/>
            <a:ext cx="307080" cy="270360"/>
            <a:chOff x="1793160" y="3368520"/>
            <a:chExt cx="307080" cy="270360"/>
          </a:xfrm>
        </p:grpSpPr>
        <p:sp>
          <p:nvSpPr>
            <p:cNvPr id="1003" name="CustomShape 93"/>
            <p:cNvSpPr/>
            <p:nvPr/>
          </p:nvSpPr>
          <p:spPr>
            <a:xfrm>
              <a:off x="1793160" y="345204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4" name="CustomShape 94"/>
            <p:cNvSpPr/>
            <p:nvPr/>
          </p:nvSpPr>
          <p:spPr>
            <a:xfrm>
              <a:off x="187848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5" name="Line 95"/>
            <p:cNvSpPr/>
            <p:nvPr/>
          </p:nvSpPr>
          <p:spPr>
            <a:xfrm flipV="1">
              <a:off x="179316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6" name="Line 96"/>
            <p:cNvSpPr/>
            <p:nvPr/>
          </p:nvSpPr>
          <p:spPr>
            <a:xfrm flipV="1">
              <a:off x="179316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7" name="Line 97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8" name="Line 98"/>
            <p:cNvSpPr/>
            <p:nvPr/>
          </p:nvSpPr>
          <p:spPr>
            <a:xfrm flipV="1">
              <a:off x="20149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09" name="Group 99"/>
          <p:cNvGrpSpPr/>
          <p:nvPr/>
        </p:nvGrpSpPr>
        <p:grpSpPr>
          <a:xfrm>
            <a:off x="1793160" y="3555720"/>
            <a:ext cx="307080" cy="270360"/>
            <a:chOff x="1793160" y="3555720"/>
            <a:chExt cx="307080" cy="270360"/>
          </a:xfrm>
        </p:grpSpPr>
        <p:sp>
          <p:nvSpPr>
            <p:cNvPr id="1010" name="CustomShape 100"/>
            <p:cNvSpPr/>
            <p:nvPr/>
          </p:nvSpPr>
          <p:spPr>
            <a:xfrm>
              <a:off x="179316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1" name="CustomShape 101"/>
            <p:cNvSpPr/>
            <p:nvPr/>
          </p:nvSpPr>
          <p:spPr>
            <a:xfrm>
              <a:off x="1878840" y="355572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2" name="Line 102"/>
            <p:cNvSpPr/>
            <p:nvPr/>
          </p:nvSpPr>
          <p:spPr>
            <a:xfrm flipV="1">
              <a:off x="179316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3" name="Line 103"/>
            <p:cNvSpPr/>
            <p:nvPr/>
          </p:nvSpPr>
          <p:spPr>
            <a:xfrm flipV="1">
              <a:off x="179316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4" name="Line 104"/>
            <p:cNvSpPr/>
            <p:nvPr/>
          </p:nvSpPr>
          <p:spPr>
            <a:xfrm flipV="1">
              <a:off x="201492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5" name="Line 105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16" name="Group 106"/>
          <p:cNvGrpSpPr/>
          <p:nvPr/>
        </p:nvGrpSpPr>
        <p:grpSpPr>
          <a:xfrm>
            <a:off x="2014920" y="3368520"/>
            <a:ext cx="307080" cy="270360"/>
            <a:chOff x="2014920" y="3368520"/>
            <a:chExt cx="307080" cy="270360"/>
          </a:xfrm>
        </p:grpSpPr>
        <p:sp>
          <p:nvSpPr>
            <p:cNvPr id="1017" name="CustomShape 107"/>
            <p:cNvSpPr/>
            <p:nvPr/>
          </p:nvSpPr>
          <p:spPr>
            <a:xfrm>
              <a:off x="2014920" y="345204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8" name="CustomShape 108"/>
            <p:cNvSpPr/>
            <p:nvPr/>
          </p:nvSpPr>
          <p:spPr>
            <a:xfrm>
              <a:off x="210024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9" name="Line 109"/>
            <p:cNvSpPr/>
            <p:nvPr/>
          </p:nvSpPr>
          <p:spPr>
            <a:xfrm flipV="1">
              <a:off x="20149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0" name="Line 110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1" name="Line 111"/>
            <p:cNvSpPr/>
            <p:nvPr/>
          </p:nvSpPr>
          <p:spPr>
            <a:xfrm flipV="1">
              <a:off x="22363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2" name="Line 112"/>
            <p:cNvSpPr/>
            <p:nvPr/>
          </p:nvSpPr>
          <p:spPr>
            <a:xfrm flipV="1">
              <a:off x="22363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23" name="Group 113"/>
          <p:cNvGrpSpPr/>
          <p:nvPr/>
        </p:nvGrpSpPr>
        <p:grpSpPr>
          <a:xfrm>
            <a:off x="2014920" y="3555720"/>
            <a:ext cx="307080" cy="270360"/>
            <a:chOff x="2014920" y="3555720"/>
            <a:chExt cx="307080" cy="270360"/>
          </a:xfrm>
        </p:grpSpPr>
        <p:sp>
          <p:nvSpPr>
            <p:cNvPr id="1024" name="CustomShape 114"/>
            <p:cNvSpPr/>
            <p:nvPr/>
          </p:nvSpPr>
          <p:spPr>
            <a:xfrm>
              <a:off x="201492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5" name="CustomShape 115"/>
            <p:cNvSpPr/>
            <p:nvPr/>
          </p:nvSpPr>
          <p:spPr>
            <a:xfrm>
              <a:off x="2100240" y="35557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6" name="Line 116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7" name="Line 117"/>
            <p:cNvSpPr/>
            <p:nvPr/>
          </p:nvSpPr>
          <p:spPr>
            <a:xfrm flipV="1">
              <a:off x="201492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8" name="Line 118"/>
            <p:cNvSpPr/>
            <p:nvPr/>
          </p:nvSpPr>
          <p:spPr>
            <a:xfrm flipV="1">
              <a:off x="223668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9" name="Line 119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30" name="Group 120"/>
          <p:cNvGrpSpPr/>
          <p:nvPr/>
        </p:nvGrpSpPr>
        <p:grpSpPr>
          <a:xfrm>
            <a:off x="2236680" y="3368520"/>
            <a:ext cx="307080" cy="270360"/>
            <a:chOff x="2236680" y="3368520"/>
            <a:chExt cx="307080" cy="270360"/>
          </a:xfrm>
        </p:grpSpPr>
        <p:sp>
          <p:nvSpPr>
            <p:cNvPr id="1031" name="CustomShape 121"/>
            <p:cNvSpPr/>
            <p:nvPr/>
          </p:nvSpPr>
          <p:spPr>
            <a:xfrm>
              <a:off x="2236680" y="345204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2" name="CustomShape 122"/>
            <p:cNvSpPr/>
            <p:nvPr/>
          </p:nvSpPr>
          <p:spPr>
            <a:xfrm>
              <a:off x="232200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3" name="Line 123"/>
            <p:cNvSpPr/>
            <p:nvPr/>
          </p:nvSpPr>
          <p:spPr>
            <a:xfrm flipV="1">
              <a:off x="223668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4" name="Line 124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5" name="Line 125"/>
            <p:cNvSpPr/>
            <p:nvPr/>
          </p:nvSpPr>
          <p:spPr>
            <a:xfrm flipV="1">
              <a:off x="245844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6" name="Line 126"/>
            <p:cNvSpPr/>
            <p:nvPr/>
          </p:nvSpPr>
          <p:spPr>
            <a:xfrm flipV="1">
              <a:off x="245844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37" name="Group 127"/>
          <p:cNvGrpSpPr/>
          <p:nvPr/>
        </p:nvGrpSpPr>
        <p:grpSpPr>
          <a:xfrm>
            <a:off x="2236680" y="3555720"/>
            <a:ext cx="307080" cy="270360"/>
            <a:chOff x="2236680" y="3555720"/>
            <a:chExt cx="307080" cy="270360"/>
          </a:xfrm>
        </p:grpSpPr>
        <p:sp>
          <p:nvSpPr>
            <p:cNvPr id="1038" name="CustomShape 128"/>
            <p:cNvSpPr/>
            <p:nvPr/>
          </p:nvSpPr>
          <p:spPr>
            <a:xfrm>
              <a:off x="223668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9" name="CustomShape 129"/>
            <p:cNvSpPr/>
            <p:nvPr/>
          </p:nvSpPr>
          <p:spPr>
            <a:xfrm>
              <a:off x="2322000" y="35557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0" name="Line 130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1" name="Line 131"/>
            <p:cNvSpPr/>
            <p:nvPr/>
          </p:nvSpPr>
          <p:spPr>
            <a:xfrm flipV="1">
              <a:off x="223668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2" name="Line 132"/>
            <p:cNvSpPr/>
            <p:nvPr/>
          </p:nvSpPr>
          <p:spPr>
            <a:xfrm flipV="1">
              <a:off x="245844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3" name="Line 133"/>
            <p:cNvSpPr/>
            <p:nvPr/>
          </p:nvSpPr>
          <p:spPr>
            <a:xfrm flipV="1">
              <a:off x="245844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44" name="CustomShape 134"/>
          <p:cNvSpPr/>
          <p:nvPr/>
        </p:nvSpPr>
        <p:spPr>
          <a:xfrm>
            <a:off x="235908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5" name="Line 135"/>
          <p:cNvSpPr/>
          <p:nvPr/>
        </p:nvSpPr>
        <p:spPr>
          <a:xfrm flipV="1">
            <a:off x="1370880" y="382608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6" name="Line 136"/>
          <p:cNvSpPr/>
          <p:nvPr/>
        </p:nvSpPr>
        <p:spPr>
          <a:xfrm flipV="1">
            <a:off x="1320840" y="382608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7" name="CustomShape 137"/>
          <p:cNvSpPr/>
          <p:nvPr/>
        </p:nvSpPr>
        <p:spPr>
          <a:xfrm>
            <a:off x="1367640" y="375084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48" name="CustomShape 138"/>
          <p:cNvSpPr/>
          <p:nvPr/>
        </p:nvSpPr>
        <p:spPr>
          <a:xfrm>
            <a:off x="2359080" y="351324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9" name="CustomShape 139"/>
          <p:cNvSpPr/>
          <p:nvPr/>
        </p:nvSpPr>
        <p:spPr>
          <a:xfrm>
            <a:off x="2146680" y="351324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0" name="CustomShape 140"/>
          <p:cNvSpPr/>
          <p:nvPr/>
        </p:nvSpPr>
        <p:spPr>
          <a:xfrm>
            <a:off x="214668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1" name="CustomShape 141"/>
          <p:cNvSpPr/>
          <p:nvPr/>
        </p:nvSpPr>
        <p:spPr>
          <a:xfrm>
            <a:off x="193392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2" name="CustomShape 142"/>
          <p:cNvSpPr/>
          <p:nvPr/>
        </p:nvSpPr>
        <p:spPr>
          <a:xfrm>
            <a:off x="1934280" y="351324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053" name="" descr=""/>
          <p:cNvPicPr/>
          <p:nvPr/>
        </p:nvPicPr>
        <p:blipFill>
          <a:blip r:embed="rId3"/>
          <a:stretch/>
        </p:blipFill>
        <p:spPr>
          <a:xfrm>
            <a:off x="930960" y="345960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1054" name="CustomShape 143"/>
          <p:cNvSpPr/>
          <p:nvPr/>
        </p:nvSpPr>
        <p:spPr>
          <a:xfrm>
            <a:off x="1320840" y="381456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5" name="Line 144"/>
          <p:cNvSpPr/>
          <p:nvPr/>
        </p:nvSpPr>
        <p:spPr>
          <a:xfrm flipV="1">
            <a:off x="1320840" y="345204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6" name="Line 145"/>
          <p:cNvSpPr/>
          <p:nvPr/>
        </p:nvSpPr>
        <p:spPr>
          <a:xfrm flipV="1">
            <a:off x="1370880" y="345204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7" name="TextShape 146"/>
          <p:cNvSpPr txBox="1"/>
          <p:nvPr/>
        </p:nvSpPr>
        <p:spPr>
          <a:xfrm>
            <a:off x="3066120" y="3250080"/>
            <a:ext cx="1200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=0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058" name="" descr=""/>
          <p:cNvPicPr/>
          <p:nvPr/>
        </p:nvPicPr>
        <p:blipFill>
          <a:blip r:embed="rId4"/>
          <a:stretch/>
        </p:blipFill>
        <p:spPr>
          <a:xfrm>
            <a:off x="1029240" y="415296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1059" name="" descr=""/>
          <p:cNvPicPr/>
          <p:nvPr/>
        </p:nvPicPr>
        <p:blipFill>
          <a:blip r:embed="rId5"/>
          <a:stretch/>
        </p:blipFill>
        <p:spPr>
          <a:xfrm>
            <a:off x="977040" y="422280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1060" name="Group 147"/>
          <p:cNvGrpSpPr/>
          <p:nvPr/>
        </p:nvGrpSpPr>
        <p:grpSpPr>
          <a:xfrm>
            <a:off x="1964520" y="4033080"/>
            <a:ext cx="307080" cy="270000"/>
            <a:chOff x="1964520" y="4033080"/>
            <a:chExt cx="307080" cy="270000"/>
          </a:xfrm>
        </p:grpSpPr>
        <p:sp>
          <p:nvSpPr>
            <p:cNvPr id="1061" name="CustomShape 148"/>
            <p:cNvSpPr/>
            <p:nvPr/>
          </p:nvSpPr>
          <p:spPr>
            <a:xfrm>
              <a:off x="1964520" y="411624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2" name="CustomShape 149"/>
            <p:cNvSpPr/>
            <p:nvPr/>
          </p:nvSpPr>
          <p:spPr>
            <a:xfrm>
              <a:off x="204984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3" name="Line 150"/>
            <p:cNvSpPr/>
            <p:nvPr/>
          </p:nvSpPr>
          <p:spPr>
            <a:xfrm flipV="1">
              <a:off x="196452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4" name="Line 151"/>
            <p:cNvSpPr/>
            <p:nvPr/>
          </p:nvSpPr>
          <p:spPr>
            <a:xfrm flipV="1">
              <a:off x="196452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5" name="Line 152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6" name="Line 153"/>
            <p:cNvSpPr/>
            <p:nvPr/>
          </p:nvSpPr>
          <p:spPr>
            <a:xfrm flipV="1">
              <a:off x="21862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67" name="Group 154"/>
          <p:cNvGrpSpPr/>
          <p:nvPr/>
        </p:nvGrpSpPr>
        <p:grpSpPr>
          <a:xfrm>
            <a:off x="1964520" y="4219920"/>
            <a:ext cx="307080" cy="270360"/>
            <a:chOff x="1964520" y="4219920"/>
            <a:chExt cx="307080" cy="270360"/>
          </a:xfrm>
        </p:grpSpPr>
        <p:sp>
          <p:nvSpPr>
            <p:cNvPr id="1068" name="CustomShape 155"/>
            <p:cNvSpPr/>
            <p:nvPr/>
          </p:nvSpPr>
          <p:spPr>
            <a:xfrm>
              <a:off x="196452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9" name="CustomShape 156"/>
            <p:cNvSpPr/>
            <p:nvPr/>
          </p:nvSpPr>
          <p:spPr>
            <a:xfrm>
              <a:off x="204984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0" name="Line 157"/>
            <p:cNvSpPr/>
            <p:nvPr/>
          </p:nvSpPr>
          <p:spPr>
            <a:xfrm flipV="1">
              <a:off x="196452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1" name="Line 158"/>
            <p:cNvSpPr/>
            <p:nvPr/>
          </p:nvSpPr>
          <p:spPr>
            <a:xfrm flipV="1">
              <a:off x="196452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2" name="Line 159"/>
            <p:cNvSpPr/>
            <p:nvPr/>
          </p:nvSpPr>
          <p:spPr>
            <a:xfrm flipV="1">
              <a:off x="218628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3" name="Line 160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74" name="Group 161"/>
          <p:cNvGrpSpPr/>
          <p:nvPr/>
        </p:nvGrpSpPr>
        <p:grpSpPr>
          <a:xfrm>
            <a:off x="2185920" y="4033080"/>
            <a:ext cx="307440" cy="270000"/>
            <a:chOff x="2185920" y="4033080"/>
            <a:chExt cx="307440" cy="270000"/>
          </a:xfrm>
        </p:grpSpPr>
        <p:sp>
          <p:nvSpPr>
            <p:cNvPr id="1075" name="CustomShape 162"/>
            <p:cNvSpPr/>
            <p:nvPr/>
          </p:nvSpPr>
          <p:spPr>
            <a:xfrm>
              <a:off x="218592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6" name="CustomShape 163"/>
            <p:cNvSpPr/>
            <p:nvPr/>
          </p:nvSpPr>
          <p:spPr>
            <a:xfrm>
              <a:off x="227160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7" name="Line 164"/>
            <p:cNvSpPr/>
            <p:nvPr/>
          </p:nvSpPr>
          <p:spPr>
            <a:xfrm flipV="1">
              <a:off x="21862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8" name="Line 165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9" name="Line 166"/>
            <p:cNvSpPr/>
            <p:nvPr/>
          </p:nvSpPr>
          <p:spPr>
            <a:xfrm flipV="1">
              <a:off x="24076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0" name="Line 167"/>
            <p:cNvSpPr/>
            <p:nvPr/>
          </p:nvSpPr>
          <p:spPr>
            <a:xfrm flipV="1">
              <a:off x="24076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81" name="Group 168"/>
          <p:cNvGrpSpPr/>
          <p:nvPr/>
        </p:nvGrpSpPr>
        <p:grpSpPr>
          <a:xfrm>
            <a:off x="2186280" y="4219920"/>
            <a:ext cx="307080" cy="270360"/>
            <a:chOff x="2186280" y="4219920"/>
            <a:chExt cx="307080" cy="270360"/>
          </a:xfrm>
        </p:grpSpPr>
        <p:sp>
          <p:nvSpPr>
            <p:cNvPr id="1082" name="CustomShape 169"/>
            <p:cNvSpPr/>
            <p:nvPr/>
          </p:nvSpPr>
          <p:spPr>
            <a:xfrm>
              <a:off x="218628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3" name="CustomShape 170"/>
            <p:cNvSpPr/>
            <p:nvPr/>
          </p:nvSpPr>
          <p:spPr>
            <a:xfrm>
              <a:off x="227160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4" name="Line 171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5" name="Line 172"/>
            <p:cNvSpPr/>
            <p:nvPr/>
          </p:nvSpPr>
          <p:spPr>
            <a:xfrm flipV="1">
              <a:off x="218628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6" name="Line 173"/>
            <p:cNvSpPr/>
            <p:nvPr/>
          </p:nvSpPr>
          <p:spPr>
            <a:xfrm flipV="1">
              <a:off x="240804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7" name="Line 174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88" name="Group 175"/>
          <p:cNvGrpSpPr/>
          <p:nvPr/>
        </p:nvGrpSpPr>
        <p:grpSpPr>
          <a:xfrm>
            <a:off x="2408040" y="4033080"/>
            <a:ext cx="307080" cy="270000"/>
            <a:chOff x="2408040" y="4033080"/>
            <a:chExt cx="307080" cy="270000"/>
          </a:xfrm>
        </p:grpSpPr>
        <p:sp>
          <p:nvSpPr>
            <p:cNvPr id="1089" name="CustomShape 176"/>
            <p:cNvSpPr/>
            <p:nvPr/>
          </p:nvSpPr>
          <p:spPr>
            <a:xfrm>
              <a:off x="240804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0" name="CustomShape 177"/>
            <p:cNvSpPr/>
            <p:nvPr/>
          </p:nvSpPr>
          <p:spPr>
            <a:xfrm>
              <a:off x="249336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1" name="Line 178"/>
            <p:cNvSpPr/>
            <p:nvPr/>
          </p:nvSpPr>
          <p:spPr>
            <a:xfrm flipV="1">
              <a:off x="240804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2" name="Line 179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3" name="Line 180"/>
            <p:cNvSpPr/>
            <p:nvPr/>
          </p:nvSpPr>
          <p:spPr>
            <a:xfrm flipV="1">
              <a:off x="262980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4" name="Line 181"/>
            <p:cNvSpPr/>
            <p:nvPr/>
          </p:nvSpPr>
          <p:spPr>
            <a:xfrm flipV="1">
              <a:off x="262980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95" name="Group 182"/>
          <p:cNvGrpSpPr/>
          <p:nvPr/>
        </p:nvGrpSpPr>
        <p:grpSpPr>
          <a:xfrm>
            <a:off x="2408040" y="4219920"/>
            <a:ext cx="307080" cy="270360"/>
            <a:chOff x="2408040" y="4219920"/>
            <a:chExt cx="307080" cy="270360"/>
          </a:xfrm>
        </p:grpSpPr>
        <p:sp>
          <p:nvSpPr>
            <p:cNvPr id="1096" name="CustomShape 183"/>
            <p:cNvSpPr/>
            <p:nvPr/>
          </p:nvSpPr>
          <p:spPr>
            <a:xfrm>
              <a:off x="240804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7" name="CustomShape 184"/>
            <p:cNvSpPr/>
            <p:nvPr/>
          </p:nvSpPr>
          <p:spPr>
            <a:xfrm>
              <a:off x="249336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8" name="Line 185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9" name="Line 186"/>
            <p:cNvSpPr/>
            <p:nvPr/>
          </p:nvSpPr>
          <p:spPr>
            <a:xfrm flipV="1">
              <a:off x="240804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0" name="Line 187"/>
            <p:cNvSpPr/>
            <p:nvPr/>
          </p:nvSpPr>
          <p:spPr>
            <a:xfrm flipV="1">
              <a:off x="262980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1" name="Line 188"/>
            <p:cNvSpPr/>
            <p:nvPr/>
          </p:nvSpPr>
          <p:spPr>
            <a:xfrm flipV="1">
              <a:off x="262980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02" name="Line 189"/>
          <p:cNvSpPr/>
          <p:nvPr/>
        </p:nvSpPr>
        <p:spPr>
          <a:xfrm flipV="1">
            <a:off x="1368000" y="411624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3" name="Line 190"/>
          <p:cNvSpPr/>
          <p:nvPr/>
        </p:nvSpPr>
        <p:spPr>
          <a:xfrm flipV="1">
            <a:off x="1431000" y="457344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4" name="Line 191"/>
          <p:cNvSpPr/>
          <p:nvPr/>
        </p:nvSpPr>
        <p:spPr>
          <a:xfrm flipV="1">
            <a:off x="1418040" y="419940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5" name="Line 192"/>
          <p:cNvSpPr/>
          <p:nvPr/>
        </p:nvSpPr>
        <p:spPr>
          <a:xfrm flipV="1">
            <a:off x="1371240" y="457344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06" name="Group 193"/>
          <p:cNvGrpSpPr/>
          <p:nvPr/>
        </p:nvGrpSpPr>
        <p:grpSpPr>
          <a:xfrm>
            <a:off x="1878840" y="4116240"/>
            <a:ext cx="307080" cy="270360"/>
            <a:chOff x="1878840" y="4116240"/>
            <a:chExt cx="307080" cy="270360"/>
          </a:xfrm>
        </p:grpSpPr>
        <p:sp>
          <p:nvSpPr>
            <p:cNvPr id="1107" name="CustomShape 194"/>
            <p:cNvSpPr/>
            <p:nvPr/>
          </p:nvSpPr>
          <p:spPr>
            <a:xfrm>
              <a:off x="187884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8" name="CustomShape 195"/>
            <p:cNvSpPr/>
            <p:nvPr/>
          </p:nvSpPr>
          <p:spPr>
            <a:xfrm>
              <a:off x="196416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9" name="Line 196"/>
            <p:cNvSpPr/>
            <p:nvPr/>
          </p:nvSpPr>
          <p:spPr>
            <a:xfrm flipV="1">
              <a:off x="187884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0" name="Line 197"/>
            <p:cNvSpPr/>
            <p:nvPr/>
          </p:nvSpPr>
          <p:spPr>
            <a:xfrm flipV="1">
              <a:off x="187884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1" name="Line 198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2" name="Line 199"/>
            <p:cNvSpPr/>
            <p:nvPr/>
          </p:nvSpPr>
          <p:spPr>
            <a:xfrm flipV="1">
              <a:off x="210060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13" name="Group 200"/>
          <p:cNvGrpSpPr/>
          <p:nvPr/>
        </p:nvGrpSpPr>
        <p:grpSpPr>
          <a:xfrm>
            <a:off x="1879200" y="4303080"/>
            <a:ext cx="306720" cy="270360"/>
            <a:chOff x="1879200" y="4303080"/>
            <a:chExt cx="306720" cy="270360"/>
          </a:xfrm>
        </p:grpSpPr>
        <p:sp>
          <p:nvSpPr>
            <p:cNvPr id="1114" name="CustomShape 201"/>
            <p:cNvSpPr/>
            <p:nvPr/>
          </p:nvSpPr>
          <p:spPr>
            <a:xfrm>
              <a:off x="1879200" y="438660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5" name="CustomShape 202"/>
            <p:cNvSpPr/>
            <p:nvPr/>
          </p:nvSpPr>
          <p:spPr>
            <a:xfrm>
              <a:off x="1964520" y="430308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6" name="Line 203"/>
            <p:cNvSpPr/>
            <p:nvPr/>
          </p:nvSpPr>
          <p:spPr>
            <a:xfrm flipV="1">
              <a:off x="18792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7" name="Line 204"/>
            <p:cNvSpPr/>
            <p:nvPr/>
          </p:nvSpPr>
          <p:spPr>
            <a:xfrm flipV="1">
              <a:off x="18792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8" name="Line 205"/>
            <p:cNvSpPr/>
            <p:nvPr/>
          </p:nvSpPr>
          <p:spPr>
            <a:xfrm flipV="1">
              <a:off x="21006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9" name="Line 206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20" name="Group 207"/>
          <p:cNvGrpSpPr/>
          <p:nvPr/>
        </p:nvGrpSpPr>
        <p:grpSpPr>
          <a:xfrm>
            <a:off x="2100600" y="4116240"/>
            <a:ext cx="307080" cy="270360"/>
            <a:chOff x="2100600" y="4116240"/>
            <a:chExt cx="307080" cy="270360"/>
          </a:xfrm>
        </p:grpSpPr>
        <p:sp>
          <p:nvSpPr>
            <p:cNvPr id="1121" name="CustomShape 208"/>
            <p:cNvSpPr/>
            <p:nvPr/>
          </p:nvSpPr>
          <p:spPr>
            <a:xfrm>
              <a:off x="210060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2" name="CustomShape 209"/>
            <p:cNvSpPr/>
            <p:nvPr/>
          </p:nvSpPr>
          <p:spPr>
            <a:xfrm>
              <a:off x="218592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3" name="Line 210"/>
            <p:cNvSpPr/>
            <p:nvPr/>
          </p:nvSpPr>
          <p:spPr>
            <a:xfrm flipV="1">
              <a:off x="210060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4" name="Line 211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5" name="Line 212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6" name="Line 213"/>
            <p:cNvSpPr/>
            <p:nvPr/>
          </p:nvSpPr>
          <p:spPr>
            <a:xfrm flipV="1">
              <a:off x="232236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27" name="Group 214"/>
          <p:cNvGrpSpPr/>
          <p:nvPr/>
        </p:nvGrpSpPr>
        <p:grpSpPr>
          <a:xfrm>
            <a:off x="2100600" y="4303080"/>
            <a:ext cx="307080" cy="270360"/>
            <a:chOff x="2100600" y="4303080"/>
            <a:chExt cx="307080" cy="270360"/>
          </a:xfrm>
        </p:grpSpPr>
        <p:sp>
          <p:nvSpPr>
            <p:cNvPr id="1128" name="CustomShape 215"/>
            <p:cNvSpPr/>
            <p:nvPr/>
          </p:nvSpPr>
          <p:spPr>
            <a:xfrm>
              <a:off x="2100600" y="43866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9" name="CustomShape 216"/>
            <p:cNvSpPr/>
            <p:nvPr/>
          </p:nvSpPr>
          <p:spPr>
            <a:xfrm>
              <a:off x="218592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0" name="Line 217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1" name="Line 218"/>
            <p:cNvSpPr/>
            <p:nvPr/>
          </p:nvSpPr>
          <p:spPr>
            <a:xfrm flipV="1">
              <a:off x="21006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2" name="Line 219"/>
            <p:cNvSpPr/>
            <p:nvPr/>
          </p:nvSpPr>
          <p:spPr>
            <a:xfrm flipV="1">
              <a:off x="232236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3" name="Line 220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34" name="Group 221"/>
          <p:cNvGrpSpPr/>
          <p:nvPr/>
        </p:nvGrpSpPr>
        <p:grpSpPr>
          <a:xfrm>
            <a:off x="2322360" y="4116240"/>
            <a:ext cx="307080" cy="270360"/>
            <a:chOff x="2322360" y="4116240"/>
            <a:chExt cx="307080" cy="270360"/>
          </a:xfrm>
        </p:grpSpPr>
        <p:sp>
          <p:nvSpPr>
            <p:cNvPr id="1135" name="CustomShape 222"/>
            <p:cNvSpPr/>
            <p:nvPr/>
          </p:nvSpPr>
          <p:spPr>
            <a:xfrm>
              <a:off x="232236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6" name="CustomShape 223"/>
            <p:cNvSpPr/>
            <p:nvPr/>
          </p:nvSpPr>
          <p:spPr>
            <a:xfrm>
              <a:off x="240768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7" name="Line 224"/>
            <p:cNvSpPr/>
            <p:nvPr/>
          </p:nvSpPr>
          <p:spPr>
            <a:xfrm flipV="1">
              <a:off x="232236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8" name="Line 225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9" name="Line 226"/>
            <p:cNvSpPr/>
            <p:nvPr/>
          </p:nvSpPr>
          <p:spPr>
            <a:xfrm flipV="1">
              <a:off x="254412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0" name="Line 227"/>
            <p:cNvSpPr/>
            <p:nvPr/>
          </p:nvSpPr>
          <p:spPr>
            <a:xfrm flipV="1">
              <a:off x="254412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41" name="Group 228"/>
          <p:cNvGrpSpPr/>
          <p:nvPr/>
        </p:nvGrpSpPr>
        <p:grpSpPr>
          <a:xfrm>
            <a:off x="2322360" y="4303080"/>
            <a:ext cx="307080" cy="270360"/>
            <a:chOff x="2322360" y="4303080"/>
            <a:chExt cx="307080" cy="270360"/>
          </a:xfrm>
        </p:grpSpPr>
        <p:sp>
          <p:nvSpPr>
            <p:cNvPr id="1142" name="CustomShape 229"/>
            <p:cNvSpPr/>
            <p:nvPr/>
          </p:nvSpPr>
          <p:spPr>
            <a:xfrm>
              <a:off x="2322360" y="43866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3" name="CustomShape 230"/>
            <p:cNvSpPr/>
            <p:nvPr/>
          </p:nvSpPr>
          <p:spPr>
            <a:xfrm>
              <a:off x="240768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4" name="Line 231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5" name="Line 232"/>
            <p:cNvSpPr/>
            <p:nvPr/>
          </p:nvSpPr>
          <p:spPr>
            <a:xfrm flipV="1">
              <a:off x="232236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6" name="Line 233"/>
            <p:cNvSpPr/>
            <p:nvPr/>
          </p:nvSpPr>
          <p:spPr>
            <a:xfrm flipV="1">
              <a:off x="254412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7" name="Line 234"/>
            <p:cNvSpPr/>
            <p:nvPr/>
          </p:nvSpPr>
          <p:spPr>
            <a:xfrm flipV="1">
              <a:off x="254412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48" name="Group 235"/>
          <p:cNvGrpSpPr/>
          <p:nvPr/>
        </p:nvGrpSpPr>
        <p:grpSpPr>
          <a:xfrm>
            <a:off x="1793520" y="4199400"/>
            <a:ext cx="307080" cy="270360"/>
            <a:chOff x="1793520" y="4199400"/>
            <a:chExt cx="307080" cy="270360"/>
          </a:xfrm>
        </p:grpSpPr>
        <p:sp>
          <p:nvSpPr>
            <p:cNvPr id="1149" name="CustomShape 236"/>
            <p:cNvSpPr/>
            <p:nvPr/>
          </p:nvSpPr>
          <p:spPr>
            <a:xfrm>
              <a:off x="1793520" y="42829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0" name="CustomShape 237"/>
            <p:cNvSpPr/>
            <p:nvPr/>
          </p:nvSpPr>
          <p:spPr>
            <a:xfrm>
              <a:off x="187884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1" name="Line 238"/>
            <p:cNvSpPr/>
            <p:nvPr/>
          </p:nvSpPr>
          <p:spPr>
            <a:xfrm flipV="1">
              <a:off x="179352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2" name="Line 239"/>
            <p:cNvSpPr/>
            <p:nvPr/>
          </p:nvSpPr>
          <p:spPr>
            <a:xfrm flipV="1">
              <a:off x="179352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3" name="Line 240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4" name="Line 241"/>
            <p:cNvSpPr/>
            <p:nvPr/>
          </p:nvSpPr>
          <p:spPr>
            <a:xfrm flipV="1">
              <a:off x="20152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55" name="Group 242"/>
          <p:cNvGrpSpPr/>
          <p:nvPr/>
        </p:nvGrpSpPr>
        <p:grpSpPr>
          <a:xfrm>
            <a:off x="1793520" y="4386600"/>
            <a:ext cx="307080" cy="270360"/>
            <a:chOff x="1793520" y="4386600"/>
            <a:chExt cx="307080" cy="270360"/>
          </a:xfrm>
        </p:grpSpPr>
        <p:sp>
          <p:nvSpPr>
            <p:cNvPr id="1156" name="CustomShape 243"/>
            <p:cNvSpPr/>
            <p:nvPr/>
          </p:nvSpPr>
          <p:spPr>
            <a:xfrm>
              <a:off x="179352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7" name="CustomShape 244"/>
            <p:cNvSpPr/>
            <p:nvPr/>
          </p:nvSpPr>
          <p:spPr>
            <a:xfrm>
              <a:off x="1879200" y="438660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8" name="Line 245"/>
            <p:cNvSpPr/>
            <p:nvPr/>
          </p:nvSpPr>
          <p:spPr>
            <a:xfrm flipV="1">
              <a:off x="179352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9" name="Line 246"/>
            <p:cNvSpPr/>
            <p:nvPr/>
          </p:nvSpPr>
          <p:spPr>
            <a:xfrm flipV="1">
              <a:off x="179352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0" name="Line 247"/>
            <p:cNvSpPr/>
            <p:nvPr/>
          </p:nvSpPr>
          <p:spPr>
            <a:xfrm flipV="1">
              <a:off x="201528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1" name="Line 248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62" name="Group 249"/>
          <p:cNvGrpSpPr/>
          <p:nvPr/>
        </p:nvGrpSpPr>
        <p:grpSpPr>
          <a:xfrm>
            <a:off x="2015280" y="4199400"/>
            <a:ext cx="307080" cy="270360"/>
            <a:chOff x="2015280" y="4199400"/>
            <a:chExt cx="307080" cy="270360"/>
          </a:xfrm>
        </p:grpSpPr>
        <p:sp>
          <p:nvSpPr>
            <p:cNvPr id="1163" name="CustomShape 250"/>
            <p:cNvSpPr/>
            <p:nvPr/>
          </p:nvSpPr>
          <p:spPr>
            <a:xfrm>
              <a:off x="2015280" y="428292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4" name="CustomShape 251"/>
            <p:cNvSpPr/>
            <p:nvPr/>
          </p:nvSpPr>
          <p:spPr>
            <a:xfrm>
              <a:off x="210060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5" name="Line 252"/>
            <p:cNvSpPr/>
            <p:nvPr/>
          </p:nvSpPr>
          <p:spPr>
            <a:xfrm flipV="1">
              <a:off x="20152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6" name="Line 253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7" name="Line 254"/>
            <p:cNvSpPr/>
            <p:nvPr/>
          </p:nvSpPr>
          <p:spPr>
            <a:xfrm flipV="1">
              <a:off x="22366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8" name="Line 255"/>
            <p:cNvSpPr/>
            <p:nvPr/>
          </p:nvSpPr>
          <p:spPr>
            <a:xfrm flipV="1">
              <a:off x="22366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69" name="Group 256"/>
          <p:cNvGrpSpPr/>
          <p:nvPr/>
        </p:nvGrpSpPr>
        <p:grpSpPr>
          <a:xfrm>
            <a:off x="2015280" y="4386600"/>
            <a:ext cx="307080" cy="270360"/>
            <a:chOff x="2015280" y="4386600"/>
            <a:chExt cx="307080" cy="270360"/>
          </a:xfrm>
        </p:grpSpPr>
        <p:sp>
          <p:nvSpPr>
            <p:cNvPr id="1170" name="CustomShape 257"/>
            <p:cNvSpPr/>
            <p:nvPr/>
          </p:nvSpPr>
          <p:spPr>
            <a:xfrm>
              <a:off x="201528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1" name="CustomShape 258"/>
            <p:cNvSpPr/>
            <p:nvPr/>
          </p:nvSpPr>
          <p:spPr>
            <a:xfrm>
              <a:off x="2100600" y="43866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2" name="Line 259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3" name="Line 260"/>
            <p:cNvSpPr/>
            <p:nvPr/>
          </p:nvSpPr>
          <p:spPr>
            <a:xfrm flipV="1">
              <a:off x="201528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4" name="Line 261"/>
            <p:cNvSpPr/>
            <p:nvPr/>
          </p:nvSpPr>
          <p:spPr>
            <a:xfrm flipV="1">
              <a:off x="223704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5" name="Line 262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76" name="Group 263"/>
          <p:cNvGrpSpPr/>
          <p:nvPr/>
        </p:nvGrpSpPr>
        <p:grpSpPr>
          <a:xfrm>
            <a:off x="2237040" y="4199400"/>
            <a:ext cx="307080" cy="270360"/>
            <a:chOff x="2237040" y="4199400"/>
            <a:chExt cx="307080" cy="270360"/>
          </a:xfrm>
        </p:grpSpPr>
        <p:sp>
          <p:nvSpPr>
            <p:cNvPr id="1177" name="CustomShape 264"/>
            <p:cNvSpPr/>
            <p:nvPr/>
          </p:nvSpPr>
          <p:spPr>
            <a:xfrm>
              <a:off x="2237040" y="42829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8" name="CustomShape 265"/>
            <p:cNvSpPr/>
            <p:nvPr/>
          </p:nvSpPr>
          <p:spPr>
            <a:xfrm>
              <a:off x="232236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9" name="Line 266"/>
            <p:cNvSpPr/>
            <p:nvPr/>
          </p:nvSpPr>
          <p:spPr>
            <a:xfrm flipV="1">
              <a:off x="223704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0" name="Line 267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1" name="Line 268"/>
            <p:cNvSpPr/>
            <p:nvPr/>
          </p:nvSpPr>
          <p:spPr>
            <a:xfrm flipV="1">
              <a:off x="245880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2" name="Line 269"/>
            <p:cNvSpPr/>
            <p:nvPr/>
          </p:nvSpPr>
          <p:spPr>
            <a:xfrm flipV="1">
              <a:off x="245880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183" name="Group 270"/>
          <p:cNvGrpSpPr/>
          <p:nvPr/>
        </p:nvGrpSpPr>
        <p:grpSpPr>
          <a:xfrm>
            <a:off x="2237040" y="4386600"/>
            <a:ext cx="307080" cy="270360"/>
            <a:chOff x="2237040" y="4386600"/>
            <a:chExt cx="307080" cy="270360"/>
          </a:xfrm>
        </p:grpSpPr>
        <p:sp>
          <p:nvSpPr>
            <p:cNvPr id="1184" name="CustomShape 271"/>
            <p:cNvSpPr/>
            <p:nvPr/>
          </p:nvSpPr>
          <p:spPr>
            <a:xfrm>
              <a:off x="223704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5" name="CustomShape 272"/>
            <p:cNvSpPr/>
            <p:nvPr/>
          </p:nvSpPr>
          <p:spPr>
            <a:xfrm>
              <a:off x="2322360" y="43866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6" name="Line 273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7" name="Line 274"/>
            <p:cNvSpPr/>
            <p:nvPr/>
          </p:nvSpPr>
          <p:spPr>
            <a:xfrm flipV="1">
              <a:off x="223704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8" name="Line 275"/>
            <p:cNvSpPr/>
            <p:nvPr/>
          </p:nvSpPr>
          <p:spPr>
            <a:xfrm flipV="1">
              <a:off x="245880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9" name="Line 276"/>
            <p:cNvSpPr/>
            <p:nvPr/>
          </p:nvSpPr>
          <p:spPr>
            <a:xfrm flipV="1">
              <a:off x="245880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90" name="CustomShape 277"/>
          <p:cNvSpPr/>
          <p:nvPr/>
        </p:nvSpPr>
        <p:spPr>
          <a:xfrm>
            <a:off x="235944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1" name="Line 278"/>
          <p:cNvSpPr/>
          <p:nvPr/>
        </p:nvSpPr>
        <p:spPr>
          <a:xfrm flipV="1">
            <a:off x="1371240" y="465696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2" name="Line 279"/>
          <p:cNvSpPr/>
          <p:nvPr/>
        </p:nvSpPr>
        <p:spPr>
          <a:xfrm flipV="1">
            <a:off x="1321200" y="465696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3" name="CustomShape 280"/>
          <p:cNvSpPr/>
          <p:nvPr/>
        </p:nvSpPr>
        <p:spPr>
          <a:xfrm>
            <a:off x="1368000" y="458172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4" name="CustomShape 281"/>
          <p:cNvSpPr/>
          <p:nvPr/>
        </p:nvSpPr>
        <p:spPr>
          <a:xfrm>
            <a:off x="2359440" y="434412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5" name="CustomShape 282"/>
          <p:cNvSpPr/>
          <p:nvPr/>
        </p:nvSpPr>
        <p:spPr>
          <a:xfrm>
            <a:off x="2147040" y="43441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6" name="CustomShape 283"/>
          <p:cNvSpPr/>
          <p:nvPr/>
        </p:nvSpPr>
        <p:spPr>
          <a:xfrm>
            <a:off x="214704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7" name="CustomShape 284"/>
          <p:cNvSpPr/>
          <p:nvPr/>
        </p:nvSpPr>
        <p:spPr>
          <a:xfrm>
            <a:off x="193428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98" name="CustomShape 285"/>
          <p:cNvSpPr/>
          <p:nvPr/>
        </p:nvSpPr>
        <p:spPr>
          <a:xfrm>
            <a:off x="1934640" y="43441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199" name="" descr=""/>
          <p:cNvPicPr/>
          <p:nvPr/>
        </p:nvPicPr>
        <p:blipFill>
          <a:blip r:embed="rId6"/>
          <a:stretch/>
        </p:blipFill>
        <p:spPr>
          <a:xfrm>
            <a:off x="931320" y="429048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1200" name="CustomShape 286"/>
          <p:cNvSpPr/>
          <p:nvPr/>
        </p:nvSpPr>
        <p:spPr>
          <a:xfrm>
            <a:off x="1321200" y="464544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1" name="Line 287"/>
          <p:cNvSpPr/>
          <p:nvPr/>
        </p:nvSpPr>
        <p:spPr>
          <a:xfrm flipV="1">
            <a:off x="1321200" y="428292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2" name="Line 288"/>
          <p:cNvSpPr/>
          <p:nvPr/>
        </p:nvSpPr>
        <p:spPr>
          <a:xfrm flipV="1">
            <a:off x="1371240" y="428292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03" name="TextShape 289"/>
          <p:cNvSpPr txBox="1"/>
          <p:nvPr/>
        </p:nvSpPr>
        <p:spPr>
          <a:xfrm>
            <a:off x="3066480" y="408096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 1TR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04" name="" descr=""/>
          <p:cNvPicPr/>
          <p:nvPr/>
        </p:nvPicPr>
        <p:blipFill>
          <a:blip r:embed="rId7"/>
          <a:stretch/>
        </p:blipFill>
        <p:spPr>
          <a:xfrm>
            <a:off x="1029240" y="505584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1205" name="" descr=""/>
          <p:cNvPicPr/>
          <p:nvPr/>
        </p:nvPicPr>
        <p:blipFill>
          <a:blip r:embed="rId8"/>
          <a:stretch/>
        </p:blipFill>
        <p:spPr>
          <a:xfrm>
            <a:off x="977040" y="512568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1206" name="Group 290"/>
          <p:cNvGrpSpPr/>
          <p:nvPr/>
        </p:nvGrpSpPr>
        <p:grpSpPr>
          <a:xfrm>
            <a:off x="1964520" y="4935960"/>
            <a:ext cx="307080" cy="270000"/>
            <a:chOff x="1964520" y="4935960"/>
            <a:chExt cx="307080" cy="270000"/>
          </a:xfrm>
        </p:grpSpPr>
        <p:sp>
          <p:nvSpPr>
            <p:cNvPr id="1207" name="CustomShape 291"/>
            <p:cNvSpPr/>
            <p:nvPr/>
          </p:nvSpPr>
          <p:spPr>
            <a:xfrm>
              <a:off x="1964520" y="501912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8" name="CustomShape 292"/>
            <p:cNvSpPr/>
            <p:nvPr/>
          </p:nvSpPr>
          <p:spPr>
            <a:xfrm>
              <a:off x="204984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9" name="Line 293"/>
            <p:cNvSpPr/>
            <p:nvPr/>
          </p:nvSpPr>
          <p:spPr>
            <a:xfrm flipV="1">
              <a:off x="196452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0" name="Line 294"/>
            <p:cNvSpPr/>
            <p:nvPr/>
          </p:nvSpPr>
          <p:spPr>
            <a:xfrm flipV="1">
              <a:off x="196452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1" name="Line 295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2" name="Line 296"/>
            <p:cNvSpPr/>
            <p:nvPr/>
          </p:nvSpPr>
          <p:spPr>
            <a:xfrm flipV="1">
              <a:off x="21862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13" name="Group 297"/>
          <p:cNvGrpSpPr/>
          <p:nvPr/>
        </p:nvGrpSpPr>
        <p:grpSpPr>
          <a:xfrm>
            <a:off x="1964520" y="5122800"/>
            <a:ext cx="307080" cy="270360"/>
            <a:chOff x="1964520" y="5122800"/>
            <a:chExt cx="307080" cy="270360"/>
          </a:xfrm>
        </p:grpSpPr>
        <p:sp>
          <p:nvSpPr>
            <p:cNvPr id="1214" name="CustomShape 298"/>
            <p:cNvSpPr/>
            <p:nvPr/>
          </p:nvSpPr>
          <p:spPr>
            <a:xfrm>
              <a:off x="196452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5" name="CustomShape 299"/>
            <p:cNvSpPr/>
            <p:nvPr/>
          </p:nvSpPr>
          <p:spPr>
            <a:xfrm>
              <a:off x="204984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6" name="Line 300"/>
            <p:cNvSpPr/>
            <p:nvPr/>
          </p:nvSpPr>
          <p:spPr>
            <a:xfrm flipV="1">
              <a:off x="196452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7" name="Line 301"/>
            <p:cNvSpPr/>
            <p:nvPr/>
          </p:nvSpPr>
          <p:spPr>
            <a:xfrm flipV="1">
              <a:off x="196452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8" name="Line 302"/>
            <p:cNvSpPr/>
            <p:nvPr/>
          </p:nvSpPr>
          <p:spPr>
            <a:xfrm flipV="1">
              <a:off x="218628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9" name="Line 303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20" name="Group 304"/>
          <p:cNvGrpSpPr/>
          <p:nvPr/>
        </p:nvGrpSpPr>
        <p:grpSpPr>
          <a:xfrm>
            <a:off x="2185920" y="4935960"/>
            <a:ext cx="307440" cy="270000"/>
            <a:chOff x="2185920" y="4935960"/>
            <a:chExt cx="307440" cy="270000"/>
          </a:xfrm>
        </p:grpSpPr>
        <p:sp>
          <p:nvSpPr>
            <p:cNvPr id="1221" name="CustomShape 305"/>
            <p:cNvSpPr/>
            <p:nvPr/>
          </p:nvSpPr>
          <p:spPr>
            <a:xfrm>
              <a:off x="218592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2" name="CustomShape 306"/>
            <p:cNvSpPr/>
            <p:nvPr/>
          </p:nvSpPr>
          <p:spPr>
            <a:xfrm>
              <a:off x="227160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3" name="Line 307"/>
            <p:cNvSpPr/>
            <p:nvPr/>
          </p:nvSpPr>
          <p:spPr>
            <a:xfrm flipV="1">
              <a:off x="21862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4" name="Line 308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5" name="Line 309"/>
            <p:cNvSpPr/>
            <p:nvPr/>
          </p:nvSpPr>
          <p:spPr>
            <a:xfrm flipV="1">
              <a:off x="24076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6" name="Line 310"/>
            <p:cNvSpPr/>
            <p:nvPr/>
          </p:nvSpPr>
          <p:spPr>
            <a:xfrm flipV="1">
              <a:off x="24076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27" name="Group 311"/>
          <p:cNvGrpSpPr/>
          <p:nvPr/>
        </p:nvGrpSpPr>
        <p:grpSpPr>
          <a:xfrm>
            <a:off x="2186280" y="5122800"/>
            <a:ext cx="307080" cy="270360"/>
            <a:chOff x="2186280" y="5122800"/>
            <a:chExt cx="307080" cy="270360"/>
          </a:xfrm>
        </p:grpSpPr>
        <p:sp>
          <p:nvSpPr>
            <p:cNvPr id="1228" name="CustomShape 312"/>
            <p:cNvSpPr/>
            <p:nvPr/>
          </p:nvSpPr>
          <p:spPr>
            <a:xfrm>
              <a:off x="218628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9" name="CustomShape 313"/>
            <p:cNvSpPr/>
            <p:nvPr/>
          </p:nvSpPr>
          <p:spPr>
            <a:xfrm>
              <a:off x="227160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0" name="Line 314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1" name="Line 315"/>
            <p:cNvSpPr/>
            <p:nvPr/>
          </p:nvSpPr>
          <p:spPr>
            <a:xfrm flipV="1">
              <a:off x="218628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2" name="Line 316"/>
            <p:cNvSpPr/>
            <p:nvPr/>
          </p:nvSpPr>
          <p:spPr>
            <a:xfrm flipV="1">
              <a:off x="240804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3" name="Line 317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34" name="Group 318"/>
          <p:cNvGrpSpPr/>
          <p:nvPr/>
        </p:nvGrpSpPr>
        <p:grpSpPr>
          <a:xfrm>
            <a:off x="2408040" y="4935960"/>
            <a:ext cx="307080" cy="270000"/>
            <a:chOff x="2408040" y="4935960"/>
            <a:chExt cx="307080" cy="270000"/>
          </a:xfrm>
        </p:grpSpPr>
        <p:sp>
          <p:nvSpPr>
            <p:cNvPr id="1235" name="CustomShape 319"/>
            <p:cNvSpPr/>
            <p:nvPr/>
          </p:nvSpPr>
          <p:spPr>
            <a:xfrm>
              <a:off x="240804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6" name="CustomShape 320"/>
            <p:cNvSpPr/>
            <p:nvPr/>
          </p:nvSpPr>
          <p:spPr>
            <a:xfrm>
              <a:off x="249336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7" name="Line 321"/>
            <p:cNvSpPr/>
            <p:nvPr/>
          </p:nvSpPr>
          <p:spPr>
            <a:xfrm flipV="1">
              <a:off x="240804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8" name="Line 322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9" name="Line 323"/>
            <p:cNvSpPr/>
            <p:nvPr/>
          </p:nvSpPr>
          <p:spPr>
            <a:xfrm flipV="1">
              <a:off x="262980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0" name="Line 324"/>
            <p:cNvSpPr/>
            <p:nvPr/>
          </p:nvSpPr>
          <p:spPr>
            <a:xfrm flipV="1">
              <a:off x="262980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41" name="Group 325"/>
          <p:cNvGrpSpPr/>
          <p:nvPr/>
        </p:nvGrpSpPr>
        <p:grpSpPr>
          <a:xfrm>
            <a:off x="2408040" y="5122800"/>
            <a:ext cx="307080" cy="270360"/>
            <a:chOff x="2408040" y="5122800"/>
            <a:chExt cx="307080" cy="270360"/>
          </a:xfrm>
        </p:grpSpPr>
        <p:sp>
          <p:nvSpPr>
            <p:cNvPr id="1242" name="CustomShape 326"/>
            <p:cNvSpPr/>
            <p:nvPr/>
          </p:nvSpPr>
          <p:spPr>
            <a:xfrm>
              <a:off x="240804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3" name="CustomShape 327"/>
            <p:cNvSpPr/>
            <p:nvPr/>
          </p:nvSpPr>
          <p:spPr>
            <a:xfrm>
              <a:off x="249336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4" name="Line 328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5" name="Line 329"/>
            <p:cNvSpPr/>
            <p:nvPr/>
          </p:nvSpPr>
          <p:spPr>
            <a:xfrm flipV="1">
              <a:off x="240804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6" name="Line 330"/>
            <p:cNvSpPr/>
            <p:nvPr/>
          </p:nvSpPr>
          <p:spPr>
            <a:xfrm flipV="1">
              <a:off x="262980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7" name="Line 331"/>
            <p:cNvSpPr/>
            <p:nvPr/>
          </p:nvSpPr>
          <p:spPr>
            <a:xfrm flipV="1">
              <a:off x="262980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48" name="Line 332"/>
          <p:cNvSpPr/>
          <p:nvPr/>
        </p:nvSpPr>
        <p:spPr>
          <a:xfrm flipV="1">
            <a:off x="1368000" y="501912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9" name="Line 333"/>
          <p:cNvSpPr/>
          <p:nvPr/>
        </p:nvSpPr>
        <p:spPr>
          <a:xfrm flipV="1">
            <a:off x="1431000" y="547632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0" name="Line 334"/>
          <p:cNvSpPr/>
          <p:nvPr/>
        </p:nvSpPr>
        <p:spPr>
          <a:xfrm flipV="1">
            <a:off x="1418040" y="510228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1" name="Line 335"/>
          <p:cNvSpPr/>
          <p:nvPr/>
        </p:nvSpPr>
        <p:spPr>
          <a:xfrm flipV="1">
            <a:off x="1371240" y="547632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52" name="Group 336"/>
          <p:cNvGrpSpPr/>
          <p:nvPr/>
        </p:nvGrpSpPr>
        <p:grpSpPr>
          <a:xfrm>
            <a:off x="1878840" y="5019120"/>
            <a:ext cx="307080" cy="270360"/>
            <a:chOff x="1878840" y="5019120"/>
            <a:chExt cx="307080" cy="270360"/>
          </a:xfrm>
        </p:grpSpPr>
        <p:sp>
          <p:nvSpPr>
            <p:cNvPr id="1253" name="CustomShape 337"/>
            <p:cNvSpPr/>
            <p:nvPr/>
          </p:nvSpPr>
          <p:spPr>
            <a:xfrm>
              <a:off x="187884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4" name="CustomShape 338"/>
            <p:cNvSpPr/>
            <p:nvPr/>
          </p:nvSpPr>
          <p:spPr>
            <a:xfrm>
              <a:off x="196416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5" name="Line 339"/>
            <p:cNvSpPr/>
            <p:nvPr/>
          </p:nvSpPr>
          <p:spPr>
            <a:xfrm flipV="1">
              <a:off x="187884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6" name="Line 340"/>
            <p:cNvSpPr/>
            <p:nvPr/>
          </p:nvSpPr>
          <p:spPr>
            <a:xfrm flipV="1">
              <a:off x="187884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7" name="Line 341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8" name="Line 342"/>
            <p:cNvSpPr/>
            <p:nvPr/>
          </p:nvSpPr>
          <p:spPr>
            <a:xfrm flipV="1">
              <a:off x="210060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59" name="Group 343"/>
          <p:cNvGrpSpPr/>
          <p:nvPr/>
        </p:nvGrpSpPr>
        <p:grpSpPr>
          <a:xfrm>
            <a:off x="1879200" y="5205960"/>
            <a:ext cx="306720" cy="270360"/>
            <a:chOff x="1879200" y="5205960"/>
            <a:chExt cx="306720" cy="270360"/>
          </a:xfrm>
        </p:grpSpPr>
        <p:sp>
          <p:nvSpPr>
            <p:cNvPr id="1260" name="CustomShape 344"/>
            <p:cNvSpPr/>
            <p:nvPr/>
          </p:nvSpPr>
          <p:spPr>
            <a:xfrm>
              <a:off x="1879200" y="528948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1" name="CustomShape 345"/>
            <p:cNvSpPr/>
            <p:nvPr/>
          </p:nvSpPr>
          <p:spPr>
            <a:xfrm>
              <a:off x="1964520" y="520596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2" name="Line 346"/>
            <p:cNvSpPr/>
            <p:nvPr/>
          </p:nvSpPr>
          <p:spPr>
            <a:xfrm flipV="1">
              <a:off x="18792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3" name="Line 347"/>
            <p:cNvSpPr/>
            <p:nvPr/>
          </p:nvSpPr>
          <p:spPr>
            <a:xfrm flipV="1">
              <a:off x="18792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4" name="Line 348"/>
            <p:cNvSpPr/>
            <p:nvPr/>
          </p:nvSpPr>
          <p:spPr>
            <a:xfrm flipV="1">
              <a:off x="21006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5" name="Line 349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66" name="Group 350"/>
          <p:cNvGrpSpPr/>
          <p:nvPr/>
        </p:nvGrpSpPr>
        <p:grpSpPr>
          <a:xfrm>
            <a:off x="2100600" y="5019120"/>
            <a:ext cx="307080" cy="270360"/>
            <a:chOff x="2100600" y="5019120"/>
            <a:chExt cx="307080" cy="270360"/>
          </a:xfrm>
        </p:grpSpPr>
        <p:sp>
          <p:nvSpPr>
            <p:cNvPr id="1267" name="CustomShape 351"/>
            <p:cNvSpPr/>
            <p:nvPr/>
          </p:nvSpPr>
          <p:spPr>
            <a:xfrm>
              <a:off x="210060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8" name="CustomShape 352"/>
            <p:cNvSpPr/>
            <p:nvPr/>
          </p:nvSpPr>
          <p:spPr>
            <a:xfrm>
              <a:off x="218592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9" name="Line 353"/>
            <p:cNvSpPr/>
            <p:nvPr/>
          </p:nvSpPr>
          <p:spPr>
            <a:xfrm flipV="1">
              <a:off x="210060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0" name="Line 354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1" name="Line 355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2" name="Line 356"/>
            <p:cNvSpPr/>
            <p:nvPr/>
          </p:nvSpPr>
          <p:spPr>
            <a:xfrm flipV="1">
              <a:off x="232236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73" name="Group 357"/>
          <p:cNvGrpSpPr/>
          <p:nvPr/>
        </p:nvGrpSpPr>
        <p:grpSpPr>
          <a:xfrm>
            <a:off x="2100600" y="5205960"/>
            <a:ext cx="307080" cy="270360"/>
            <a:chOff x="2100600" y="5205960"/>
            <a:chExt cx="307080" cy="270360"/>
          </a:xfrm>
        </p:grpSpPr>
        <p:sp>
          <p:nvSpPr>
            <p:cNvPr id="1274" name="CustomShape 358"/>
            <p:cNvSpPr/>
            <p:nvPr/>
          </p:nvSpPr>
          <p:spPr>
            <a:xfrm>
              <a:off x="2100600" y="52894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5" name="CustomShape 359"/>
            <p:cNvSpPr/>
            <p:nvPr/>
          </p:nvSpPr>
          <p:spPr>
            <a:xfrm>
              <a:off x="218592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6" name="Line 360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7" name="Line 361"/>
            <p:cNvSpPr/>
            <p:nvPr/>
          </p:nvSpPr>
          <p:spPr>
            <a:xfrm flipV="1">
              <a:off x="21006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8" name="Line 362"/>
            <p:cNvSpPr/>
            <p:nvPr/>
          </p:nvSpPr>
          <p:spPr>
            <a:xfrm flipV="1">
              <a:off x="232236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9" name="Line 363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80" name="Group 364"/>
          <p:cNvGrpSpPr/>
          <p:nvPr/>
        </p:nvGrpSpPr>
        <p:grpSpPr>
          <a:xfrm>
            <a:off x="2322360" y="5019120"/>
            <a:ext cx="307080" cy="270360"/>
            <a:chOff x="2322360" y="5019120"/>
            <a:chExt cx="307080" cy="270360"/>
          </a:xfrm>
        </p:grpSpPr>
        <p:sp>
          <p:nvSpPr>
            <p:cNvPr id="1281" name="CustomShape 365"/>
            <p:cNvSpPr/>
            <p:nvPr/>
          </p:nvSpPr>
          <p:spPr>
            <a:xfrm>
              <a:off x="232236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2" name="CustomShape 366"/>
            <p:cNvSpPr/>
            <p:nvPr/>
          </p:nvSpPr>
          <p:spPr>
            <a:xfrm>
              <a:off x="240768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3" name="Line 367"/>
            <p:cNvSpPr/>
            <p:nvPr/>
          </p:nvSpPr>
          <p:spPr>
            <a:xfrm flipV="1">
              <a:off x="232236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4" name="Line 368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5" name="Line 369"/>
            <p:cNvSpPr/>
            <p:nvPr/>
          </p:nvSpPr>
          <p:spPr>
            <a:xfrm flipV="1">
              <a:off x="254412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6" name="Line 370"/>
            <p:cNvSpPr/>
            <p:nvPr/>
          </p:nvSpPr>
          <p:spPr>
            <a:xfrm flipV="1">
              <a:off x="254412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87" name="Group 371"/>
          <p:cNvGrpSpPr/>
          <p:nvPr/>
        </p:nvGrpSpPr>
        <p:grpSpPr>
          <a:xfrm>
            <a:off x="2322360" y="5205960"/>
            <a:ext cx="307080" cy="270360"/>
            <a:chOff x="2322360" y="5205960"/>
            <a:chExt cx="307080" cy="270360"/>
          </a:xfrm>
        </p:grpSpPr>
        <p:sp>
          <p:nvSpPr>
            <p:cNvPr id="1288" name="CustomShape 372"/>
            <p:cNvSpPr/>
            <p:nvPr/>
          </p:nvSpPr>
          <p:spPr>
            <a:xfrm>
              <a:off x="2322360" y="52894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9" name="CustomShape 373"/>
            <p:cNvSpPr/>
            <p:nvPr/>
          </p:nvSpPr>
          <p:spPr>
            <a:xfrm>
              <a:off x="240768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0" name="Line 374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1" name="Line 375"/>
            <p:cNvSpPr/>
            <p:nvPr/>
          </p:nvSpPr>
          <p:spPr>
            <a:xfrm flipV="1">
              <a:off x="232236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2" name="Line 376"/>
            <p:cNvSpPr/>
            <p:nvPr/>
          </p:nvSpPr>
          <p:spPr>
            <a:xfrm flipV="1">
              <a:off x="254412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3" name="Line 377"/>
            <p:cNvSpPr/>
            <p:nvPr/>
          </p:nvSpPr>
          <p:spPr>
            <a:xfrm flipV="1">
              <a:off x="254412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94" name="Group 378"/>
          <p:cNvGrpSpPr/>
          <p:nvPr/>
        </p:nvGrpSpPr>
        <p:grpSpPr>
          <a:xfrm>
            <a:off x="1793520" y="5102280"/>
            <a:ext cx="307080" cy="270360"/>
            <a:chOff x="1793520" y="5102280"/>
            <a:chExt cx="307080" cy="270360"/>
          </a:xfrm>
        </p:grpSpPr>
        <p:sp>
          <p:nvSpPr>
            <p:cNvPr id="1295" name="CustomShape 379"/>
            <p:cNvSpPr/>
            <p:nvPr/>
          </p:nvSpPr>
          <p:spPr>
            <a:xfrm>
              <a:off x="1793520" y="51858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6" name="CustomShape 380"/>
            <p:cNvSpPr/>
            <p:nvPr/>
          </p:nvSpPr>
          <p:spPr>
            <a:xfrm>
              <a:off x="187884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7" name="Line 381"/>
            <p:cNvSpPr/>
            <p:nvPr/>
          </p:nvSpPr>
          <p:spPr>
            <a:xfrm flipV="1">
              <a:off x="179352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8" name="Line 382"/>
            <p:cNvSpPr/>
            <p:nvPr/>
          </p:nvSpPr>
          <p:spPr>
            <a:xfrm flipV="1">
              <a:off x="179352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9" name="Line 383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0" name="Line 384"/>
            <p:cNvSpPr/>
            <p:nvPr/>
          </p:nvSpPr>
          <p:spPr>
            <a:xfrm flipV="1">
              <a:off x="20152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01" name="Group 385"/>
          <p:cNvGrpSpPr/>
          <p:nvPr/>
        </p:nvGrpSpPr>
        <p:grpSpPr>
          <a:xfrm>
            <a:off x="1793520" y="5289480"/>
            <a:ext cx="307080" cy="270360"/>
            <a:chOff x="1793520" y="5289480"/>
            <a:chExt cx="307080" cy="270360"/>
          </a:xfrm>
        </p:grpSpPr>
        <p:sp>
          <p:nvSpPr>
            <p:cNvPr id="1302" name="CustomShape 386"/>
            <p:cNvSpPr/>
            <p:nvPr/>
          </p:nvSpPr>
          <p:spPr>
            <a:xfrm>
              <a:off x="179352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3" name="CustomShape 387"/>
            <p:cNvSpPr/>
            <p:nvPr/>
          </p:nvSpPr>
          <p:spPr>
            <a:xfrm>
              <a:off x="1879200" y="528948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4" name="Line 388"/>
            <p:cNvSpPr/>
            <p:nvPr/>
          </p:nvSpPr>
          <p:spPr>
            <a:xfrm flipV="1">
              <a:off x="179352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5" name="Line 389"/>
            <p:cNvSpPr/>
            <p:nvPr/>
          </p:nvSpPr>
          <p:spPr>
            <a:xfrm flipV="1">
              <a:off x="179352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6" name="Line 390"/>
            <p:cNvSpPr/>
            <p:nvPr/>
          </p:nvSpPr>
          <p:spPr>
            <a:xfrm flipV="1">
              <a:off x="201528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7" name="Line 391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08" name="Group 392"/>
          <p:cNvGrpSpPr/>
          <p:nvPr/>
        </p:nvGrpSpPr>
        <p:grpSpPr>
          <a:xfrm>
            <a:off x="2015280" y="5102280"/>
            <a:ext cx="307080" cy="270360"/>
            <a:chOff x="2015280" y="5102280"/>
            <a:chExt cx="307080" cy="270360"/>
          </a:xfrm>
        </p:grpSpPr>
        <p:sp>
          <p:nvSpPr>
            <p:cNvPr id="1309" name="CustomShape 393"/>
            <p:cNvSpPr/>
            <p:nvPr/>
          </p:nvSpPr>
          <p:spPr>
            <a:xfrm>
              <a:off x="2015280" y="518580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0" name="CustomShape 394"/>
            <p:cNvSpPr/>
            <p:nvPr/>
          </p:nvSpPr>
          <p:spPr>
            <a:xfrm>
              <a:off x="210060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1" name="Line 395"/>
            <p:cNvSpPr/>
            <p:nvPr/>
          </p:nvSpPr>
          <p:spPr>
            <a:xfrm flipV="1">
              <a:off x="20152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2" name="Line 396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3" name="Line 397"/>
            <p:cNvSpPr/>
            <p:nvPr/>
          </p:nvSpPr>
          <p:spPr>
            <a:xfrm flipV="1">
              <a:off x="22366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4" name="Line 398"/>
            <p:cNvSpPr/>
            <p:nvPr/>
          </p:nvSpPr>
          <p:spPr>
            <a:xfrm flipV="1">
              <a:off x="22366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15" name="Group 399"/>
          <p:cNvGrpSpPr/>
          <p:nvPr/>
        </p:nvGrpSpPr>
        <p:grpSpPr>
          <a:xfrm>
            <a:off x="2015280" y="5289480"/>
            <a:ext cx="307080" cy="270360"/>
            <a:chOff x="2015280" y="5289480"/>
            <a:chExt cx="307080" cy="270360"/>
          </a:xfrm>
        </p:grpSpPr>
        <p:sp>
          <p:nvSpPr>
            <p:cNvPr id="1316" name="CustomShape 400"/>
            <p:cNvSpPr/>
            <p:nvPr/>
          </p:nvSpPr>
          <p:spPr>
            <a:xfrm>
              <a:off x="201528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7" name="CustomShape 401"/>
            <p:cNvSpPr/>
            <p:nvPr/>
          </p:nvSpPr>
          <p:spPr>
            <a:xfrm>
              <a:off x="2100600" y="52894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8" name="Line 402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9" name="Line 403"/>
            <p:cNvSpPr/>
            <p:nvPr/>
          </p:nvSpPr>
          <p:spPr>
            <a:xfrm flipV="1">
              <a:off x="201528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0" name="Line 404"/>
            <p:cNvSpPr/>
            <p:nvPr/>
          </p:nvSpPr>
          <p:spPr>
            <a:xfrm flipV="1">
              <a:off x="223704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1" name="Line 405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22" name="Group 406"/>
          <p:cNvGrpSpPr/>
          <p:nvPr/>
        </p:nvGrpSpPr>
        <p:grpSpPr>
          <a:xfrm>
            <a:off x="2237040" y="5102280"/>
            <a:ext cx="307080" cy="270360"/>
            <a:chOff x="2237040" y="5102280"/>
            <a:chExt cx="307080" cy="270360"/>
          </a:xfrm>
        </p:grpSpPr>
        <p:sp>
          <p:nvSpPr>
            <p:cNvPr id="1323" name="CustomShape 407"/>
            <p:cNvSpPr/>
            <p:nvPr/>
          </p:nvSpPr>
          <p:spPr>
            <a:xfrm>
              <a:off x="2237040" y="51858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4" name="CustomShape 408"/>
            <p:cNvSpPr/>
            <p:nvPr/>
          </p:nvSpPr>
          <p:spPr>
            <a:xfrm>
              <a:off x="232236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5" name="Line 409"/>
            <p:cNvSpPr/>
            <p:nvPr/>
          </p:nvSpPr>
          <p:spPr>
            <a:xfrm flipV="1">
              <a:off x="223704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6" name="Line 410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7" name="Line 411"/>
            <p:cNvSpPr/>
            <p:nvPr/>
          </p:nvSpPr>
          <p:spPr>
            <a:xfrm flipV="1">
              <a:off x="245880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8" name="Line 412"/>
            <p:cNvSpPr/>
            <p:nvPr/>
          </p:nvSpPr>
          <p:spPr>
            <a:xfrm flipV="1">
              <a:off x="245880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29" name="Group 413"/>
          <p:cNvGrpSpPr/>
          <p:nvPr/>
        </p:nvGrpSpPr>
        <p:grpSpPr>
          <a:xfrm>
            <a:off x="2237040" y="5289480"/>
            <a:ext cx="307080" cy="270360"/>
            <a:chOff x="2237040" y="5289480"/>
            <a:chExt cx="307080" cy="270360"/>
          </a:xfrm>
        </p:grpSpPr>
        <p:sp>
          <p:nvSpPr>
            <p:cNvPr id="1330" name="CustomShape 414"/>
            <p:cNvSpPr/>
            <p:nvPr/>
          </p:nvSpPr>
          <p:spPr>
            <a:xfrm>
              <a:off x="223704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1" name="CustomShape 415"/>
            <p:cNvSpPr/>
            <p:nvPr/>
          </p:nvSpPr>
          <p:spPr>
            <a:xfrm>
              <a:off x="2322360" y="52894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2" name="Line 416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3" name="Line 417"/>
            <p:cNvSpPr/>
            <p:nvPr/>
          </p:nvSpPr>
          <p:spPr>
            <a:xfrm flipV="1">
              <a:off x="223704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4" name="Line 418"/>
            <p:cNvSpPr/>
            <p:nvPr/>
          </p:nvSpPr>
          <p:spPr>
            <a:xfrm flipV="1">
              <a:off x="245880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5" name="Line 419"/>
            <p:cNvSpPr/>
            <p:nvPr/>
          </p:nvSpPr>
          <p:spPr>
            <a:xfrm flipV="1">
              <a:off x="245880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36" name="CustomShape 420"/>
          <p:cNvSpPr/>
          <p:nvPr/>
        </p:nvSpPr>
        <p:spPr>
          <a:xfrm>
            <a:off x="235944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7" name="Line 421"/>
          <p:cNvSpPr/>
          <p:nvPr/>
        </p:nvSpPr>
        <p:spPr>
          <a:xfrm flipV="1">
            <a:off x="1371240" y="555984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8" name="Line 422"/>
          <p:cNvSpPr/>
          <p:nvPr/>
        </p:nvSpPr>
        <p:spPr>
          <a:xfrm flipV="1">
            <a:off x="1321200" y="555984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9" name="CustomShape 423"/>
          <p:cNvSpPr/>
          <p:nvPr/>
        </p:nvSpPr>
        <p:spPr>
          <a:xfrm>
            <a:off x="1368000" y="548460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0" name="CustomShape 424"/>
          <p:cNvSpPr/>
          <p:nvPr/>
        </p:nvSpPr>
        <p:spPr>
          <a:xfrm>
            <a:off x="2359440" y="524700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1" name="CustomShape 425"/>
          <p:cNvSpPr/>
          <p:nvPr/>
        </p:nvSpPr>
        <p:spPr>
          <a:xfrm>
            <a:off x="2147040" y="52470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2" name="CustomShape 426"/>
          <p:cNvSpPr/>
          <p:nvPr/>
        </p:nvSpPr>
        <p:spPr>
          <a:xfrm>
            <a:off x="214704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3" name="CustomShape 427"/>
          <p:cNvSpPr/>
          <p:nvPr/>
        </p:nvSpPr>
        <p:spPr>
          <a:xfrm>
            <a:off x="193428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4" name="CustomShape 428"/>
          <p:cNvSpPr/>
          <p:nvPr/>
        </p:nvSpPr>
        <p:spPr>
          <a:xfrm>
            <a:off x="1934640" y="52470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345" name="" descr=""/>
          <p:cNvPicPr/>
          <p:nvPr/>
        </p:nvPicPr>
        <p:blipFill>
          <a:blip r:embed="rId9"/>
          <a:stretch/>
        </p:blipFill>
        <p:spPr>
          <a:xfrm>
            <a:off x="931320" y="519336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1346" name="CustomShape 429"/>
          <p:cNvSpPr/>
          <p:nvPr/>
        </p:nvSpPr>
        <p:spPr>
          <a:xfrm>
            <a:off x="1321200" y="554832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7" name="Line 430"/>
          <p:cNvSpPr/>
          <p:nvPr/>
        </p:nvSpPr>
        <p:spPr>
          <a:xfrm flipV="1">
            <a:off x="1321200" y="518580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8" name="Line 431"/>
          <p:cNvSpPr/>
          <p:nvPr/>
        </p:nvSpPr>
        <p:spPr>
          <a:xfrm flipV="1">
            <a:off x="1371240" y="518580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9" name="TextShape 432"/>
          <p:cNvSpPr txBox="1"/>
          <p:nvPr/>
        </p:nvSpPr>
        <p:spPr>
          <a:xfrm>
            <a:off x="3066480" y="498384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 2TR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50" name="" descr=""/>
          <p:cNvPicPr/>
          <p:nvPr/>
        </p:nvPicPr>
        <p:blipFill>
          <a:blip r:embed="rId10"/>
          <a:stretch/>
        </p:blipFill>
        <p:spPr>
          <a:xfrm>
            <a:off x="1029240" y="588672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1351" name="" descr=""/>
          <p:cNvPicPr/>
          <p:nvPr/>
        </p:nvPicPr>
        <p:blipFill>
          <a:blip r:embed="rId11"/>
          <a:stretch/>
        </p:blipFill>
        <p:spPr>
          <a:xfrm>
            <a:off x="977040" y="595656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1352" name="Group 433"/>
          <p:cNvGrpSpPr/>
          <p:nvPr/>
        </p:nvGrpSpPr>
        <p:grpSpPr>
          <a:xfrm>
            <a:off x="1964520" y="5766840"/>
            <a:ext cx="307080" cy="270000"/>
            <a:chOff x="1964520" y="5766840"/>
            <a:chExt cx="307080" cy="270000"/>
          </a:xfrm>
        </p:grpSpPr>
        <p:sp>
          <p:nvSpPr>
            <p:cNvPr id="1353" name="CustomShape 434"/>
            <p:cNvSpPr/>
            <p:nvPr/>
          </p:nvSpPr>
          <p:spPr>
            <a:xfrm>
              <a:off x="1964520" y="585000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4" name="CustomShape 435"/>
            <p:cNvSpPr/>
            <p:nvPr/>
          </p:nvSpPr>
          <p:spPr>
            <a:xfrm>
              <a:off x="204984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5" name="Line 436"/>
            <p:cNvSpPr/>
            <p:nvPr/>
          </p:nvSpPr>
          <p:spPr>
            <a:xfrm flipV="1">
              <a:off x="196452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6" name="Line 437"/>
            <p:cNvSpPr/>
            <p:nvPr/>
          </p:nvSpPr>
          <p:spPr>
            <a:xfrm flipV="1">
              <a:off x="196452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7" name="Line 438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8" name="Line 439"/>
            <p:cNvSpPr/>
            <p:nvPr/>
          </p:nvSpPr>
          <p:spPr>
            <a:xfrm flipV="1">
              <a:off x="21862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59" name="Group 440"/>
          <p:cNvGrpSpPr/>
          <p:nvPr/>
        </p:nvGrpSpPr>
        <p:grpSpPr>
          <a:xfrm>
            <a:off x="1964520" y="5953680"/>
            <a:ext cx="307080" cy="270360"/>
            <a:chOff x="1964520" y="5953680"/>
            <a:chExt cx="307080" cy="270360"/>
          </a:xfrm>
        </p:grpSpPr>
        <p:sp>
          <p:nvSpPr>
            <p:cNvPr id="1360" name="CustomShape 441"/>
            <p:cNvSpPr/>
            <p:nvPr/>
          </p:nvSpPr>
          <p:spPr>
            <a:xfrm>
              <a:off x="196452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1" name="CustomShape 442"/>
            <p:cNvSpPr/>
            <p:nvPr/>
          </p:nvSpPr>
          <p:spPr>
            <a:xfrm>
              <a:off x="204984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2" name="Line 443"/>
            <p:cNvSpPr/>
            <p:nvPr/>
          </p:nvSpPr>
          <p:spPr>
            <a:xfrm flipV="1">
              <a:off x="196452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3" name="Line 444"/>
            <p:cNvSpPr/>
            <p:nvPr/>
          </p:nvSpPr>
          <p:spPr>
            <a:xfrm flipV="1">
              <a:off x="196452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4" name="Line 445"/>
            <p:cNvSpPr/>
            <p:nvPr/>
          </p:nvSpPr>
          <p:spPr>
            <a:xfrm flipV="1">
              <a:off x="218628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5" name="Line 446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66" name="Group 447"/>
          <p:cNvGrpSpPr/>
          <p:nvPr/>
        </p:nvGrpSpPr>
        <p:grpSpPr>
          <a:xfrm>
            <a:off x="2185920" y="5766840"/>
            <a:ext cx="307440" cy="270000"/>
            <a:chOff x="2185920" y="5766840"/>
            <a:chExt cx="307440" cy="270000"/>
          </a:xfrm>
        </p:grpSpPr>
        <p:sp>
          <p:nvSpPr>
            <p:cNvPr id="1367" name="CustomShape 448"/>
            <p:cNvSpPr/>
            <p:nvPr/>
          </p:nvSpPr>
          <p:spPr>
            <a:xfrm>
              <a:off x="218592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8" name="CustomShape 449"/>
            <p:cNvSpPr/>
            <p:nvPr/>
          </p:nvSpPr>
          <p:spPr>
            <a:xfrm>
              <a:off x="227160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9" name="Line 450"/>
            <p:cNvSpPr/>
            <p:nvPr/>
          </p:nvSpPr>
          <p:spPr>
            <a:xfrm flipV="1">
              <a:off x="21862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0" name="Line 451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1" name="Line 452"/>
            <p:cNvSpPr/>
            <p:nvPr/>
          </p:nvSpPr>
          <p:spPr>
            <a:xfrm flipV="1">
              <a:off x="24076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2" name="Line 453"/>
            <p:cNvSpPr/>
            <p:nvPr/>
          </p:nvSpPr>
          <p:spPr>
            <a:xfrm flipV="1">
              <a:off x="24076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73" name="Group 454"/>
          <p:cNvGrpSpPr/>
          <p:nvPr/>
        </p:nvGrpSpPr>
        <p:grpSpPr>
          <a:xfrm>
            <a:off x="2186280" y="5953680"/>
            <a:ext cx="307080" cy="270360"/>
            <a:chOff x="2186280" y="5953680"/>
            <a:chExt cx="307080" cy="270360"/>
          </a:xfrm>
        </p:grpSpPr>
        <p:sp>
          <p:nvSpPr>
            <p:cNvPr id="1374" name="CustomShape 455"/>
            <p:cNvSpPr/>
            <p:nvPr/>
          </p:nvSpPr>
          <p:spPr>
            <a:xfrm>
              <a:off x="218628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5" name="CustomShape 456"/>
            <p:cNvSpPr/>
            <p:nvPr/>
          </p:nvSpPr>
          <p:spPr>
            <a:xfrm>
              <a:off x="227160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6" name="Line 457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7" name="Line 458"/>
            <p:cNvSpPr/>
            <p:nvPr/>
          </p:nvSpPr>
          <p:spPr>
            <a:xfrm flipV="1">
              <a:off x="218628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8" name="Line 459"/>
            <p:cNvSpPr/>
            <p:nvPr/>
          </p:nvSpPr>
          <p:spPr>
            <a:xfrm flipV="1">
              <a:off x="240804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9" name="Line 460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80" name="Group 461"/>
          <p:cNvGrpSpPr/>
          <p:nvPr/>
        </p:nvGrpSpPr>
        <p:grpSpPr>
          <a:xfrm>
            <a:off x="2408040" y="5766840"/>
            <a:ext cx="307080" cy="270000"/>
            <a:chOff x="2408040" y="5766840"/>
            <a:chExt cx="307080" cy="270000"/>
          </a:xfrm>
        </p:grpSpPr>
        <p:sp>
          <p:nvSpPr>
            <p:cNvPr id="1381" name="CustomShape 462"/>
            <p:cNvSpPr/>
            <p:nvPr/>
          </p:nvSpPr>
          <p:spPr>
            <a:xfrm>
              <a:off x="240804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2" name="CustomShape 463"/>
            <p:cNvSpPr/>
            <p:nvPr/>
          </p:nvSpPr>
          <p:spPr>
            <a:xfrm>
              <a:off x="249336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3" name="Line 464"/>
            <p:cNvSpPr/>
            <p:nvPr/>
          </p:nvSpPr>
          <p:spPr>
            <a:xfrm flipV="1">
              <a:off x="240804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4" name="Line 465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5" name="Line 466"/>
            <p:cNvSpPr/>
            <p:nvPr/>
          </p:nvSpPr>
          <p:spPr>
            <a:xfrm flipV="1">
              <a:off x="262980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6" name="Line 467"/>
            <p:cNvSpPr/>
            <p:nvPr/>
          </p:nvSpPr>
          <p:spPr>
            <a:xfrm flipV="1">
              <a:off x="262980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87" name="Group 468"/>
          <p:cNvGrpSpPr/>
          <p:nvPr/>
        </p:nvGrpSpPr>
        <p:grpSpPr>
          <a:xfrm>
            <a:off x="2408040" y="5953680"/>
            <a:ext cx="307080" cy="270360"/>
            <a:chOff x="2408040" y="5953680"/>
            <a:chExt cx="307080" cy="270360"/>
          </a:xfrm>
        </p:grpSpPr>
        <p:sp>
          <p:nvSpPr>
            <p:cNvPr id="1388" name="CustomShape 469"/>
            <p:cNvSpPr/>
            <p:nvPr/>
          </p:nvSpPr>
          <p:spPr>
            <a:xfrm>
              <a:off x="240804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9" name="CustomShape 470"/>
            <p:cNvSpPr/>
            <p:nvPr/>
          </p:nvSpPr>
          <p:spPr>
            <a:xfrm>
              <a:off x="249336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0" name="Line 471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1" name="Line 472"/>
            <p:cNvSpPr/>
            <p:nvPr/>
          </p:nvSpPr>
          <p:spPr>
            <a:xfrm flipV="1">
              <a:off x="240804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2" name="Line 473"/>
            <p:cNvSpPr/>
            <p:nvPr/>
          </p:nvSpPr>
          <p:spPr>
            <a:xfrm flipV="1">
              <a:off x="262980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3" name="Line 474"/>
            <p:cNvSpPr/>
            <p:nvPr/>
          </p:nvSpPr>
          <p:spPr>
            <a:xfrm flipV="1">
              <a:off x="262980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94" name="Line 475"/>
          <p:cNvSpPr/>
          <p:nvPr/>
        </p:nvSpPr>
        <p:spPr>
          <a:xfrm flipV="1">
            <a:off x="1368000" y="585000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5" name="Line 476"/>
          <p:cNvSpPr/>
          <p:nvPr/>
        </p:nvSpPr>
        <p:spPr>
          <a:xfrm flipV="1">
            <a:off x="1431000" y="630720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6" name="Line 477"/>
          <p:cNvSpPr/>
          <p:nvPr/>
        </p:nvSpPr>
        <p:spPr>
          <a:xfrm flipV="1">
            <a:off x="1418040" y="593316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7" name="Line 478"/>
          <p:cNvSpPr/>
          <p:nvPr/>
        </p:nvSpPr>
        <p:spPr>
          <a:xfrm flipV="1">
            <a:off x="1371240" y="630720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98" name="Group 479"/>
          <p:cNvGrpSpPr/>
          <p:nvPr/>
        </p:nvGrpSpPr>
        <p:grpSpPr>
          <a:xfrm>
            <a:off x="1878840" y="5850000"/>
            <a:ext cx="307080" cy="270360"/>
            <a:chOff x="1878840" y="5850000"/>
            <a:chExt cx="307080" cy="270360"/>
          </a:xfrm>
        </p:grpSpPr>
        <p:sp>
          <p:nvSpPr>
            <p:cNvPr id="1399" name="CustomShape 480"/>
            <p:cNvSpPr/>
            <p:nvPr/>
          </p:nvSpPr>
          <p:spPr>
            <a:xfrm>
              <a:off x="187884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0" name="CustomShape 481"/>
            <p:cNvSpPr/>
            <p:nvPr/>
          </p:nvSpPr>
          <p:spPr>
            <a:xfrm>
              <a:off x="196416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1" name="Line 482"/>
            <p:cNvSpPr/>
            <p:nvPr/>
          </p:nvSpPr>
          <p:spPr>
            <a:xfrm flipV="1">
              <a:off x="187884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2" name="Line 483"/>
            <p:cNvSpPr/>
            <p:nvPr/>
          </p:nvSpPr>
          <p:spPr>
            <a:xfrm flipV="1">
              <a:off x="187884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3" name="Line 484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4" name="Line 485"/>
            <p:cNvSpPr/>
            <p:nvPr/>
          </p:nvSpPr>
          <p:spPr>
            <a:xfrm flipV="1">
              <a:off x="210060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05" name="Group 486"/>
          <p:cNvGrpSpPr/>
          <p:nvPr/>
        </p:nvGrpSpPr>
        <p:grpSpPr>
          <a:xfrm>
            <a:off x="1879200" y="6036840"/>
            <a:ext cx="306720" cy="270360"/>
            <a:chOff x="1879200" y="6036840"/>
            <a:chExt cx="306720" cy="270360"/>
          </a:xfrm>
        </p:grpSpPr>
        <p:sp>
          <p:nvSpPr>
            <p:cNvPr id="1406" name="CustomShape 487"/>
            <p:cNvSpPr/>
            <p:nvPr/>
          </p:nvSpPr>
          <p:spPr>
            <a:xfrm>
              <a:off x="1879200" y="612036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7" name="CustomShape 488"/>
            <p:cNvSpPr/>
            <p:nvPr/>
          </p:nvSpPr>
          <p:spPr>
            <a:xfrm>
              <a:off x="1964520" y="603684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8" name="Line 489"/>
            <p:cNvSpPr/>
            <p:nvPr/>
          </p:nvSpPr>
          <p:spPr>
            <a:xfrm flipV="1">
              <a:off x="18792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9" name="Line 490"/>
            <p:cNvSpPr/>
            <p:nvPr/>
          </p:nvSpPr>
          <p:spPr>
            <a:xfrm flipV="1">
              <a:off x="18792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0" name="Line 491"/>
            <p:cNvSpPr/>
            <p:nvPr/>
          </p:nvSpPr>
          <p:spPr>
            <a:xfrm flipV="1">
              <a:off x="21006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1" name="Line 492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12" name="Group 493"/>
          <p:cNvGrpSpPr/>
          <p:nvPr/>
        </p:nvGrpSpPr>
        <p:grpSpPr>
          <a:xfrm>
            <a:off x="2100600" y="5850000"/>
            <a:ext cx="307080" cy="270360"/>
            <a:chOff x="2100600" y="5850000"/>
            <a:chExt cx="307080" cy="270360"/>
          </a:xfrm>
        </p:grpSpPr>
        <p:sp>
          <p:nvSpPr>
            <p:cNvPr id="1413" name="CustomShape 494"/>
            <p:cNvSpPr/>
            <p:nvPr/>
          </p:nvSpPr>
          <p:spPr>
            <a:xfrm>
              <a:off x="210060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4" name="CustomShape 495"/>
            <p:cNvSpPr/>
            <p:nvPr/>
          </p:nvSpPr>
          <p:spPr>
            <a:xfrm>
              <a:off x="218592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5" name="Line 496"/>
            <p:cNvSpPr/>
            <p:nvPr/>
          </p:nvSpPr>
          <p:spPr>
            <a:xfrm flipV="1">
              <a:off x="210060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6" name="Line 497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7" name="Line 498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8" name="Line 499"/>
            <p:cNvSpPr/>
            <p:nvPr/>
          </p:nvSpPr>
          <p:spPr>
            <a:xfrm flipV="1">
              <a:off x="232236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19" name="Group 500"/>
          <p:cNvGrpSpPr/>
          <p:nvPr/>
        </p:nvGrpSpPr>
        <p:grpSpPr>
          <a:xfrm>
            <a:off x="2100600" y="6036840"/>
            <a:ext cx="307080" cy="270360"/>
            <a:chOff x="2100600" y="6036840"/>
            <a:chExt cx="307080" cy="270360"/>
          </a:xfrm>
        </p:grpSpPr>
        <p:sp>
          <p:nvSpPr>
            <p:cNvPr id="1420" name="CustomShape 501"/>
            <p:cNvSpPr/>
            <p:nvPr/>
          </p:nvSpPr>
          <p:spPr>
            <a:xfrm>
              <a:off x="2100600" y="6120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1" name="CustomShape 502"/>
            <p:cNvSpPr/>
            <p:nvPr/>
          </p:nvSpPr>
          <p:spPr>
            <a:xfrm>
              <a:off x="218592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2" name="Line 503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3" name="Line 504"/>
            <p:cNvSpPr/>
            <p:nvPr/>
          </p:nvSpPr>
          <p:spPr>
            <a:xfrm flipV="1">
              <a:off x="21006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4" name="Line 505"/>
            <p:cNvSpPr/>
            <p:nvPr/>
          </p:nvSpPr>
          <p:spPr>
            <a:xfrm flipV="1">
              <a:off x="232236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5" name="Line 506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26" name="Group 507"/>
          <p:cNvGrpSpPr/>
          <p:nvPr/>
        </p:nvGrpSpPr>
        <p:grpSpPr>
          <a:xfrm>
            <a:off x="2322360" y="5850000"/>
            <a:ext cx="307080" cy="270360"/>
            <a:chOff x="2322360" y="5850000"/>
            <a:chExt cx="307080" cy="270360"/>
          </a:xfrm>
        </p:grpSpPr>
        <p:sp>
          <p:nvSpPr>
            <p:cNvPr id="1427" name="CustomShape 508"/>
            <p:cNvSpPr/>
            <p:nvPr/>
          </p:nvSpPr>
          <p:spPr>
            <a:xfrm>
              <a:off x="232236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8" name="CustomShape 509"/>
            <p:cNvSpPr/>
            <p:nvPr/>
          </p:nvSpPr>
          <p:spPr>
            <a:xfrm>
              <a:off x="240768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9" name="Line 510"/>
            <p:cNvSpPr/>
            <p:nvPr/>
          </p:nvSpPr>
          <p:spPr>
            <a:xfrm flipV="1">
              <a:off x="232236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0" name="Line 511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1" name="Line 512"/>
            <p:cNvSpPr/>
            <p:nvPr/>
          </p:nvSpPr>
          <p:spPr>
            <a:xfrm flipV="1">
              <a:off x="254412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2" name="Line 513"/>
            <p:cNvSpPr/>
            <p:nvPr/>
          </p:nvSpPr>
          <p:spPr>
            <a:xfrm flipV="1">
              <a:off x="254412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33" name="Group 514"/>
          <p:cNvGrpSpPr/>
          <p:nvPr/>
        </p:nvGrpSpPr>
        <p:grpSpPr>
          <a:xfrm>
            <a:off x="2322360" y="6036840"/>
            <a:ext cx="307080" cy="270360"/>
            <a:chOff x="2322360" y="6036840"/>
            <a:chExt cx="307080" cy="270360"/>
          </a:xfrm>
        </p:grpSpPr>
        <p:sp>
          <p:nvSpPr>
            <p:cNvPr id="1434" name="CustomShape 515"/>
            <p:cNvSpPr/>
            <p:nvPr/>
          </p:nvSpPr>
          <p:spPr>
            <a:xfrm>
              <a:off x="2322360" y="6120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5" name="CustomShape 516"/>
            <p:cNvSpPr/>
            <p:nvPr/>
          </p:nvSpPr>
          <p:spPr>
            <a:xfrm>
              <a:off x="240768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6" name="Line 517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7" name="Line 518"/>
            <p:cNvSpPr/>
            <p:nvPr/>
          </p:nvSpPr>
          <p:spPr>
            <a:xfrm flipV="1">
              <a:off x="232236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8" name="Line 519"/>
            <p:cNvSpPr/>
            <p:nvPr/>
          </p:nvSpPr>
          <p:spPr>
            <a:xfrm flipV="1">
              <a:off x="254412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9" name="Line 520"/>
            <p:cNvSpPr/>
            <p:nvPr/>
          </p:nvSpPr>
          <p:spPr>
            <a:xfrm flipV="1">
              <a:off x="254412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40" name="Group 521"/>
          <p:cNvGrpSpPr/>
          <p:nvPr/>
        </p:nvGrpSpPr>
        <p:grpSpPr>
          <a:xfrm>
            <a:off x="1793520" y="5933160"/>
            <a:ext cx="307080" cy="270360"/>
            <a:chOff x="1793520" y="5933160"/>
            <a:chExt cx="307080" cy="270360"/>
          </a:xfrm>
        </p:grpSpPr>
        <p:sp>
          <p:nvSpPr>
            <p:cNvPr id="1441" name="CustomShape 522"/>
            <p:cNvSpPr/>
            <p:nvPr/>
          </p:nvSpPr>
          <p:spPr>
            <a:xfrm>
              <a:off x="1793520" y="60166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2" name="CustomShape 523"/>
            <p:cNvSpPr/>
            <p:nvPr/>
          </p:nvSpPr>
          <p:spPr>
            <a:xfrm>
              <a:off x="187884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3" name="Line 524"/>
            <p:cNvSpPr/>
            <p:nvPr/>
          </p:nvSpPr>
          <p:spPr>
            <a:xfrm flipV="1">
              <a:off x="179352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4" name="Line 525"/>
            <p:cNvSpPr/>
            <p:nvPr/>
          </p:nvSpPr>
          <p:spPr>
            <a:xfrm flipV="1">
              <a:off x="179352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5" name="Line 526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6" name="Line 527"/>
            <p:cNvSpPr/>
            <p:nvPr/>
          </p:nvSpPr>
          <p:spPr>
            <a:xfrm flipV="1">
              <a:off x="20152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47" name="Group 528"/>
          <p:cNvGrpSpPr/>
          <p:nvPr/>
        </p:nvGrpSpPr>
        <p:grpSpPr>
          <a:xfrm>
            <a:off x="1793520" y="6120360"/>
            <a:ext cx="307080" cy="270360"/>
            <a:chOff x="1793520" y="6120360"/>
            <a:chExt cx="307080" cy="270360"/>
          </a:xfrm>
        </p:grpSpPr>
        <p:sp>
          <p:nvSpPr>
            <p:cNvPr id="1448" name="CustomShape 529"/>
            <p:cNvSpPr/>
            <p:nvPr/>
          </p:nvSpPr>
          <p:spPr>
            <a:xfrm>
              <a:off x="179352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9" name="CustomShape 530"/>
            <p:cNvSpPr/>
            <p:nvPr/>
          </p:nvSpPr>
          <p:spPr>
            <a:xfrm>
              <a:off x="1879200" y="612036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0" name="Line 531"/>
            <p:cNvSpPr/>
            <p:nvPr/>
          </p:nvSpPr>
          <p:spPr>
            <a:xfrm flipV="1">
              <a:off x="179352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1" name="Line 532"/>
            <p:cNvSpPr/>
            <p:nvPr/>
          </p:nvSpPr>
          <p:spPr>
            <a:xfrm flipV="1">
              <a:off x="179352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2" name="Line 533"/>
            <p:cNvSpPr/>
            <p:nvPr/>
          </p:nvSpPr>
          <p:spPr>
            <a:xfrm flipV="1">
              <a:off x="201528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3" name="Line 534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54" name="Group 535"/>
          <p:cNvGrpSpPr/>
          <p:nvPr/>
        </p:nvGrpSpPr>
        <p:grpSpPr>
          <a:xfrm>
            <a:off x="2015280" y="5933160"/>
            <a:ext cx="307080" cy="270360"/>
            <a:chOff x="2015280" y="5933160"/>
            <a:chExt cx="307080" cy="270360"/>
          </a:xfrm>
        </p:grpSpPr>
        <p:sp>
          <p:nvSpPr>
            <p:cNvPr id="1455" name="CustomShape 536"/>
            <p:cNvSpPr/>
            <p:nvPr/>
          </p:nvSpPr>
          <p:spPr>
            <a:xfrm>
              <a:off x="2015280" y="601668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6" name="CustomShape 537"/>
            <p:cNvSpPr/>
            <p:nvPr/>
          </p:nvSpPr>
          <p:spPr>
            <a:xfrm>
              <a:off x="210060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7" name="Line 538"/>
            <p:cNvSpPr/>
            <p:nvPr/>
          </p:nvSpPr>
          <p:spPr>
            <a:xfrm flipV="1">
              <a:off x="20152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8" name="Line 539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9" name="Line 540"/>
            <p:cNvSpPr/>
            <p:nvPr/>
          </p:nvSpPr>
          <p:spPr>
            <a:xfrm flipV="1">
              <a:off x="22366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0" name="Line 541"/>
            <p:cNvSpPr/>
            <p:nvPr/>
          </p:nvSpPr>
          <p:spPr>
            <a:xfrm flipV="1">
              <a:off x="22366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61" name="Group 542"/>
          <p:cNvGrpSpPr/>
          <p:nvPr/>
        </p:nvGrpSpPr>
        <p:grpSpPr>
          <a:xfrm>
            <a:off x="2015280" y="6120360"/>
            <a:ext cx="307080" cy="270360"/>
            <a:chOff x="2015280" y="6120360"/>
            <a:chExt cx="307080" cy="270360"/>
          </a:xfrm>
        </p:grpSpPr>
        <p:sp>
          <p:nvSpPr>
            <p:cNvPr id="1462" name="CustomShape 543"/>
            <p:cNvSpPr/>
            <p:nvPr/>
          </p:nvSpPr>
          <p:spPr>
            <a:xfrm>
              <a:off x="201528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3" name="CustomShape 544"/>
            <p:cNvSpPr/>
            <p:nvPr/>
          </p:nvSpPr>
          <p:spPr>
            <a:xfrm>
              <a:off x="2100600" y="612036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4" name="Line 545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5" name="Line 546"/>
            <p:cNvSpPr/>
            <p:nvPr/>
          </p:nvSpPr>
          <p:spPr>
            <a:xfrm flipV="1">
              <a:off x="201528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6" name="Line 547"/>
            <p:cNvSpPr/>
            <p:nvPr/>
          </p:nvSpPr>
          <p:spPr>
            <a:xfrm flipV="1">
              <a:off x="223704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7" name="Line 548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68" name="Group 549"/>
          <p:cNvGrpSpPr/>
          <p:nvPr/>
        </p:nvGrpSpPr>
        <p:grpSpPr>
          <a:xfrm>
            <a:off x="2237040" y="5933160"/>
            <a:ext cx="307080" cy="270360"/>
            <a:chOff x="2237040" y="5933160"/>
            <a:chExt cx="307080" cy="270360"/>
          </a:xfrm>
        </p:grpSpPr>
        <p:sp>
          <p:nvSpPr>
            <p:cNvPr id="1469" name="CustomShape 550"/>
            <p:cNvSpPr/>
            <p:nvPr/>
          </p:nvSpPr>
          <p:spPr>
            <a:xfrm>
              <a:off x="2237040" y="60166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0" name="CustomShape 551"/>
            <p:cNvSpPr/>
            <p:nvPr/>
          </p:nvSpPr>
          <p:spPr>
            <a:xfrm>
              <a:off x="232236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1" name="Line 552"/>
            <p:cNvSpPr/>
            <p:nvPr/>
          </p:nvSpPr>
          <p:spPr>
            <a:xfrm flipV="1">
              <a:off x="223704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2" name="Line 553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3" name="Line 554"/>
            <p:cNvSpPr/>
            <p:nvPr/>
          </p:nvSpPr>
          <p:spPr>
            <a:xfrm flipV="1">
              <a:off x="245880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4" name="Line 555"/>
            <p:cNvSpPr/>
            <p:nvPr/>
          </p:nvSpPr>
          <p:spPr>
            <a:xfrm flipV="1">
              <a:off x="245880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75" name="Group 556"/>
          <p:cNvGrpSpPr/>
          <p:nvPr/>
        </p:nvGrpSpPr>
        <p:grpSpPr>
          <a:xfrm>
            <a:off x="2237040" y="6120360"/>
            <a:ext cx="307080" cy="270360"/>
            <a:chOff x="2237040" y="6120360"/>
            <a:chExt cx="307080" cy="270360"/>
          </a:xfrm>
        </p:grpSpPr>
        <p:sp>
          <p:nvSpPr>
            <p:cNvPr id="1476" name="CustomShape 557"/>
            <p:cNvSpPr/>
            <p:nvPr/>
          </p:nvSpPr>
          <p:spPr>
            <a:xfrm>
              <a:off x="223704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7" name="CustomShape 558"/>
            <p:cNvSpPr/>
            <p:nvPr/>
          </p:nvSpPr>
          <p:spPr>
            <a:xfrm>
              <a:off x="2322360" y="612036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8" name="Line 559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9" name="Line 560"/>
            <p:cNvSpPr/>
            <p:nvPr/>
          </p:nvSpPr>
          <p:spPr>
            <a:xfrm flipV="1">
              <a:off x="223704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0" name="Line 561"/>
            <p:cNvSpPr/>
            <p:nvPr/>
          </p:nvSpPr>
          <p:spPr>
            <a:xfrm flipV="1">
              <a:off x="245880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1" name="Line 562"/>
            <p:cNvSpPr/>
            <p:nvPr/>
          </p:nvSpPr>
          <p:spPr>
            <a:xfrm flipV="1">
              <a:off x="245880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82" name="CustomShape 563"/>
          <p:cNvSpPr/>
          <p:nvPr/>
        </p:nvSpPr>
        <p:spPr>
          <a:xfrm>
            <a:off x="235944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3" name="Line 564"/>
          <p:cNvSpPr/>
          <p:nvPr/>
        </p:nvSpPr>
        <p:spPr>
          <a:xfrm flipV="1">
            <a:off x="1371240" y="639072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4" name="Line 565"/>
          <p:cNvSpPr/>
          <p:nvPr/>
        </p:nvSpPr>
        <p:spPr>
          <a:xfrm flipV="1">
            <a:off x="1321200" y="639072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5" name="CustomShape 566"/>
          <p:cNvSpPr/>
          <p:nvPr/>
        </p:nvSpPr>
        <p:spPr>
          <a:xfrm>
            <a:off x="1368000" y="631548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6" name="CustomShape 567"/>
          <p:cNvSpPr/>
          <p:nvPr/>
        </p:nvSpPr>
        <p:spPr>
          <a:xfrm>
            <a:off x="2359440" y="607788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7" name="CustomShape 568"/>
          <p:cNvSpPr/>
          <p:nvPr/>
        </p:nvSpPr>
        <p:spPr>
          <a:xfrm>
            <a:off x="2147040" y="60778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8" name="CustomShape 569"/>
          <p:cNvSpPr/>
          <p:nvPr/>
        </p:nvSpPr>
        <p:spPr>
          <a:xfrm>
            <a:off x="214704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89" name="CustomShape 570"/>
          <p:cNvSpPr/>
          <p:nvPr/>
        </p:nvSpPr>
        <p:spPr>
          <a:xfrm>
            <a:off x="193428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90" name="CustomShape 571"/>
          <p:cNvSpPr/>
          <p:nvPr/>
        </p:nvSpPr>
        <p:spPr>
          <a:xfrm>
            <a:off x="1934640" y="60778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491" name="" descr=""/>
          <p:cNvPicPr/>
          <p:nvPr/>
        </p:nvPicPr>
        <p:blipFill>
          <a:blip r:embed="rId12"/>
          <a:stretch/>
        </p:blipFill>
        <p:spPr>
          <a:xfrm>
            <a:off x="931320" y="602424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1492" name="CustomShape 572"/>
          <p:cNvSpPr/>
          <p:nvPr/>
        </p:nvSpPr>
        <p:spPr>
          <a:xfrm>
            <a:off x="1321200" y="637920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3" name="Line 573"/>
          <p:cNvSpPr/>
          <p:nvPr/>
        </p:nvSpPr>
        <p:spPr>
          <a:xfrm flipV="1">
            <a:off x="1321200" y="601668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4" name="Line 574"/>
          <p:cNvSpPr/>
          <p:nvPr/>
        </p:nvSpPr>
        <p:spPr>
          <a:xfrm flipV="1">
            <a:off x="1371240" y="601668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5" name="TextShape 575"/>
          <p:cNvSpPr txBox="1"/>
          <p:nvPr/>
        </p:nvSpPr>
        <p:spPr>
          <a:xfrm>
            <a:off x="3066480" y="581472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 3TR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6" name="TextShape 576"/>
          <p:cNvSpPr txBox="1"/>
          <p:nvPr/>
        </p:nvSpPr>
        <p:spPr>
          <a:xfrm>
            <a:off x="1533240" y="639072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is a volumetric data set?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It a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grid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made up of voxels (basic case: 3D).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Each voxel contains a number, which is represented by a color (gray, RGB, etc.).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 time series data set is an ordered set of 3D vols (→ a ‘4D data set’).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8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Volumetric data structure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99" name="TextShape 3"/>
          <p:cNvSpPr txBox="1"/>
          <p:nvPr/>
        </p:nvSpPr>
        <p:spPr>
          <a:xfrm>
            <a:off x="1938600" y="2692440"/>
            <a:ext cx="10904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grid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500" name="" descr=""/>
          <p:cNvPicPr/>
          <p:nvPr/>
        </p:nvPicPr>
        <p:blipFill>
          <a:blip r:embed="rId1"/>
          <a:stretch/>
        </p:blipFill>
        <p:spPr>
          <a:xfrm>
            <a:off x="1028880" y="332208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1501" name="" descr=""/>
          <p:cNvPicPr/>
          <p:nvPr/>
        </p:nvPicPr>
        <p:blipFill>
          <a:blip r:embed="rId2"/>
          <a:stretch/>
        </p:blipFill>
        <p:spPr>
          <a:xfrm>
            <a:off x="976680" y="339192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1502" name="Group 4"/>
          <p:cNvGrpSpPr/>
          <p:nvPr/>
        </p:nvGrpSpPr>
        <p:grpSpPr>
          <a:xfrm>
            <a:off x="1964160" y="3202200"/>
            <a:ext cx="307080" cy="270000"/>
            <a:chOff x="1964160" y="3202200"/>
            <a:chExt cx="307080" cy="270000"/>
          </a:xfrm>
        </p:grpSpPr>
        <p:sp>
          <p:nvSpPr>
            <p:cNvPr id="1503" name="CustomShape 5"/>
            <p:cNvSpPr/>
            <p:nvPr/>
          </p:nvSpPr>
          <p:spPr>
            <a:xfrm>
              <a:off x="1964160" y="328536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4" name="CustomShape 6"/>
            <p:cNvSpPr/>
            <p:nvPr/>
          </p:nvSpPr>
          <p:spPr>
            <a:xfrm>
              <a:off x="204948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5" name="Line 7"/>
            <p:cNvSpPr/>
            <p:nvPr/>
          </p:nvSpPr>
          <p:spPr>
            <a:xfrm flipV="1">
              <a:off x="196416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6" name="Line 8"/>
            <p:cNvSpPr/>
            <p:nvPr/>
          </p:nvSpPr>
          <p:spPr>
            <a:xfrm flipV="1">
              <a:off x="196416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7" name="Line 9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8" name="Line 10"/>
            <p:cNvSpPr/>
            <p:nvPr/>
          </p:nvSpPr>
          <p:spPr>
            <a:xfrm flipV="1">
              <a:off x="21859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09" name="Group 11"/>
          <p:cNvGrpSpPr/>
          <p:nvPr/>
        </p:nvGrpSpPr>
        <p:grpSpPr>
          <a:xfrm>
            <a:off x="1964160" y="3389040"/>
            <a:ext cx="307080" cy="270360"/>
            <a:chOff x="1964160" y="3389040"/>
            <a:chExt cx="307080" cy="270360"/>
          </a:xfrm>
        </p:grpSpPr>
        <p:sp>
          <p:nvSpPr>
            <p:cNvPr id="1510" name="CustomShape 12"/>
            <p:cNvSpPr/>
            <p:nvPr/>
          </p:nvSpPr>
          <p:spPr>
            <a:xfrm>
              <a:off x="196416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1" name="CustomShape 13"/>
            <p:cNvSpPr/>
            <p:nvPr/>
          </p:nvSpPr>
          <p:spPr>
            <a:xfrm>
              <a:off x="204948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2" name="Line 14"/>
            <p:cNvSpPr/>
            <p:nvPr/>
          </p:nvSpPr>
          <p:spPr>
            <a:xfrm flipV="1">
              <a:off x="196416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3" name="Line 15"/>
            <p:cNvSpPr/>
            <p:nvPr/>
          </p:nvSpPr>
          <p:spPr>
            <a:xfrm flipV="1">
              <a:off x="196416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4" name="Line 16"/>
            <p:cNvSpPr/>
            <p:nvPr/>
          </p:nvSpPr>
          <p:spPr>
            <a:xfrm flipV="1">
              <a:off x="218592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5" name="Line 17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16" name="Group 18"/>
          <p:cNvGrpSpPr/>
          <p:nvPr/>
        </p:nvGrpSpPr>
        <p:grpSpPr>
          <a:xfrm>
            <a:off x="2185560" y="3202200"/>
            <a:ext cx="307440" cy="270000"/>
            <a:chOff x="2185560" y="3202200"/>
            <a:chExt cx="307440" cy="270000"/>
          </a:xfrm>
        </p:grpSpPr>
        <p:sp>
          <p:nvSpPr>
            <p:cNvPr id="1517" name="CustomShape 19"/>
            <p:cNvSpPr/>
            <p:nvPr/>
          </p:nvSpPr>
          <p:spPr>
            <a:xfrm>
              <a:off x="218556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8" name="CustomShape 20"/>
            <p:cNvSpPr/>
            <p:nvPr/>
          </p:nvSpPr>
          <p:spPr>
            <a:xfrm>
              <a:off x="227124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9" name="Line 21"/>
            <p:cNvSpPr/>
            <p:nvPr/>
          </p:nvSpPr>
          <p:spPr>
            <a:xfrm flipV="1">
              <a:off x="21859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0" name="Line 22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1" name="Line 23"/>
            <p:cNvSpPr/>
            <p:nvPr/>
          </p:nvSpPr>
          <p:spPr>
            <a:xfrm flipV="1">
              <a:off x="24073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2" name="Line 24"/>
            <p:cNvSpPr/>
            <p:nvPr/>
          </p:nvSpPr>
          <p:spPr>
            <a:xfrm flipV="1">
              <a:off x="24073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23" name="Group 25"/>
          <p:cNvGrpSpPr/>
          <p:nvPr/>
        </p:nvGrpSpPr>
        <p:grpSpPr>
          <a:xfrm>
            <a:off x="2185920" y="3389040"/>
            <a:ext cx="307080" cy="270360"/>
            <a:chOff x="2185920" y="3389040"/>
            <a:chExt cx="307080" cy="270360"/>
          </a:xfrm>
        </p:grpSpPr>
        <p:sp>
          <p:nvSpPr>
            <p:cNvPr id="1524" name="CustomShape 26"/>
            <p:cNvSpPr/>
            <p:nvPr/>
          </p:nvSpPr>
          <p:spPr>
            <a:xfrm>
              <a:off x="218592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5" name="CustomShape 27"/>
            <p:cNvSpPr/>
            <p:nvPr/>
          </p:nvSpPr>
          <p:spPr>
            <a:xfrm>
              <a:off x="227124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6" name="Line 28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7" name="Line 29"/>
            <p:cNvSpPr/>
            <p:nvPr/>
          </p:nvSpPr>
          <p:spPr>
            <a:xfrm flipV="1">
              <a:off x="218592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8" name="Line 30"/>
            <p:cNvSpPr/>
            <p:nvPr/>
          </p:nvSpPr>
          <p:spPr>
            <a:xfrm flipV="1">
              <a:off x="240768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9" name="Line 31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30" name="Group 32"/>
          <p:cNvGrpSpPr/>
          <p:nvPr/>
        </p:nvGrpSpPr>
        <p:grpSpPr>
          <a:xfrm>
            <a:off x="2407680" y="3202200"/>
            <a:ext cx="307080" cy="270000"/>
            <a:chOff x="2407680" y="3202200"/>
            <a:chExt cx="307080" cy="270000"/>
          </a:xfrm>
        </p:grpSpPr>
        <p:sp>
          <p:nvSpPr>
            <p:cNvPr id="1531" name="CustomShape 33"/>
            <p:cNvSpPr/>
            <p:nvPr/>
          </p:nvSpPr>
          <p:spPr>
            <a:xfrm>
              <a:off x="240768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2" name="CustomShape 34"/>
            <p:cNvSpPr/>
            <p:nvPr/>
          </p:nvSpPr>
          <p:spPr>
            <a:xfrm>
              <a:off x="249300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3" name="Line 35"/>
            <p:cNvSpPr/>
            <p:nvPr/>
          </p:nvSpPr>
          <p:spPr>
            <a:xfrm flipV="1">
              <a:off x="240768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4" name="Line 36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5" name="Line 37"/>
            <p:cNvSpPr/>
            <p:nvPr/>
          </p:nvSpPr>
          <p:spPr>
            <a:xfrm flipV="1">
              <a:off x="262944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6" name="Line 38"/>
            <p:cNvSpPr/>
            <p:nvPr/>
          </p:nvSpPr>
          <p:spPr>
            <a:xfrm flipV="1">
              <a:off x="262944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37" name="Group 39"/>
          <p:cNvGrpSpPr/>
          <p:nvPr/>
        </p:nvGrpSpPr>
        <p:grpSpPr>
          <a:xfrm>
            <a:off x="2407680" y="3389040"/>
            <a:ext cx="307080" cy="270360"/>
            <a:chOff x="2407680" y="3389040"/>
            <a:chExt cx="307080" cy="270360"/>
          </a:xfrm>
        </p:grpSpPr>
        <p:sp>
          <p:nvSpPr>
            <p:cNvPr id="1538" name="CustomShape 40"/>
            <p:cNvSpPr/>
            <p:nvPr/>
          </p:nvSpPr>
          <p:spPr>
            <a:xfrm>
              <a:off x="240768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9" name="CustomShape 41"/>
            <p:cNvSpPr/>
            <p:nvPr/>
          </p:nvSpPr>
          <p:spPr>
            <a:xfrm>
              <a:off x="249300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0" name="Line 42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1" name="Line 43"/>
            <p:cNvSpPr/>
            <p:nvPr/>
          </p:nvSpPr>
          <p:spPr>
            <a:xfrm flipV="1">
              <a:off x="240768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2" name="Line 44"/>
            <p:cNvSpPr/>
            <p:nvPr/>
          </p:nvSpPr>
          <p:spPr>
            <a:xfrm flipV="1">
              <a:off x="262944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3" name="Line 45"/>
            <p:cNvSpPr/>
            <p:nvPr/>
          </p:nvSpPr>
          <p:spPr>
            <a:xfrm flipV="1">
              <a:off x="262944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44" name="Line 46"/>
          <p:cNvSpPr/>
          <p:nvPr/>
        </p:nvSpPr>
        <p:spPr>
          <a:xfrm flipV="1">
            <a:off x="1367640" y="328536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5" name="Line 47"/>
          <p:cNvSpPr/>
          <p:nvPr/>
        </p:nvSpPr>
        <p:spPr>
          <a:xfrm flipV="1">
            <a:off x="1430640" y="374256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6" name="Line 48"/>
          <p:cNvSpPr/>
          <p:nvPr/>
        </p:nvSpPr>
        <p:spPr>
          <a:xfrm flipV="1">
            <a:off x="1417680" y="336852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7" name="Line 49"/>
          <p:cNvSpPr/>
          <p:nvPr/>
        </p:nvSpPr>
        <p:spPr>
          <a:xfrm flipV="1">
            <a:off x="1370880" y="374256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48" name="Group 50"/>
          <p:cNvGrpSpPr/>
          <p:nvPr/>
        </p:nvGrpSpPr>
        <p:grpSpPr>
          <a:xfrm>
            <a:off x="1878480" y="3285360"/>
            <a:ext cx="307080" cy="270360"/>
            <a:chOff x="1878480" y="3285360"/>
            <a:chExt cx="307080" cy="270360"/>
          </a:xfrm>
        </p:grpSpPr>
        <p:sp>
          <p:nvSpPr>
            <p:cNvPr id="1549" name="CustomShape 51"/>
            <p:cNvSpPr/>
            <p:nvPr/>
          </p:nvSpPr>
          <p:spPr>
            <a:xfrm>
              <a:off x="187848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0" name="CustomShape 52"/>
            <p:cNvSpPr/>
            <p:nvPr/>
          </p:nvSpPr>
          <p:spPr>
            <a:xfrm>
              <a:off x="196380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1" name="Line 53"/>
            <p:cNvSpPr/>
            <p:nvPr/>
          </p:nvSpPr>
          <p:spPr>
            <a:xfrm flipV="1">
              <a:off x="187848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2" name="Line 54"/>
            <p:cNvSpPr/>
            <p:nvPr/>
          </p:nvSpPr>
          <p:spPr>
            <a:xfrm flipV="1">
              <a:off x="187848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3" name="Line 55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4" name="Line 56"/>
            <p:cNvSpPr/>
            <p:nvPr/>
          </p:nvSpPr>
          <p:spPr>
            <a:xfrm flipV="1">
              <a:off x="210024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55" name="Group 57"/>
          <p:cNvGrpSpPr/>
          <p:nvPr/>
        </p:nvGrpSpPr>
        <p:grpSpPr>
          <a:xfrm>
            <a:off x="1878840" y="3472200"/>
            <a:ext cx="306720" cy="270360"/>
            <a:chOff x="1878840" y="3472200"/>
            <a:chExt cx="306720" cy="270360"/>
          </a:xfrm>
        </p:grpSpPr>
        <p:sp>
          <p:nvSpPr>
            <p:cNvPr id="1556" name="CustomShape 58"/>
            <p:cNvSpPr/>
            <p:nvPr/>
          </p:nvSpPr>
          <p:spPr>
            <a:xfrm>
              <a:off x="1878840" y="355572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7" name="CustomShape 59"/>
            <p:cNvSpPr/>
            <p:nvPr/>
          </p:nvSpPr>
          <p:spPr>
            <a:xfrm>
              <a:off x="1964160" y="347220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8" name="Line 60"/>
            <p:cNvSpPr/>
            <p:nvPr/>
          </p:nvSpPr>
          <p:spPr>
            <a:xfrm flipV="1">
              <a:off x="18788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9" name="Line 61"/>
            <p:cNvSpPr/>
            <p:nvPr/>
          </p:nvSpPr>
          <p:spPr>
            <a:xfrm flipV="1">
              <a:off x="18788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0" name="Line 62"/>
            <p:cNvSpPr/>
            <p:nvPr/>
          </p:nvSpPr>
          <p:spPr>
            <a:xfrm flipV="1">
              <a:off x="21002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1" name="Line 63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62" name="Group 64"/>
          <p:cNvGrpSpPr/>
          <p:nvPr/>
        </p:nvGrpSpPr>
        <p:grpSpPr>
          <a:xfrm>
            <a:off x="2100240" y="3285360"/>
            <a:ext cx="307080" cy="270360"/>
            <a:chOff x="2100240" y="3285360"/>
            <a:chExt cx="307080" cy="270360"/>
          </a:xfrm>
        </p:grpSpPr>
        <p:sp>
          <p:nvSpPr>
            <p:cNvPr id="1563" name="CustomShape 65"/>
            <p:cNvSpPr/>
            <p:nvPr/>
          </p:nvSpPr>
          <p:spPr>
            <a:xfrm>
              <a:off x="210024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4" name="CustomShape 66"/>
            <p:cNvSpPr/>
            <p:nvPr/>
          </p:nvSpPr>
          <p:spPr>
            <a:xfrm>
              <a:off x="218556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5" name="Line 67"/>
            <p:cNvSpPr/>
            <p:nvPr/>
          </p:nvSpPr>
          <p:spPr>
            <a:xfrm flipV="1">
              <a:off x="210024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6" name="Line 68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7" name="Line 69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8" name="Line 70"/>
            <p:cNvSpPr/>
            <p:nvPr/>
          </p:nvSpPr>
          <p:spPr>
            <a:xfrm flipV="1">
              <a:off x="232200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69" name="Group 71"/>
          <p:cNvGrpSpPr/>
          <p:nvPr/>
        </p:nvGrpSpPr>
        <p:grpSpPr>
          <a:xfrm>
            <a:off x="2100240" y="3472200"/>
            <a:ext cx="307080" cy="270360"/>
            <a:chOff x="2100240" y="3472200"/>
            <a:chExt cx="307080" cy="270360"/>
          </a:xfrm>
        </p:grpSpPr>
        <p:sp>
          <p:nvSpPr>
            <p:cNvPr id="1570" name="CustomShape 72"/>
            <p:cNvSpPr/>
            <p:nvPr/>
          </p:nvSpPr>
          <p:spPr>
            <a:xfrm>
              <a:off x="2100240" y="35557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1" name="CustomShape 73"/>
            <p:cNvSpPr/>
            <p:nvPr/>
          </p:nvSpPr>
          <p:spPr>
            <a:xfrm>
              <a:off x="218556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2" name="Line 74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3" name="Line 75"/>
            <p:cNvSpPr/>
            <p:nvPr/>
          </p:nvSpPr>
          <p:spPr>
            <a:xfrm flipV="1">
              <a:off x="21002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4" name="Line 76"/>
            <p:cNvSpPr/>
            <p:nvPr/>
          </p:nvSpPr>
          <p:spPr>
            <a:xfrm flipV="1">
              <a:off x="232200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5" name="Line 77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76" name="Group 78"/>
          <p:cNvGrpSpPr/>
          <p:nvPr/>
        </p:nvGrpSpPr>
        <p:grpSpPr>
          <a:xfrm>
            <a:off x="2322000" y="3285360"/>
            <a:ext cx="307080" cy="270360"/>
            <a:chOff x="2322000" y="3285360"/>
            <a:chExt cx="307080" cy="270360"/>
          </a:xfrm>
        </p:grpSpPr>
        <p:sp>
          <p:nvSpPr>
            <p:cNvPr id="1577" name="CustomShape 79"/>
            <p:cNvSpPr/>
            <p:nvPr/>
          </p:nvSpPr>
          <p:spPr>
            <a:xfrm>
              <a:off x="232200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8" name="CustomShape 80"/>
            <p:cNvSpPr/>
            <p:nvPr/>
          </p:nvSpPr>
          <p:spPr>
            <a:xfrm>
              <a:off x="240732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9" name="Line 81"/>
            <p:cNvSpPr/>
            <p:nvPr/>
          </p:nvSpPr>
          <p:spPr>
            <a:xfrm flipV="1">
              <a:off x="232200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0" name="Line 82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1" name="Line 83"/>
            <p:cNvSpPr/>
            <p:nvPr/>
          </p:nvSpPr>
          <p:spPr>
            <a:xfrm flipV="1">
              <a:off x="254376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2" name="Line 84"/>
            <p:cNvSpPr/>
            <p:nvPr/>
          </p:nvSpPr>
          <p:spPr>
            <a:xfrm flipV="1">
              <a:off x="254376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83" name="Group 85"/>
          <p:cNvGrpSpPr/>
          <p:nvPr/>
        </p:nvGrpSpPr>
        <p:grpSpPr>
          <a:xfrm>
            <a:off x="2322000" y="3472200"/>
            <a:ext cx="307080" cy="270360"/>
            <a:chOff x="2322000" y="3472200"/>
            <a:chExt cx="307080" cy="270360"/>
          </a:xfrm>
        </p:grpSpPr>
        <p:sp>
          <p:nvSpPr>
            <p:cNvPr id="1584" name="CustomShape 86"/>
            <p:cNvSpPr/>
            <p:nvPr/>
          </p:nvSpPr>
          <p:spPr>
            <a:xfrm>
              <a:off x="2322000" y="35557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5" name="CustomShape 87"/>
            <p:cNvSpPr/>
            <p:nvPr/>
          </p:nvSpPr>
          <p:spPr>
            <a:xfrm>
              <a:off x="240732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6" name="Line 88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7" name="Line 89"/>
            <p:cNvSpPr/>
            <p:nvPr/>
          </p:nvSpPr>
          <p:spPr>
            <a:xfrm flipV="1">
              <a:off x="232200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8" name="Line 90"/>
            <p:cNvSpPr/>
            <p:nvPr/>
          </p:nvSpPr>
          <p:spPr>
            <a:xfrm flipV="1">
              <a:off x="254376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9" name="Line 91"/>
            <p:cNvSpPr/>
            <p:nvPr/>
          </p:nvSpPr>
          <p:spPr>
            <a:xfrm flipV="1">
              <a:off x="254376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90" name="Group 92"/>
          <p:cNvGrpSpPr/>
          <p:nvPr/>
        </p:nvGrpSpPr>
        <p:grpSpPr>
          <a:xfrm>
            <a:off x="1793160" y="3368520"/>
            <a:ext cx="307080" cy="270360"/>
            <a:chOff x="1793160" y="3368520"/>
            <a:chExt cx="307080" cy="270360"/>
          </a:xfrm>
        </p:grpSpPr>
        <p:sp>
          <p:nvSpPr>
            <p:cNvPr id="1591" name="CustomShape 93"/>
            <p:cNvSpPr/>
            <p:nvPr/>
          </p:nvSpPr>
          <p:spPr>
            <a:xfrm>
              <a:off x="1793160" y="345204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2" name="CustomShape 94"/>
            <p:cNvSpPr/>
            <p:nvPr/>
          </p:nvSpPr>
          <p:spPr>
            <a:xfrm>
              <a:off x="187848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3" name="Line 95"/>
            <p:cNvSpPr/>
            <p:nvPr/>
          </p:nvSpPr>
          <p:spPr>
            <a:xfrm flipV="1">
              <a:off x="179316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4" name="Line 96"/>
            <p:cNvSpPr/>
            <p:nvPr/>
          </p:nvSpPr>
          <p:spPr>
            <a:xfrm flipV="1">
              <a:off x="179316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5" name="Line 97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6" name="Line 98"/>
            <p:cNvSpPr/>
            <p:nvPr/>
          </p:nvSpPr>
          <p:spPr>
            <a:xfrm flipV="1">
              <a:off x="20149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97" name="Group 99"/>
          <p:cNvGrpSpPr/>
          <p:nvPr/>
        </p:nvGrpSpPr>
        <p:grpSpPr>
          <a:xfrm>
            <a:off x="1793160" y="3555720"/>
            <a:ext cx="307080" cy="270360"/>
            <a:chOff x="1793160" y="3555720"/>
            <a:chExt cx="307080" cy="270360"/>
          </a:xfrm>
        </p:grpSpPr>
        <p:sp>
          <p:nvSpPr>
            <p:cNvPr id="1598" name="CustomShape 100"/>
            <p:cNvSpPr/>
            <p:nvPr/>
          </p:nvSpPr>
          <p:spPr>
            <a:xfrm>
              <a:off x="179316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9" name="CustomShape 101"/>
            <p:cNvSpPr/>
            <p:nvPr/>
          </p:nvSpPr>
          <p:spPr>
            <a:xfrm>
              <a:off x="1878840" y="355572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0" name="Line 102"/>
            <p:cNvSpPr/>
            <p:nvPr/>
          </p:nvSpPr>
          <p:spPr>
            <a:xfrm flipV="1">
              <a:off x="179316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1" name="Line 103"/>
            <p:cNvSpPr/>
            <p:nvPr/>
          </p:nvSpPr>
          <p:spPr>
            <a:xfrm flipV="1">
              <a:off x="179316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2" name="Line 104"/>
            <p:cNvSpPr/>
            <p:nvPr/>
          </p:nvSpPr>
          <p:spPr>
            <a:xfrm flipV="1">
              <a:off x="201492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3" name="Line 105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04" name="Group 106"/>
          <p:cNvGrpSpPr/>
          <p:nvPr/>
        </p:nvGrpSpPr>
        <p:grpSpPr>
          <a:xfrm>
            <a:off x="2014920" y="3368520"/>
            <a:ext cx="307080" cy="270360"/>
            <a:chOff x="2014920" y="3368520"/>
            <a:chExt cx="307080" cy="270360"/>
          </a:xfrm>
        </p:grpSpPr>
        <p:sp>
          <p:nvSpPr>
            <p:cNvPr id="1605" name="CustomShape 107"/>
            <p:cNvSpPr/>
            <p:nvPr/>
          </p:nvSpPr>
          <p:spPr>
            <a:xfrm>
              <a:off x="2014920" y="345204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6" name="CustomShape 108"/>
            <p:cNvSpPr/>
            <p:nvPr/>
          </p:nvSpPr>
          <p:spPr>
            <a:xfrm>
              <a:off x="210024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7" name="Line 109"/>
            <p:cNvSpPr/>
            <p:nvPr/>
          </p:nvSpPr>
          <p:spPr>
            <a:xfrm flipV="1">
              <a:off x="20149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8" name="Line 110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9" name="Line 111"/>
            <p:cNvSpPr/>
            <p:nvPr/>
          </p:nvSpPr>
          <p:spPr>
            <a:xfrm flipV="1">
              <a:off x="22363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0" name="Line 112"/>
            <p:cNvSpPr/>
            <p:nvPr/>
          </p:nvSpPr>
          <p:spPr>
            <a:xfrm flipV="1">
              <a:off x="22363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11" name="Group 113"/>
          <p:cNvGrpSpPr/>
          <p:nvPr/>
        </p:nvGrpSpPr>
        <p:grpSpPr>
          <a:xfrm>
            <a:off x="2014920" y="3555720"/>
            <a:ext cx="307080" cy="270360"/>
            <a:chOff x="2014920" y="3555720"/>
            <a:chExt cx="307080" cy="270360"/>
          </a:xfrm>
        </p:grpSpPr>
        <p:sp>
          <p:nvSpPr>
            <p:cNvPr id="1612" name="CustomShape 114"/>
            <p:cNvSpPr/>
            <p:nvPr/>
          </p:nvSpPr>
          <p:spPr>
            <a:xfrm>
              <a:off x="201492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3" name="CustomShape 115"/>
            <p:cNvSpPr/>
            <p:nvPr/>
          </p:nvSpPr>
          <p:spPr>
            <a:xfrm>
              <a:off x="2100240" y="35557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4" name="Line 116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5" name="Line 117"/>
            <p:cNvSpPr/>
            <p:nvPr/>
          </p:nvSpPr>
          <p:spPr>
            <a:xfrm flipV="1">
              <a:off x="201492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6" name="Line 118"/>
            <p:cNvSpPr/>
            <p:nvPr/>
          </p:nvSpPr>
          <p:spPr>
            <a:xfrm flipV="1">
              <a:off x="223668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7" name="Line 119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18" name="Group 120"/>
          <p:cNvGrpSpPr/>
          <p:nvPr/>
        </p:nvGrpSpPr>
        <p:grpSpPr>
          <a:xfrm>
            <a:off x="2236680" y="3368520"/>
            <a:ext cx="307080" cy="270360"/>
            <a:chOff x="2236680" y="3368520"/>
            <a:chExt cx="307080" cy="270360"/>
          </a:xfrm>
        </p:grpSpPr>
        <p:sp>
          <p:nvSpPr>
            <p:cNvPr id="1619" name="CustomShape 121"/>
            <p:cNvSpPr/>
            <p:nvPr/>
          </p:nvSpPr>
          <p:spPr>
            <a:xfrm>
              <a:off x="2236680" y="345204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0" name="CustomShape 122"/>
            <p:cNvSpPr/>
            <p:nvPr/>
          </p:nvSpPr>
          <p:spPr>
            <a:xfrm>
              <a:off x="232200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1" name="Line 123"/>
            <p:cNvSpPr/>
            <p:nvPr/>
          </p:nvSpPr>
          <p:spPr>
            <a:xfrm flipV="1">
              <a:off x="223668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2" name="Line 124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3" name="Line 125"/>
            <p:cNvSpPr/>
            <p:nvPr/>
          </p:nvSpPr>
          <p:spPr>
            <a:xfrm flipV="1">
              <a:off x="245844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4" name="Line 126"/>
            <p:cNvSpPr/>
            <p:nvPr/>
          </p:nvSpPr>
          <p:spPr>
            <a:xfrm flipV="1">
              <a:off x="245844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25" name="Group 127"/>
          <p:cNvGrpSpPr/>
          <p:nvPr/>
        </p:nvGrpSpPr>
        <p:grpSpPr>
          <a:xfrm>
            <a:off x="2236680" y="3555720"/>
            <a:ext cx="307080" cy="270360"/>
            <a:chOff x="2236680" y="3555720"/>
            <a:chExt cx="307080" cy="270360"/>
          </a:xfrm>
        </p:grpSpPr>
        <p:sp>
          <p:nvSpPr>
            <p:cNvPr id="1626" name="CustomShape 128"/>
            <p:cNvSpPr/>
            <p:nvPr/>
          </p:nvSpPr>
          <p:spPr>
            <a:xfrm>
              <a:off x="223668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7" name="CustomShape 129"/>
            <p:cNvSpPr/>
            <p:nvPr/>
          </p:nvSpPr>
          <p:spPr>
            <a:xfrm>
              <a:off x="2322000" y="35557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8" name="Line 130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9" name="Line 131"/>
            <p:cNvSpPr/>
            <p:nvPr/>
          </p:nvSpPr>
          <p:spPr>
            <a:xfrm flipV="1">
              <a:off x="223668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0" name="Line 132"/>
            <p:cNvSpPr/>
            <p:nvPr/>
          </p:nvSpPr>
          <p:spPr>
            <a:xfrm flipV="1">
              <a:off x="245844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1" name="Line 133"/>
            <p:cNvSpPr/>
            <p:nvPr/>
          </p:nvSpPr>
          <p:spPr>
            <a:xfrm flipV="1">
              <a:off x="245844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32" name="CustomShape 134"/>
          <p:cNvSpPr/>
          <p:nvPr/>
        </p:nvSpPr>
        <p:spPr>
          <a:xfrm>
            <a:off x="235908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33" name="Line 135"/>
          <p:cNvSpPr/>
          <p:nvPr/>
        </p:nvSpPr>
        <p:spPr>
          <a:xfrm flipV="1">
            <a:off x="1370880" y="382608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4" name="Line 136"/>
          <p:cNvSpPr/>
          <p:nvPr/>
        </p:nvSpPr>
        <p:spPr>
          <a:xfrm flipV="1">
            <a:off x="1320840" y="382608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5" name="CustomShape 137"/>
          <p:cNvSpPr/>
          <p:nvPr/>
        </p:nvSpPr>
        <p:spPr>
          <a:xfrm>
            <a:off x="1367640" y="375084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6" name="CustomShape 138"/>
          <p:cNvSpPr/>
          <p:nvPr/>
        </p:nvSpPr>
        <p:spPr>
          <a:xfrm>
            <a:off x="2359080" y="351324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37" name="CustomShape 139"/>
          <p:cNvSpPr/>
          <p:nvPr/>
        </p:nvSpPr>
        <p:spPr>
          <a:xfrm>
            <a:off x="2146680" y="351324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38" name="CustomShape 140"/>
          <p:cNvSpPr/>
          <p:nvPr/>
        </p:nvSpPr>
        <p:spPr>
          <a:xfrm>
            <a:off x="214668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39" name="CustomShape 141"/>
          <p:cNvSpPr/>
          <p:nvPr/>
        </p:nvSpPr>
        <p:spPr>
          <a:xfrm>
            <a:off x="193392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40" name="CustomShape 142"/>
          <p:cNvSpPr/>
          <p:nvPr/>
        </p:nvSpPr>
        <p:spPr>
          <a:xfrm>
            <a:off x="1934280" y="351324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641" name="" descr=""/>
          <p:cNvPicPr/>
          <p:nvPr/>
        </p:nvPicPr>
        <p:blipFill>
          <a:blip r:embed="rId3"/>
          <a:stretch/>
        </p:blipFill>
        <p:spPr>
          <a:xfrm>
            <a:off x="930960" y="345960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1642" name="CustomShape 143"/>
          <p:cNvSpPr/>
          <p:nvPr/>
        </p:nvSpPr>
        <p:spPr>
          <a:xfrm>
            <a:off x="1320840" y="381456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3" name="Line 144"/>
          <p:cNvSpPr/>
          <p:nvPr/>
        </p:nvSpPr>
        <p:spPr>
          <a:xfrm flipV="1">
            <a:off x="1320840" y="345204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4" name="Line 145"/>
          <p:cNvSpPr/>
          <p:nvPr/>
        </p:nvSpPr>
        <p:spPr>
          <a:xfrm flipV="1">
            <a:off x="1370880" y="345204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5" name="TextShape 146"/>
          <p:cNvSpPr txBox="1"/>
          <p:nvPr/>
        </p:nvSpPr>
        <p:spPr>
          <a:xfrm>
            <a:off x="3066120" y="3250080"/>
            <a:ext cx="1200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=0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646" name="" descr=""/>
          <p:cNvPicPr/>
          <p:nvPr/>
        </p:nvPicPr>
        <p:blipFill>
          <a:blip r:embed="rId4"/>
          <a:stretch/>
        </p:blipFill>
        <p:spPr>
          <a:xfrm>
            <a:off x="1029240" y="415296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1647" name="" descr=""/>
          <p:cNvPicPr/>
          <p:nvPr/>
        </p:nvPicPr>
        <p:blipFill>
          <a:blip r:embed="rId5"/>
          <a:stretch/>
        </p:blipFill>
        <p:spPr>
          <a:xfrm>
            <a:off x="977040" y="422280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1648" name="Group 147"/>
          <p:cNvGrpSpPr/>
          <p:nvPr/>
        </p:nvGrpSpPr>
        <p:grpSpPr>
          <a:xfrm>
            <a:off x="1964520" y="4033080"/>
            <a:ext cx="307080" cy="270000"/>
            <a:chOff x="1964520" y="4033080"/>
            <a:chExt cx="307080" cy="270000"/>
          </a:xfrm>
        </p:grpSpPr>
        <p:sp>
          <p:nvSpPr>
            <p:cNvPr id="1649" name="CustomShape 148"/>
            <p:cNvSpPr/>
            <p:nvPr/>
          </p:nvSpPr>
          <p:spPr>
            <a:xfrm>
              <a:off x="1964520" y="411624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0" name="CustomShape 149"/>
            <p:cNvSpPr/>
            <p:nvPr/>
          </p:nvSpPr>
          <p:spPr>
            <a:xfrm>
              <a:off x="204984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1" name="Line 150"/>
            <p:cNvSpPr/>
            <p:nvPr/>
          </p:nvSpPr>
          <p:spPr>
            <a:xfrm flipV="1">
              <a:off x="196452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2" name="Line 151"/>
            <p:cNvSpPr/>
            <p:nvPr/>
          </p:nvSpPr>
          <p:spPr>
            <a:xfrm flipV="1">
              <a:off x="196452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3" name="Line 152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4" name="Line 153"/>
            <p:cNvSpPr/>
            <p:nvPr/>
          </p:nvSpPr>
          <p:spPr>
            <a:xfrm flipV="1">
              <a:off x="21862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55" name="Group 154"/>
          <p:cNvGrpSpPr/>
          <p:nvPr/>
        </p:nvGrpSpPr>
        <p:grpSpPr>
          <a:xfrm>
            <a:off x="1964520" y="4219920"/>
            <a:ext cx="307080" cy="270360"/>
            <a:chOff x="1964520" y="4219920"/>
            <a:chExt cx="307080" cy="270360"/>
          </a:xfrm>
        </p:grpSpPr>
        <p:sp>
          <p:nvSpPr>
            <p:cNvPr id="1656" name="CustomShape 155"/>
            <p:cNvSpPr/>
            <p:nvPr/>
          </p:nvSpPr>
          <p:spPr>
            <a:xfrm>
              <a:off x="196452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7" name="CustomShape 156"/>
            <p:cNvSpPr/>
            <p:nvPr/>
          </p:nvSpPr>
          <p:spPr>
            <a:xfrm>
              <a:off x="204984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8" name="Line 157"/>
            <p:cNvSpPr/>
            <p:nvPr/>
          </p:nvSpPr>
          <p:spPr>
            <a:xfrm flipV="1">
              <a:off x="196452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9" name="Line 158"/>
            <p:cNvSpPr/>
            <p:nvPr/>
          </p:nvSpPr>
          <p:spPr>
            <a:xfrm flipV="1">
              <a:off x="196452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0" name="Line 159"/>
            <p:cNvSpPr/>
            <p:nvPr/>
          </p:nvSpPr>
          <p:spPr>
            <a:xfrm flipV="1">
              <a:off x="218628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1" name="Line 160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62" name="Group 161"/>
          <p:cNvGrpSpPr/>
          <p:nvPr/>
        </p:nvGrpSpPr>
        <p:grpSpPr>
          <a:xfrm>
            <a:off x="2185920" y="4033080"/>
            <a:ext cx="307440" cy="270000"/>
            <a:chOff x="2185920" y="4033080"/>
            <a:chExt cx="307440" cy="270000"/>
          </a:xfrm>
        </p:grpSpPr>
        <p:sp>
          <p:nvSpPr>
            <p:cNvPr id="1663" name="CustomShape 162"/>
            <p:cNvSpPr/>
            <p:nvPr/>
          </p:nvSpPr>
          <p:spPr>
            <a:xfrm>
              <a:off x="218592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4" name="CustomShape 163"/>
            <p:cNvSpPr/>
            <p:nvPr/>
          </p:nvSpPr>
          <p:spPr>
            <a:xfrm>
              <a:off x="227160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5" name="Line 164"/>
            <p:cNvSpPr/>
            <p:nvPr/>
          </p:nvSpPr>
          <p:spPr>
            <a:xfrm flipV="1">
              <a:off x="21862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6" name="Line 165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7" name="Line 166"/>
            <p:cNvSpPr/>
            <p:nvPr/>
          </p:nvSpPr>
          <p:spPr>
            <a:xfrm flipV="1">
              <a:off x="24076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8" name="Line 167"/>
            <p:cNvSpPr/>
            <p:nvPr/>
          </p:nvSpPr>
          <p:spPr>
            <a:xfrm flipV="1">
              <a:off x="24076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69" name="Group 168"/>
          <p:cNvGrpSpPr/>
          <p:nvPr/>
        </p:nvGrpSpPr>
        <p:grpSpPr>
          <a:xfrm>
            <a:off x="2186280" y="4219920"/>
            <a:ext cx="307080" cy="270360"/>
            <a:chOff x="2186280" y="4219920"/>
            <a:chExt cx="307080" cy="270360"/>
          </a:xfrm>
        </p:grpSpPr>
        <p:sp>
          <p:nvSpPr>
            <p:cNvPr id="1670" name="CustomShape 169"/>
            <p:cNvSpPr/>
            <p:nvPr/>
          </p:nvSpPr>
          <p:spPr>
            <a:xfrm>
              <a:off x="218628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1" name="CustomShape 170"/>
            <p:cNvSpPr/>
            <p:nvPr/>
          </p:nvSpPr>
          <p:spPr>
            <a:xfrm>
              <a:off x="227160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2" name="Line 171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3" name="Line 172"/>
            <p:cNvSpPr/>
            <p:nvPr/>
          </p:nvSpPr>
          <p:spPr>
            <a:xfrm flipV="1">
              <a:off x="218628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4" name="Line 173"/>
            <p:cNvSpPr/>
            <p:nvPr/>
          </p:nvSpPr>
          <p:spPr>
            <a:xfrm flipV="1">
              <a:off x="240804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5" name="Line 174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76" name="Group 175"/>
          <p:cNvGrpSpPr/>
          <p:nvPr/>
        </p:nvGrpSpPr>
        <p:grpSpPr>
          <a:xfrm>
            <a:off x="2408040" y="4033080"/>
            <a:ext cx="307080" cy="270000"/>
            <a:chOff x="2408040" y="4033080"/>
            <a:chExt cx="307080" cy="270000"/>
          </a:xfrm>
        </p:grpSpPr>
        <p:sp>
          <p:nvSpPr>
            <p:cNvPr id="1677" name="CustomShape 176"/>
            <p:cNvSpPr/>
            <p:nvPr/>
          </p:nvSpPr>
          <p:spPr>
            <a:xfrm>
              <a:off x="240804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8" name="CustomShape 177"/>
            <p:cNvSpPr/>
            <p:nvPr/>
          </p:nvSpPr>
          <p:spPr>
            <a:xfrm>
              <a:off x="249336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9" name="Line 178"/>
            <p:cNvSpPr/>
            <p:nvPr/>
          </p:nvSpPr>
          <p:spPr>
            <a:xfrm flipV="1">
              <a:off x="240804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0" name="Line 179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1" name="Line 180"/>
            <p:cNvSpPr/>
            <p:nvPr/>
          </p:nvSpPr>
          <p:spPr>
            <a:xfrm flipV="1">
              <a:off x="262980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2" name="Line 181"/>
            <p:cNvSpPr/>
            <p:nvPr/>
          </p:nvSpPr>
          <p:spPr>
            <a:xfrm flipV="1">
              <a:off x="262980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83" name="Group 182"/>
          <p:cNvGrpSpPr/>
          <p:nvPr/>
        </p:nvGrpSpPr>
        <p:grpSpPr>
          <a:xfrm>
            <a:off x="2408040" y="4219920"/>
            <a:ext cx="307080" cy="270360"/>
            <a:chOff x="2408040" y="4219920"/>
            <a:chExt cx="307080" cy="270360"/>
          </a:xfrm>
        </p:grpSpPr>
        <p:sp>
          <p:nvSpPr>
            <p:cNvPr id="1684" name="CustomShape 183"/>
            <p:cNvSpPr/>
            <p:nvPr/>
          </p:nvSpPr>
          <p:spPr>
            <a:xfrm>
              <a:off x="240804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5" name="CustomShape 184"/>
            <p:cNvSpPr/>
            <p:nvPr/>
          </p:nvSpPr>
          <p:spPr>
            <a:xfrm>
              <a:off x="249336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6" name="Line 185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7" name="Line 186"/>
            <p:cNvSpPr/>
            <p:nvPr/>
          </p:nvSpPr>
          <p:spPr>
            <a:xfrm flipV="1">
              <a:off x="240804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8" name="Line 187"/>
            <p:cNvSpPr/>
            <p:nvPr/>
          </p:nvSpPr>
          <p:spPr>
            <a:xfrm flipV="1">
              <a:off x="262980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9" name="Line 188"/>
            <p:cNvSpPr/>
            <p:nvPr/>
          </p:nvSpPr>
          <p:spPr>
            <a:xfrm flipV="1">
              <a:off x="262980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90" name="Line 189"/>
          <p:cNvSpPr/>
          <p:nvPr/>
        </p:nvSpPr>
        <p:spPr>
          <a:xfrm flipV="1">
            <a:off x="1368000" y="411624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1" name="Line 190"/>
          <p:cNvSpPr/>
          <p:nvPr/>
        </p:nvSpPr>
        <p:spPr>
          <a:xfrm flipV="1">
            <a:off x="1431000" y="457344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2" name="Line 191"/>
          <p:cNvSpPr/>
          <p:nvPr/>
        </p:nvSpPr>
        <p:spPr>
          <a:xfrm flipV="1">
            <a:off x="1418040" y="419940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3" name="Line 192"/>
          <p:cNvSpPr/>
          <p:nvPr/>
        </p:nvSpPr>
        <p:spPr>
          <a:xfrm flipV="1">
            <a:off x="1371240" y="457344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94" name="Group 193"/>
          <p:cNvGrpSpPr/>
          <p:nvPr/>
        </p:nvGrpSpPr>
        <p:grpSpPr>
          <a:xfrm>
            <a:off x="1878840" y="4116240"/>
            <a:ext cx="307080" cy="270360"/>
            <a:chOff x="1878840" y="4116240"/>
            <a:chExt cx="307080" cy="270360"/>
          </a:xfrm>
        </p:grpSpPr>
        <p:sp>
          <p:nvSpPr>
            <p:cNvPr id="1695" name="CustomShape 194"/>
            <p:cNvSpPr/>
            <p:nvPr/>
          </p:nvSpPr>
          <p:spPr>
            <a:xfrm>
              <a:off x="187884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6" name="CustomShape 195"/>
            <p:cNvSpPr/>
            <p:nvPr/>
          </p:nvSpPr>
          <p:spPr>
            <a:xfrm>
              <a:off x="196416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7" name="Line 196"/>
            <p:cNvSpPr/>
            <p:nvPr/>
          </p:nvSpPr>
          <p:spPr>
            <a:xfrm flipV="1">
              <a:off x="187884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8" name="Line 197"/>
            <p:cNvSpPr/>
            <p:nvPr/>
          </p:nvSpPr>
          <p:spPr>
            <a:xfrm flipV="1">
              <a:off x="187884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9" name="Line 198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0" name="Line 199"/>
            <p:cNvSpPr/>
            <p:nvPr/>
          </p:nvSpPr>
          <p:spPr>
            <a:xfrm flipV="1">
              <a:off x="210060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01" name="Group 200"/>
          <p:cNvGrpSpPr/>
          <p:nvPr/>
        </p:nvGrpSpPr>
        <p:grpSpPr>
          <a:xfrm>
            <a:off x="1879200" y="4303080"/>
            <a:ext cx="306720" cy="270360"/>
            <a:chOff x="1879200" y="4303080"/>
            <a:chExt cx="306720" cy="270360"/>
          </a:xfrm>
        </p:grpSpPr>
        <p:sp>
          <p:nvSpPr>
            <p:cNvPr id="1702" name="CustomShape 201"/>
            <p:cNvSpPr/>
            <p:nvPr/>
          </p:nvSpPr>
          <p:spPr>
            <a:xfrm>
              <a:off x="1879200" y="438660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3" name="CustomShape 202"/>
            <p:cNvSpPr/>
            <p:nvPr/>
          </p:nvSpPr>
          <p:spPr>
            <a:xfrm>
              <a:off x="1964520" y="430308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4" name="Line 203"/>
            <p:cNvSpPr/>
            <p:nvPr/>
          </p:nvSpPr>
          <p:spPr>
            <a:xfrm flipV="1">
              <a:off x="18792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5" name="Line 204"/>
            <p:cNvSpPr/>
            <p:nvPr/>
          </p:nvSpPr>
          <p:spPr>
            <a:xfrm flipV="1">
              <a:off x="18792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6" name="Line 205"/>
            <p:cNvSpPr/>
            <p:nvPr/>
          </p:nvSpPr>
          <p:spPr>
            <a:xfrm flipV="1">
              <a:off x="21006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7" name="Line 206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08" name="Group 207"/>
          <p:cNvGrpSpPr/>
          <p:nvPr/>
        </p:nvGrpSpPr>
        <p:grpSpPr>
          <a:xfrm>
            <a:off x="2100600" y="4116240"/>
            <a:ext cx="307080" cy="270360"/>
            <a:chOff x="2100600" y="4116240"/>
            <a:chExt cx="307080" cy="270360"/>
          </a:xfrm>
        </p:grpSpPr>
        <p:sp>
          <p:nvSpPr>
            <p:cNvPr id="1709" name="CustomShape 208"/>
            <p:cNvSpPr/>
            <p:nvPr/>
          </p:nvSpPr>
          <p:spPr>
            <a:xfrm>
              <a:off x="210060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0" name="CustomShape 209"/>
            <p:cNvSpPr/>
            <p:nvPr/>
          </p:nvSpPr>
          <p:spPr>
            <a:xfrm>
              <a:off x="218592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1" name="Line 210"/>
            <p:cNvSpPr/>
            <p:nvPr/>
          </p:nvSpPr>
          <p:spPr>
            <a:xfrm flipV="1">
              <a:off x="210060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2" name="Line 211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3" name="Line 212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4" name="Line 213"/>
            <p:cNvSpPr/>
            <p:nvPr/>
          </p:nvSpPr>
          <p:spPr>
            <a:xfrm flipV="1">
              <a:off x="232236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15" name="Group 214"/>
          <p:cNvGrpSpPr/>
          <p:nvPr/>
        </p:nvGrpSpPr>
        <p:grpSpPr>
          <a:xfrm>
            <a:off x="2100600" y="4303080"/>
            <a:ext cx="307080" cy="270360"/>
            <a:chOff x="2100600" y="4303080"/>
            <a:chExt cx="307080" cy="270360"/>
          </a:xfrm>
        </p:grpSpPr>
        <p:sp>
          <p:nvSpPr>
            <p:cNvPr id="1716" name="CustomShape 215"/>
            <p:cNvSpPr/>
            <p:nvPr/>
          </p:nvSpPr>
          <p:spPr>
            <a:xfrm>
              <a:off x="2100600" y="43866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7" name="CustomShape 216"/>
            <p:cNvSpPr/>
            <p:nvPr/>
          </p:nvSpPr>
          <p:spPr>
            <a:xfrm>
              <a:off x="218592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8" name="Line 217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9" name="Line 218"/>
            <p:cNvSpPr/>
            <p:nvPr/>
          </p:nvSpPr>
          <p:spPr>
            <a:xfrm flipV="1">
              <a:off x="21006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0" name="Line 219"/>
            <p:cNvSpPr/>
            <p:nvPr/>
          </p:nvSpPr>
          <p:spPr>
            <a:xfrm flipV="1">
              <a:off x="232236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1" name="Line 220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22" name="Group 221"/>
          <p:cNvGrpSpPr/>
          <p:nvPr/>
        </p:nvGrpSpPr>
        <p:grpSpPr>
          <a:xfrm>
            <a:off x="2322360" y="4116240"/>
            <a:ext cx="307080" cy="270360"/>
            <a:chOff x="2322360" y="4116240"/>
            <a:chExt cx="307080" cy="270360"/>
          </a:xfrm>
        </p:grpSpPr>
        <p:sp>
          <p:nvSpPr>
            <p:cNvPr id="1723" name="CustomShape 222"/>
            <p:cNvSpPr/>
            <p:nvPr/>
          </p:nvSpPr>
          <p:spPr>
            <a:xfrm>
              <a:off x="232236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4" name="CustomShape 223"/>
            <p:cNvSpPr/>
            <p:nvPr/>
          </p:nvSpPr>
          <p:spPr>
            <a:xfrm>
              <a:off x="240768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5" name="Line 224"/>
            <p:cNvSpPr/>
            <p:nvPr/>
          </p:nvSpPr>
          <p:spPr>
            <a:xfrm flipV="1">
              <a:off x="232236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6" name="Line 225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7" name="Line 226"/>
            <p:cNvSpPr/>
            <p:nvPr/>
          </p:nvSpPr>
          <p:spPr>
            <a:xfrm flipV="1">
              <a:off x="254412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8" name="Line 227"/>
            <p:cNvSpPr/>
            <p:nvPr/>
          </p:nvSpPr>
          <p:spPr>
            <a:xfrm flipV="1">
              <a:off x="254412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29" name="Group 228"/>
          <p:cNvGrpSpPr/>
          <p:nvPr/>
        </p:nvGrpSpPr>
        <p:grpSpPr>
          <a:xfrm>
            <a:off x="2322360" y="4303080"/>
            <a:ext cx="307080" cy="270360"/>
            <a:chOff x="2322360" y="4303080"/>
            <a:chExt cx="307080" cy="270360"/>
          </a:xfrm>
        </p:grpSpPr>
        <p:sp>
          <p:nvSpPr>
            <p:cNvPr id="1730" name="CustomShape 229"/>
            <p:cNvSpPr/>
            <p:nvPr/>
          </p:nvSpPr>
          <p:spPr>
            <a:xfrm>
              <a:off x="2322360" y="43866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1" name="CustomShape 230"/>
            <p:cNvSpPr/>
            <p:nvPr/>
          </p:nvSpPr>
          <p:spPr>
            <a:xfrm>
              <a:off x="240768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2" name="Line 231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3" name="Line 232"/>
            <p:cNvSpPr/>
            <p:nvPr/>
          </p:nvSpPr>
          <p:spPr>
            <a:xfrm flipV="1">
              <a:off x="232236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4" name="Line 233"/>
            <p:cNvSpPr/>
            <p:nvPr/>
          </p:nvSpPr>
          <p:spPr>
            <a:xfrm flipV="1">
              <a:off x="254412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5" name="Line 234"/>
            <p:cNvSpPr/>
            <p:nvPr/>
          </p:nvSpPr>
          <p:spPr>
            <a:xfrm flipV="1">
              <a:off x="254412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36" name="Group 235"/>
          <p:cNvGrpSpPr/>
          <p:nvPr/>
        </p:nvGrpSpPr>
        <p:grpSpPr>
          <a:xfrm>
            <a:off x="1793520" y="4199400"/>
            <a:ext cx="307080" cy="270360"/>
            <a:chOff x="1793520" y="4199400"/>
            <a:chExt cx="307080" cy="270360"/>
          </a:xfrm>
        </p:grpSpPr>
        <p:sp>
          <p:nvSpPr>
            <p:cNvPr id="1737" name="CustomShape 236"/>
            <p:cNvSpPr/>
            <p:nvPr/>
          </p:nvSpPr>
          <p:spPr>
            <a:xfrm>
              <a:off x="1793520" y="42829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8" name="CustomShape 237"/>
            <p:cNvSpPr/>
            <p:nvPr/>
          </p:nvSpPr>
          <p:spPr>
            <a:xfrm>
              <a:off x="187884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9" name="Line 238"/>
            <p:cNvSpPr/>
            <p:nvPr/>
          </p:nvSpPr>
          <p:spPr>
            <a:xfrm flipV="1">
              <a:off x="179352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0" name="Line 239"/>
            <p:cNvSpPr/>
            <p:nvPr/>
          </p:nvSpPr>
          <p:spPr>
            <a:xfrm flipV="1">
              <a:off x="179352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1" name="Line 240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2" name="Line 241"/>
            <p:cNvSpPr/>
            <p:nvPr/>
          </p:nvSpPr>
          <p:spPr>
            <a:xfrm flipV="1">
              <a:off x="20152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43" name="Group 242"/>
          <p:cNvGrpSpPr/>
          <p:nvPr/>
        </p:nvGrpSpPr>
        <p:grpSpPr>
          <a:xfrm>
            <a:off x="1793520" y="4386600"/>
            <a:ext cx="307080" cy="270360"/>
            <a:chOff x="1793520" y="4386600"/>
            <a:chExt cx="307080" cy="270360"/>
          </a:xfrm>
        </p:grpSpPr>
        <p:sp>
          <p:nvSpPr>
            <p:cNvPr id="1744" name="CustomShape 243"/>
            <p:cNvSpPr/>
            <p:nvPr/>
          </p:nvSpPr>
          <p:spPr>
            <a:xfrm>
              <a:off x="179352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5" name="CustomShape 244"/>
            <p:cNvSpPr/>
            <p:nvPr/>
          </p:nvSpPr>
          <p:spPr>
            <a:xfrm>
              <a:off x="1879200" y="438660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6" name="Line 245"/>
            <p:cNvSpPr/>
            <p:nvPr/>
          </p:nvSpPr>
          <p:spPr>
            <a:xfrm flipV="1">
              <a:off x="179352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7" name="Line 246"/>
            <p:cNvSpPr/>
            <p:nvPr/>
          </p:nvSpPr>
          <p:spPr>
            <a:xfrm flipV="1">
              <a:off x="179352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8" name="Line 247"/>
            <p:cNvSpPr/>
            <p:nvPr/>
          </p:nvSpPr>
          <p:spPr>
            <a:xfrm flipV="1">
              <a:off x="201528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9" name="Line 248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50" name="Group 249"/>
          <p:cNvGrpSpPr/>
          <p:nvPr/>
        </p:nvGrpSpPr>
        <p:grpSpPr>
          <a:xfrm>
            <a:off x="2015280" y="4199400"/>
            <a:ext cx="307080" cy="270360"/>
            <a:chOff x="2015280" y="4199400"/>
            <a:chExt cx="307080" cy="270360"/>
          </a:xfrm>
        </p:grpSpPr>
        <p:sp>
          <p:nvSpPr>
            <p:cNvPr id="1751" name="CustomShape 250"/>
            <p:cNvSpPr/>
            <p:nvPr/>
          </p:nvSpPr>
          <p:spPr>
            <a:xfrm>
              <a:off x="2015280" y="428292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2" name="CustomShape 251"/>
            <p:cNvSpPr/>
            <p:nvPr/>
          </p:nvSpPr>
          <p:spPr>
            <a:xfrm>
              <a:off x="210060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3" name="Line 252"/>
            <p:cNvSpPr/>
            <p:nvPr/>
          </p:nvSpPr>
          <p:spPr>
            <a:xfrm flipV="1">
              <a:off x="20152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4" name="Line 253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5" name="Line 254"/>
            <p:cNvSpPr/>
            <p:nvPr/>
          </p:nvSpPr>
          <p:spPr>
            <a:xfrm flipV="1">
              <a:off x="22366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6" name="Line 255"/>
            <p:cNvSpPr/>
            <p:nvPr/>
          </p:nvSpPr>
          <p:spPr>
            <a:xfrm flipV="1">
              <a:off x="22366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57" name="Group 256"/>
          <p:cNvGrpSpPr/>
          <p:nvPr/>
        </p:nvGrpSpPr>
        <p:grpSpPr>
          <a:xfrm>
            <a:off x="2015280" y="4386600"/>
            <a:ext cx="307080" cy="270360"/>
            <a:chOff x="2015280" y="4386600"/>
            <a:chExt cx="307080" cy="270360"/>
          </a:xfrm>
        </p:grpSpPr>
        <p:sp>
          <p:nvSpPr>
            <p:cNvPr id="1758" name="CustomShape 257"/>
            <p:cNvSpPr/>
            <p:nvPr/>
          </p:nvSpPr>
          <p:spPr>
            <a:xfrm>
              <a:off x="201528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9" name="CustomShape 258"/>
            <p:cNvSpPr/>
            <p:nvPr/>
          </p:nvSpPr>
          <p:spPr>
            <a:xfrm>
              <a:off x="2100600" y="43866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0" name="Line 259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1" name="Line 260"/>
            <p:cNvSpPr/>
            <p:nvPr/>
          </p:nvSpPr>
          <p:spPr>
            <a:xfrm flipV="1">
              <a:off x="201528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2" name="Line 261"/>
            <p:cNvSpPr/>
            <p:nvPr/>
          </p:nvSpPr>
          <p:spPr>
            <a:xfrm flipV="1">
              <a:off x="223704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3" name="Line 262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64" name="Group 263"/>
          <p:cNvGrpSpPr/>
          <p:nvPr/>
        </p:nvGrpSpPr>
        <p:grpSpPr>
          <a:xfrm>
            <a:off x="2237040" y="4199400"/>
            <a:ext cx="307080" cy="270360"/>
            <a:chOff x="2237040" y="4199400"/>
            <a:chExt cx="307080" cy="270360"/>
          </a:xfrm>
        </p:grpSpPr>
        <p:sp>
          <p:nvSpPr>
            <p:cNvPr id="1765" name="CustomShape 264"/>
            <p:cNvSpPr/>
            <p:nvPr/>
          </p:nvSpPr>
          <p:spPr>
            <a:xfrm>
              <a:off x="2237040" y="42829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6" name="CustomShape 265"/>
            <p:cNvSpPr/>
            <p:nvPr/>
          </p:nvSpPr>
          <p:spPr>
            <a:xfrm>
              <a:off x="232236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7" name="Line 266"/>
            <p:cNvSpPr/>
            <p:nvPr/>
          </p:nvSpPr>
          <p:spPr>
            <a:xfrm flipV="1">
              <a:off x="223704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8" name="Line 267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9" name="Line 268"/>
            <p:cNvSpPr/>
            <p:nvPr/>
          </p:nvSpPr>
          <p:spPr>
            <a:xfrm flipV="1">
              <a:off x="245880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0" name="Line 269"/>
            <p:cNvSpPr/>
            <p:nvPr/>
          </p:nvSpPr>
          <p:spPr>
            <a:xfrm flipV="1">
              <a:off x="245880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71" name="Group 270"/>
          <p:cNvGrpSpPr/>
          <p:nvPr/>
        </p:nvGrpSpPr>
        <p:grpSpPr>
          <a:xfrm>
            <a:off x="2237040" y="4386600"/>
            <a:ext cx="307080" cy="270360"/>
            <a:chOff x="2237040" y="4386600"/>
            <a:chExt cx="307080" cy="270360"/>
          </a:xfrm>
        </p:grpSpPr>
        <p:sp>
          <p:nvSpPr>
            <p:cNvPr id="1772" name="CustomShape 271"/>
            <p:cNvSpPr/>
            <p:nvPr/>
          </p:nvSpPr>
          <p:spPr>
            <a:xfrm>
              <a:off x="223704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3" name="CustomShape 272"/>
            <p:cNvSpPr/>
            <p:nvPr/>
          </p:nvSpPr>
          <p:spPr>
            <a:xfrm>
              <a:off x="2322360" y="43866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4" name="Line 273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5" name="Line 274"/>
            <p:cNvSpPr/>
            <p:nvPr/>
          </p:nvSpPr>
          <p:spPr>
            <a:xfrm flipV="1">
              <a:off x="223704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6" name="Line 275"/>
            <p:cNvSpPr/>
            <p:nvPr/>
          </p:nvSpPr>
          <p:spPr>
            <a:xfrm flipV="1">
              <a:off x="245880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7" name="Line 276"/>
            <p:cNvSpPr/>
            <p:nvPr/>
          </p:nvSpPr>
          <p:spPr>
            <a:xfrm flipV="1">
              <a:off x="245880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78" name="CustomShape 277"/>
          <p:cNvSpPr/>
          <p:nvPr/>
        </p:nvSpPr>
        <p:spPr>
          <a:xfrm>
            <a:off x="235944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79" name="Line 278"/>
          <p:cNvSpPr/>
          <p:nvPr/>
        </p:nvSpPr>
        <p:spPr>
          <a:xfrm flipV="1">
            <a:off x="1371240" y="465696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0" name="Line 279"/>
          <p:cNvSpPr/>
          <p:nvPr/>
        </p:nvSpPr>
        <p:spPr>
          <a:xfrm flipV="1">
            <a:off x="1321200" y="465696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1" name="CustomShape 280"/>
          <p:cNvSpPr/>
          <p:nvPr/>
        </p:nvSpPr>
        <p:spPr>
          <a:xfrm>
            <a:off x="1368000" y="458172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2" name="CustomShape 281"/>
          <p:cNvSpPr/>
          <p:nvPr/>
        </p:nvSpPr>
        <p:spPr>
          <a:xfrm>
            <a:off x="2359440" y="434412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83" name="CustomShape 282"/>
          <p:cNvSpPr/>
          <p:nvPr/>
        </p:nvSpPr>
        <p:spPr>
          <a:xfrm>
            <a:off x="2147040" y="43441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84" name="CustomShape 283"/>
          <p:cNvSpPr/>
          <p:nvPr/>
        </p:nvSpPr>
        <p:spPr>
          <a:xfrm>
            <a:off x="214704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85" name="CustomShape 284"/>
          <p:cNvSpPr/>
          <p:nvPr/>
        </p:nvSpPr>
        <p:spPr>
          <a:xfrm>
            <a:off x="193428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86" name="CustomShape 285"/>
          <p:cNvSpPr/>
          <p:nvPr/>
        </p:nvSpPr>
        <p:spPr>
          <a:xfrm>
            <a:off x="1934640" y="43441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787" name="" descr=""/>
          <p:cNvPicPr/>
          <p:nvPr/>
        </p:nvPicPr>
        <p:blipFill>
          <a:blip r:embed="rId6"/>
          <a:stretch/>
        </p:blipFill>
        <p:spPr>
          <a:xfrm>
            <a:off x="931320" y="429048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1788" name="CustomShape 286"/>
          <p:cNvSpPr/>
          <p:nvPr/>
        </p:nvSpPr>
        <p:spPr>
          <a:xfrm>
            <a:off x="1321200" y="464544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89" name="Line 287"/>
          <p:cNvSpPr/>
          <p:nvPr/>
        </p:nvSpPr>
        <p:spPr>
          <a:xfrm flipV="1">
            <a:off x="1321200" y="428292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0" name="Line 288"/>
          <p:cNvSpPr/>
          <p:nvPr/>
        </p:nvSpPr>
        <p:spPr>
          <a:xfrm flipV="1">
            <a:off x="1371240" y="428292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1" name="TextShape 289"/>
          <p:cNvSpPr txBox="1"/>
          <p:nvPr/>
        </p:nvSpPr>
        <p:spPr>
          <a:xfrm>
            <a:off x="3066480" y="408096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 1TR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792" name="" descr=""/>
          <p:cNvPicPr/>
          <p:nvPr/>
        </p:nvPicPr>
        <p:blipFill>
          <a:blip r:embed="rId7"/>
          <a:stretch/>
        </p:blipFill>
        <p:spPr>
          <a:xfrm>
            <a:off x="1029240" y="505584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1793" name="" descr=""/>
          <p:cNvPicPr/>
          <p:nvPr/>
        </p:nvPicPr>
        <p:blipFill>
          <a:blip r:embed="rId8"/>
          <a:stretch/>
        </p:blipFill>
        <p:spPr>
          <a:xfrm>
            <a:off x="977040" y="512568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1794" name="Group 290"/>
          <p:cNvGrpSpPr/>
          <p:nvPr/>
        </p:nvGrpSpPr>
        <p:grpSpPr>
          <a:xfrm>
            <a:off x="1964520" y="4935960"/>
            <a:ext cx="307080" cy="270000"/>
            <a:chOff x="1964520" y="4935960"/>
            <a:chExt cx="307080" cy="270000"/>
          </a:xfrm>
        </p:grpSpPr>
        <p:sp>
          <p:nvSpPr>
            <p:cNvPr id="1795" name="CustomShape 291"/>
            <p:cNvSpPr/>
            <p:nvPr/>
          </p:nvSpPr>
          <p:spPr>
            <a:xfrm>
              <a:off x="1964520" y="501912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6" name="CustomShape 292"/>
            <p:cNvSpPr/>
            <p:nvPr/>
          </p:nvSpPr>
          <p:spPr>
            <a:xfrm>
              <a:off x="204984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7" name="Line 293"/>
            <p:cNvSpPr/>
            <p:nvPr/>
          </p:nvSpPr>
          <p:spPr>
            <a:xfrm flipV="1">
              <a:off x="196452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8" name="Line 294"/>
            <p:cNvSpPr/>
            <p:nvPr/>
          </p:nvSpPr>
          <p:spPr>
            <a:xfrm flipV="1">
              <a:off x="196452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9" name="Line 295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0" name="Line 296"/>
            <p:cNvSpPr/>
            <p:nvPr/>
          </p:nvSpPr>
          <p:spPr>
            <a:xfrm flipV="1">
              <a:off x="21862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01" name="Group 297"/>
          <p:cNvGrpSpPr/>
          <p:nvPr/>
        </p:nvGrpSpPr>
        <p:grpSpPr>
          <a:xfrm>
            <a:off x="1964520" y="5122800"/>
            <a:ext cx="307080" cy="270360"/>
            <a:chOff x="1964520" y="5122800"/>
            <a:chExt cx="307080" cy="270360"/>
          </a:xfrm>
        </p:grpSpPr>
        <p:sp>
          <p:nvSpPr>
            <p:cNvPr id="1802" name="CustomShape 298"/>
            <p:cNvSpPr/>
            <p:nvPr/>
          </p:nvSpPr>
          <p:spPr>
            <a:xfrm>
              <a:off x="196452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3" name="CustomShape 299"/>
            <p:cNvSpPr/>
            <p:nvPr/>
          </p:nvSpPr>
          <p:spPr>
            <a:xfrm>
              <a:off x="204984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4" name="Line 300"/>
            <p:cNvSpPr/>
            <p:nvPr/>
          </p:nvSpPr>
          <p:spPr>
            <a:xfrm flipV="1">
              <a:off x="196452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5" name="Line 301"/>
            <p:cNvSpPr/>
            <p:nvPr/>
          </p:nvSpPr>
          <p:spPr>
            <a:xfrm flipV="1">
              <a:off x="196452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6" name="Line 302"/>
            <p:cNvSpPr/>
            <p:nvPr/>
          </p:nvSpPr>
          <p:spPr>
            <a:xfrm flipV="1">
              <a:off x="218628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7" name="Line 303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08" name="Group 304"/>
          <p:cNvGrpSpPr/>
          <p:nvPr/>
        </p:nvGrpSpPr>
        <p:grpSpPr>
          <a:xfrm>
            <a:off x="2185920" y="4935960"/>
            <a:ext cx="307440" cy="270000"/>
            <a:chOff x="2185920" y="4935960"/>
            <a:chExt cx="307440" cy="270000"/>
          </a:xfrm>
        </p:grpSpPr>
        <p:sp>
          <p:nvSpPr>
            <p:cNvPr id="1809" name="CustomShape 305"/>
            <p:cNvSpPr/>
            <p:nvPr/>
          </p:nvSpPr>
          <p:spPr>
            <a:xfrm>
              <a:off x="218592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0" name="CustomShape 306"/>
            <p:cNvSpPr/>
            <p:nvPr/>
          </p:nvSpPr>
          <p:spPr>
            <a:xfrm>
              <a:off x="227160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1" name="Line 307"/>
            <p:cNvSpPr/>
            <p:nvPr/>
          </p:nvSpPr>
          <p:spPr>
            <a:xfrm flipV="1">
              <a:off x="21862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2" name="Line 308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3" name="Line 309"/>
            <p:cNvSpPr/>
            <p:nvPr/>
          </p:nvSpPr>
          <p:spPr>
            <a:xfrm flipV="1">
              <a:off x="24076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4" name="Line 310"/>
            <p:cNvSpPr/>
            <p:nvPr/>
          </p:nvSpPr>
          <p:spPr>
            <a:xfrm flipV="1">
              <a:off x="24076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15" name="Group 311"/>
          <p:cNvGrpSpPr/>
          <p:nvPr/>
        </p:nvGrpSpPr>
        <p:grpSpPr>
          <a:xfrm>
            <a:off x="2186280" y="5122800"/>
            <a:ext cx="307080" cy="270360"/>
            <a:chOff x="2186280" y="5122800"/>
            <a:chExt cx="307080" cy="270360"/>
          </a:xfrm>
        </p:grpSpPr>
        <p:sp>
          <p:nvSpPr>
            <p:cNvPr id="1816" name="CustomShape 312"/>
            <p:cNvSpPr/>
            <p:nvPr/>
          </p:nvSpPr>
          <p:spPr>
            <a:xfrm>
              <a:off x="218628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7" name="CustomShape 313"/>
            <p:cNvSpPr/>
            <p:nvPr/>
          </p:nvSpPr>
          <p:spPr>
            <a:xfrm>
              <a:off x="227160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8" name="Line 314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9" name="Line 315"/>
            <p:cNvSpPr/>
            <p:nvPr/>
          </p:nvSpPr>
          <p:spPr>
            <a:xfrm flipV="1">
              <a:off x="218628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0" name="Line 316"/>
            <p:cNvSpPr/>
            <p:nvPr/>
          </p:nvSpPr>
          <p:spPr>
            <a:xfrm flipV="1">
              <a:off x="240804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1" name="Line 317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22" name="Group 318"/>
          <p:cNvGrpSpPr/>
          <p:nvPr/>
        </p:nvGrpSpPr>
        <p:grpSpPr>
          <a:xfrm>
            <a:off x="2408040" y="4935960"/>
            <a:ext cx="307080" cy="270000"/>
            <a:chOff x="2408040" y="4935960"/>
            <a:chExt cx="307080" cy="270000"/>
          </a:xfrm>
        </p:grpSpPr>
        <p:sp>
          <p:nvSpPr>
            <p:cNvPr id="1823" name="CustomShape 319"/>
            <p:cNvSpPr/>
            <p:nvPr/>
          </p:nvSpPr>
          <p:spPr>
            <a:xfrm>
              <a:off x="240804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4" name="CustomShape 320"/>
            <p:cNvSpPr/>
            <p:nvPr/>
          </p:nvSpPr>
          <p:spPr>
            <a:xfrm>
              <a:off x="249336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5" name="Line 321"/>
            <p:cNvSpPr/>
            <p:nvPr/>
          </p:nvSpPr>
          <p:spPr>
            <a:xfrm flipV="1">
              <a:off x="240804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6" name="Line 322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7" name="Line 323"/>
            <p:cNvSpPr/>
            <p:nvPr/>
          </p:nvSpPr>
          <p:spPr>
            <a:xfrm flipV="1">
              <a:off x="262980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8" name="Line 324"/>
            <p:cNvSpPr/>
            <p:nvPr/>
          </p:nvSpPr>
          <p:spPr>
            <a:xfrm flipV="1">
              <a:off x="262980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29" name="Group 325"/>
          <p:cNvGrpSpPr/>
          <p:nvPr/>
        </p:nvGrpSpPr>
        <p:grpSpPr>
          <a:xfrm>
            <a:off x="2408040" y="5122800"/>
            <a:ext cx="307080" cy="270360"/>
            <a:chOff x="2408040" y="5122800"/>
            <a:chExt cx="307080" cy="270360"/>
          </a:xfrm>
        </p:grpSpPr>
        <p:sp>
          <p:nvSpPr>
            <p:cNvPr id="1830" name="CustomShape 326"/>
            <p:cNvSpPr/>
            <p:nvPr/>
          </p:nvSpPr>
          <p:spPr>
            <a:xfrm>
              <a:off x="240804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1" name="CustomShape 327"/>
            <p:cNvSpPr/>
            <p:nvPr/>
          </p:nvSpPr>
          <p:spPr>
            <a:xfrm>
              <a:off x="249336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2" name="Line 328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3" name="Line 329"/>
            <p:cNvSpPr/>
            <p:nvPr/>
          </p:nvSpPr>
          <p:spPr>
            <a:xfrm flipV="1">
              <a:off x="240804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4" name="Line 330"/>
            <p:cNvSpPr/>
            <p:nvPr/>
          </p:nvSpPr>
          <p:spPr>
            <a:xfrm flipV="1">
              <a:off x="262980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5" name="Line 331"/>
            <p:cNvSpPr/>
            <p:nvPr/>
          </p:nvSpPr>
          <p:spPr>
            <a:xfrm flipV="1">
              <a:off x="262980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36" name="Line 332"/>
          <p:cNvSpPr/>
          <p:nvPr/>
        </p:nvSpPr>
        <p:spPr>
          <a:xfrm flipV="1">
            <a:off x="1368000" y="501912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7" name="Line 333"/>
          <p:cNvSpPr/>
          <p:nvPr/>
        </p:nvSpPr>
        <p:spPr>
          <a:xfrm flipV="1">
            <a:off x="1431000" y="547632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8" name="Line 334"/>
          <p:cNvSpPr/>
          <p:nvPr/>
        </p:nvSpPr>
        <p:spPr>
          <a:xfrm flipV="1">
            <a:off x="1418040" y="510228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9" name="Line 335"/>
          <p:cNvSpPr/>
          <p:nvPr/>
        </p:nvSpPr>
        <p:spPr>
          <a:xfrm flipV="1">
            <a:off x="1371240" y="547632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40" name="Group 336"/>
          <p:cNvGrpSpPr/>
          <p:nvPr/>
        </p:nvGrpSpPr>
        <p:grpSpPr>
          <a:xfrm>
            <a:off x="1878840" y="5019120"/>
            <a:ext cx="307080" cy="270360"/>
            <a:chOff x="1878840" y="5019120"/>
            <a:chExt cx="307080" cy="270360"/>
          </a:xfrm>
        </p:grpSpPr>
        <p:sp>
          <p:nvSpPr>
            <p:cNvPr id="1841" name="CustomShape 337"/>
            <p:cNvSpPr/>
            <p:nvPr/>
          </p:nvSpPr>
          <p:spPr>
            <a:xfrm>
              <a:off x="187884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2" name="CustomShape 338"/>
            <p:cNvSpPr/>
            <p:nvPr/>
          </p:nvSpPr>
          <p:spPr>
            <a:xfrm>
              <a:off x="196416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3" name="Line 339"/>
            <p:cNvSpPr/>
            <p:nvPr/>
          </p:nvSpPr>
          <p:spPr>
            <a:xfrm flipV="1">
              <a:off x="187884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4" name="Line 340"/>
            <p:cNvSpPr/>
            <p:nvPr/>
          </p:nvSpPr>
          <p:spPr>
            <a:xfrm flipV="1">
              <a:off x="187884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5" name="Line 341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6" name="Line 342"/>
            <p:cNvSpPr/>
            <p:nvPr/>
          </p:nvSpPr>
          <p:spPr>
            <a:xfrm flipV="1">
              <a:off x="210060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47" name="Group 343"/>
          <p:cNvGrpSpPr/>
          <p:nvPr/>
        </p:nvGrpSpPr>
        <p:grpSpPr>
          <a:xfrm>
            <a:off x="1879200" y="5205960"/>
            <a:ext cx="306720" cy="270360"/>
            <a:chOff x="1879200" y="5205960"/>
            <a:chExt cx="306720" cy="270360"/>
          </a:xfrm>
        </p:grpSpPr>
        <p:sp>
          <p:nvSpPr>
            <p:cNvPr id="1848" name="CustomShape 344"/>
            <p:cNvSpPr/>
            <p:nvPr/>
          </p:nvSpPr>
          <p:spPr>
            <a:xfrm>
              <a:off x="1879200" y="528948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9" name="CustomShape 345"/>
            <p:cNvSpPr/>
            <p:nvPr/>
          </p:nvSpPr>
          <p:spPr>
            <a:xfrm>
              <a:off x="1964520" y="520596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0" name="Line 346"/>
            <p:cNvSpPr/>
            <p:nvPr/>
          </p:nvSpPr>
          <p:spPr>
            <a:xfrm flipV="1">
              <a:off x="18792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1" name="Line 347"/>
            <p:cNvSpPr/>
            <p:nvPr/>
          </p:nvSpPr>
          <p:spPr>
            <a:xfrm flipV="1">
              <a:off x="18792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2" name="Line 348"/>
            <p:cNvSpPr/>
            <p:nvPr/>
          </p:nvSpPr>
          <p:spPr>
            <a:xfrm flipV="1">
              <a:off x="21006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3" name="Line 349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54" name="Group 350"/>
          <p:cNvGrpSpPr/>
          <p:nvPr/>
        </p:nvGrpSpPr>
        <p:grpSpPr>
          <a:xfrm>
            <a:off x="2100600" y="5019120"/>
            <a:ext cx="307080" cy="270360"/>
            <a:chOff x="2100600" y="5019120"/>
            <a:chExt cx="307080" cy="270360"/>
          </a:xfrm>
        </p:grpSpPr>
        <p:sp>
          <p:nvSpPr>
            <p:cNvPr id="1855" name="CustomShape 351"/>
            <p:cNvSpPr/>
            <p:nvPr/>
          </p:nvSpPr>
          <p:spPr>
            <a:xfrm>
              <a:off x="210060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6" name="CustomShape 352"/>
            <p:cNvSpPr/>
            <p:nvPr/>
          </p:nvSpPr>
          <p:spPr>
            <a:xfrm>
              <a:off x="218592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7" name="Line 353"/>
            <p:cNvSpPr/>
            <p:nvPr/>
          </p:nvSpPr>
          <p:spPr>
            <a:xfrm flipV="1">
              <a:off x="210060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8" name="Line 354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9" name="Line 355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0" name="Line 356"/>
            <p:cNvSpPr/>
            <p:nvPr/>
          </p:nvSpPr>
          <p:spPr>
            <a:xfrm flipV="1">
              <a:off x="232236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61" name="Group 357"/>
          <p:cNvGrpSpPr/>
          <p:nvPr/>
        </p:nvGrpSpPr>
        <p:grpSpPr>
          <a:xfrm>
            <a:off x="2100600" y="5205960"/>
            <a:ext cx="307080" cy="270360"/>
            <a:chOff x="2100600" y="5205960"/>
            <a:chExt cx="307080" cy="270360"/>
          </a:xfrm>
        </p:grpSpPr>
        <p:sp>
          <p:nvSpPr>
            <p:cNvPr id="1862" name="CustomShape 358"/>
            <p:cNvSpPr/>
            <p:nvPr/>
          </p:nvSpPr>
          <p:spPr>
            <a:xfrm>
              <a:off x="2100600" y="52894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3" name="CustomShape 359"/>
            <p:cNvSpPr/>
            <p:nvPr/>
          </p:nvSpPr>
          <p:spPr>
            <a:xfrm>
              <a:off x="218592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4" name="Line 360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5" name="Line 361"/>
            <p:cNvSpPr/>
            <p:nvPr/>
          </p:nvSpPr>
          <p:spPr>
            <a:xfrm flipV="1">
              <a:off x="21006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6" name="Line 362"/>
            <p:cNvSpPr/>
            <p:nvPr/>
          </p:nvSpPr>
          <p:spPr>
            <a:xfrm flipV="1">
              <a:off x="232236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7" name="Line 363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68" name="Group 364"/>
          <p:cNvGrpSpPr/>
          <p:nvPr/>
        </p:nvGrpSpPr>
        <p:grpSpPr>
          <a:xfrm>
            <a:off x="2322360" y="5019120"/>
            <a:ext cx="307080" cy="270360"/>
            <a:chOff x="2322360" y="5019120"/>
            <a:chExt cx="307080" cy="270360"/>
          </a:xfrm>
        </p:grpSpPr>
        <p:sp>
          <p:nvSpPr>
            <p:cNvPr id="1869" name="CustomShape 365"/>
            <p:cNvSpPr/>
            <p:nvPr/>
          </p:nvSpPr>
          <p:spPr>
            <a:xfrm>
              <a:off x="232236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0" name="CustomShape 366"/>
            <p:cNvSpPr/>
            <p:nvPr/>
          </p:nvSpPr>
          <p:spPr>
            <a:xfrm>
              <a:off x="240768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1" name="Line 367"/>
            <p:cNvSpPr/>
            <p:nvPr/>
          </p:nvSpPr>
          <p:spPr>
            <a:xfrm flipV="1">
              <a:off x="232236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2" name="Line 368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3" name="Line 369"/>
            <p:cNvSpPr/>
            <p:nvPr/>
          </p:nvSpPr>
          <p:spPr>
            <a:xfrm flipV="1">
              <a:off x="254412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4" name="Line 370"/>
            <p:cNvSpPr/>
            <p:nvPr/>
          </p:nvSpPr>
          <p:spPr>
            <a:xfrm flipV="1">
              <a:off x="254412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75" name="Group 371"/>
          <p:cNvGrpSpPr/>
          <p:nvPr/>
        </p:nvGrpSpPr>
        <p:grpSpPr>
          <a:xfrm>
            <a:off x="2322360" y="5205960"/>
            <a:ext cx="307080" cy="270360"/>
            <a:chOff x="2322360" y="5205960"/>
            <a:chExt cx="307080" cy="270360"/>
          </a:xfrm>
        </p:grpSpPr>
        <p:sp>
          <p:nvSpPr>
            <p:cNvPr id="1876" name="CustomShape 372"/>
            <p:cNvSpPr/>
            <p:nvPr/>
          </p:nvSpPr>
          <p:spPr>
            <a:xfrm>
              <a:off x="2322360" y="52894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7" name="CustomShape 373"/>
            <p:cNvSpPr/>
            <p:nvPr/>
          </p:nvSpPr>
          <p:spPr>
            <a:xfrm>
              <a:off x="240768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8" name="Line 374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9" name="Line 375"/>
            <p:cNvSpPr/>
            <p:nvPr/>
          </p:nvSpPr>
          <p:spPr>
            <a:xfrm flipV="1">
              <a:off x="232236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0" name="Line 376"/>
            <p:cNvSpPr/>
            <p:nvPr/>
          </p:nvSpPr>
          <p:spPr>
            <a:xfrm flipV="1">
              <a:off x="254412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1" name="Line 377"/>
            <p:cNvSpPr/>
            <p:nvPr/>
          </p:nvSpPr>
          <p:spPr>
            <a:xfrm flipV="1">
              <a:off x="254412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82" name="Group 378"/>
          <p:cNvGrpSpPr/>
          <p:nvPr/>
        </p:nvGrpSpPr>
        <p:grpSpPr>
          <a:xfrm>
            <a:off x="1793520" y="5102280"/>
            <a:ext cx="307080" cy="270360"/>
            <a:chOff x="1793520" y="5102280"/>
            <a:chExt cx="307080" cy="270360"/>
          </a:xfrm>
        </p:grpSpPr>
        <p:sp>
          <p:nvSpPr>
            <p:cNvPr id="1883" name="CustomShape 379"/>
            <p:cNvSpPr/>
            <p:nvPr/>
          </p:nvSpPr>
          <p:spPr>
            <a:xfrm>
              <a:off x="1793520" y="51858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4" name="CustomShape 380"/>
            <p:cNvSpPr/>
            <p:nvPr/>
          </p:nvSpPr>
          <p:spPr>
            <a:xfrm>
              <a:off x="187884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5" name="Line 381"/>
            <p:cNvSpPr/>
            <p:nvPr/>
          </p:nvSpPr>
          <p:spPr>
            <a:xfrm flipV="1">
              <a:off x="179352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6" name="Line 382"/>
            <p:cNvSpPr/>
            <p:nvPr/>
          </p:nvSpPr>
          <p:spPr>
            <a:xfrm flipV="1">
              <a:off x="179352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7" name="Line 383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8" name="Line 384"/>
            <p:cNvSpPr/>
            <p:nvPr/>
          </p:nvSpPr>
          <p:spPr>
            <a:xfrm flipV="1">
              <a:off x="20152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89" name="Group 385"/>
          <p:cNvGrpSpPr/>
          <p:nvPr/>
        </p:nvGrpSpPr>
        <p:grpSpPr>
          <a:xfrm>
            <a:off x="1793520" y="5289480"/>
            <a:ext cx="307080" cy="270360"/>
            <a:chOff x="1793520" y="5289480"/>
            <a:chExt cx="307080" cy="270360"/>
          </a:xfrm>
        </p:grpSpPr>
        <p:sp>
          <p:nvSpPr>
            <p:cNvPr id="1890" name="CustomShape 386"/>
            <p:cNvSpPr/>
            <p:nvPr/>
          </p:nvSpPr>
          <p:spPr>
            <a:xfrm>
              <a:off x="179352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1" name="CustomShape 387"/>
            <p:cNvSpPr/>
            <p:nvPr/>
          </p:nvSpPr>
          <p:spPr>
            <a:xfrm>
              <a:off x="1879200" y="528948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2" name="Line 388"/>
            <p:cNvSpPr/>
            <p:nvPr/>
          </p:nvSpPr>
          <p:spPr>
            <a:xfrm flipV="1">
              <a:off x="179352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3" name="Line 389"/>
            <p:cNvSpPr/>
            <p:nvPr/>
          </p:nvSpPr>
          <p:spPr>
            <a:xfrm flipV="1">
              <a:off x="179352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4" name="Line 390"/>
            <p:cNvSpPr/>
            <p:nvPr/>
          </p:nvSpPr>
          <p:spPr>
            <a:xfrm flipV="1">
              <a:off x="201528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5" name="Line 391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96" name="Group 392"/>
          <p:cNvGrpSpPr/>
          <p:nvPr/>
        </p:nvGrpSpPr>
        <p:grpSpPr>
          <a:xfrm>
            <a:off x="2015280" y="5102280"/>
            <a:ext cx="307080" cy="270360"/>
            <a:chOff x="2015280" y="5102280"/>
            <a:chExt cx="307080" cy="270360"/>
          </a:xfrm>
        </p:grpSpPr>
        <p:sp>
          <p:nvSpPr>
            <p:cNvPr id="1897" name="CustomShape 393"/>
            <p:cNvSpPr/>
            <p:nvPr/>
          </p:nvSpPr>
          <p:spPr>
            <a:xfrm>
              <a:off x="2015280" y="518580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8" name="CustomShape 394"/>
            <p:cNvSpPr/>
            <p:nvPr/>
          </p:nvSpPr>
          <p:spPr>
            <a:xfrm>
              <a:off x="210060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9" name="Line 395"/>
            <p:cNvSpPr/>
            <p:nvPr/>
          </p:nvSpPr>
          <p:spPr>
            <a:xfrm flipV="1">
              <a:off x="20152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0" name="Line 396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1" name="Line 397"/>
            <p:cNvSpPr/>
            <p:nvPr/>
          </p:nvSpPr>
          <p:spPr>
            <a:xfrm flipV="1">
              <a:off x="22366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2" name="Line 398"/>
            <p:cNvSpPr/>
            <p:nvPr/>
          </p:nvSpPr>
          <p:spPr>
            <a:xfrm flipV="1">
              <a:off x="22366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03" name="Group 399"/>
          <p:cNvGrpSpPr/>
          <p:nvPr/>
        </p:nvGrpSpPr>
        <p:grpSpPr>
          <a:xfrm>
            <a:off x="2015280" y="5289480"/>
            <a:ext cx="307080" cy="270360"/>
            <a:chOff x="2015280" y="5289480"/>
            <a:chExt cx="307080" cy="270360"/>
          </a:xfrm>
        </p:grpSpPr>
        <p:sp>
          <p:nvSpPr>
            <p:cNvPr id="1904" name="CustomShape 400"/>
            <p:cNvSpPr/>
            <p:nvPr/>
          </p:nvSpPr>
          <p:spPr>
            <a:xfrm>
              <a:off x="201528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5" name="CustomShape 401"/>
            <p:cNvSpPr/>
            <p:nvPr/>
          </p:nvSpPr>
          <p:spPr>
            <a:xfrm>
              <a:off x="2100600" y="52894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6" name="Line 402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7" name="Line 403"/>
            <p:cNvSpPr/>
            <p:nvPr/>
          </p:nvSpPr>
          <p:spPr>
            <a:xfrm flipV="1">
              <a:off x="201528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8" name="Line 404"/>
            <p:cNvSpPr/>
            <p:nvPr/>
          </p:nvSpPr>
          <p:spPr>
            <a:xfrm flipV="1">
              <a:off x="223704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9" name="Line 405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10" name="Group 406"/>
          <p:cNvGrpSpPr/>
          <p:nvPr/>
        </p:nvGrpSpPr>
        <p:grpSpPr>
          <a:xfrm>
            <a:off x="2237040" y="5102280"/>
            <a:ext cx="307080" cy="270360"/>
            <a:chOff x="2237040" y="5102280"/>
            <a:chExt cx="307080" cy="270360"/>
          </a:xfrm>
        </p:grpSpPr>
        <p:sp>
          <p:nvSpPr>
            <p:cNvPr id="1911" name="CustomShape 407"/>
            <p:cNvSpPr/>
            <p:nvPr/>
          </p:nvSpPr>
          <p:spPr>
            <a:xfrm>
              <a:off x="2237040" y="51858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2" name="CustomShape 408"/>
            <p:cNvSpPr/>
            <p:nvPr/>
          </p:nvSpPr>
          <p:spPr>
            <a:xfrm>
              <a:off x="232236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3" name="Line 409"/>
            <p:cNvSpPr/>
            <p:nvPr/>
          </p:nvSpPr>
          <p:spPr>
            <a:xfrm flipV="1">
              <a:off x="223704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4" name="Line 410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5" name="Line 411"/>
            <p:cNvSpPr/>
            <p:nvPr/>
          </p:nvSpPr>
          <p:spPr>
            <a:xfrm flipV="1">
              <a:off x="245880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6" name="Line 412"/>
            <p:cNvSpPr/>
            <p:nvPr/>
          </p:nvSpPr>
          <p:spPr>
            <a:xfrm flipV="1">
              <a:off x="245880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17" name="Group 413"/>
          <p:cNvGrpSpPr/>
          <p:nvPr/>
        </p:nvGrpSpPr>
        <p:grpSpPr>
          <a:xfrm>
            <a:off x="2237040" y="5289480"/>
            <a:ext cx="307080" cy="270360"/>
            <a:chOff x="2237040" y="5289480"/>
            <a:chExt cx="307080" cy="270360"/>
          </a:xfrm>
        </p:grpSpPr>
        <p:sp>
          <p:nvSpPr>
            <p:cNvPr id="1918" name="CustomShape 414"/>
            <p:cNvSpPr/>
            <p:nvPr/>
          </p:nvSpPr>
          <p:spPr>
            <a:xfrm>
              <a:off x="223704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9" name="CustomShape 415"/>
            <p:cNvSpPr/>
            <p:nvPr/>
          </p:nvSpPr>
          <p:spPr>
            <a:xfrm>
              <a:off x="2322360" y="52894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0" name="Line 416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1" name="Line 417"/>
            <p:cNvSpPr/>
            <p:nvPr/>
          </p:nvSpPr>
          <p:spPr>
            <a:xfrm flipV="1">
              <a:off x="223704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2" name="Line 418"/>
            <p:cNvSpPr/>
            <p:nvPr/>
          </p:nvSpPr>
          <p:spPr>
            <a:xfrm flipV="1">
              <a:off x="245880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3" name="Line 419"/>
            <p:cNvSpPr/>
            <p:nvPr/>
          </p:nvSpPr>
          <p:spPr>
            <a:xfrm flipV="1">
              <a:off x="245880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24" name="CustomShape 420"/>
          <p:cNvSpPr/>
          <p:nvPr/>
        </p:nvSpPr>
        <p:spPr>
          <a:xfrm>
            <a:off x="235944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25" name="Line 421"/>
          <p:cNvSpPr/>
          <p:nvPr/>
        </p:nvSpPr>
        <p:spPr>
          <a:xfrm flipV="1">
            <a:off x="1371240" y="555984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6" name="Line 422"/>
          <p:cNvSpPr/>
          <p:nvPr/>
        </p:nvSpPr>
        <p:spPr>
          <a:xfrm flipV="1">
            <a:off x="1321200" y="555984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7" name="CustomShape 423"/>
          <p:cNvSpPr/>
          <p:nvPr/>
        </p:nvSpPr>
        <p:spPr>
          <a:xfrm>
            <a:off x="1368000" y="548460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8" name="CustomShape 424"/>
          <p:cNvSpPr/>
          <p:nvPr/>
        </p:nvSpPr>
        <p:spPr>
          <a:xfrm>
            <a:off x="2359440" y="524700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29" name="CustomShape 425"/>
          <p:cNvSpPr/>
          <p:nvPr/>
        </p:nvSpPr>
        <p:spPr>
          <a:xfrm>
            <a:off x="2147040" y="52470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30" name="CustomShape 426"/>
          <p:cNvSpPr/>
          <p:nvPr/>
        </p:nvSpPr>
        <p:spPr>
          <a:xfrm>
            <a:off x="214704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31" name="CustomShape 427"/>
          <p:cNvSpPr/>
          <p:nvPr/>
        </p:nvSpPr>
        <p:spPr>
          <a:xfrm>
            <a:off x="193428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932" name="CustomShape 428"/>
          <p:cNvSpPr/>
          <p:nvPr/>
        </p:nvSpPr>
        <p:spPr>
          <a:xfrm>
            <a:off x="1934640" y="52470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933" name="" descr=""/>
          <p:cNvPicPr/>
          <p:nvPr/>
        </p:nvPicPr>
        <p:blipFill>
          <a:blip r:embed="rId9"/>
          <a:stretch/>
        </p:blipFill>
        <p:spPr>
          <a:xfrm>
            <a:off x="931320" y="519336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1934" name="CustomShape 429"/>
          <p:cNvSpPr/>
          <p:nvPr/>
        </p:nvSpPr>
        <p:spPr>
          <a:xfrm>
            <a:off x="1321200" y="554832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5" name="Line 430"/>
          <p:cNvSpPr/>
          <p:nvPr/>
        </p:nvSpPr>
        <p:spPr>
          <a:xfrm flipV="1">
            <a:off x="1321200" y="518580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6" name="Line 431"/>
          <p:cNvSpPr/>
          <p:nvPr/>
        </p:nvSpPr>
        <p:spPr>
          <a:xfrm flipV="1">
            <a:off x="1371240" y="518580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37" name="TextShape 432"/>
          <p:cNvSpPr txBox="1"/>
          <p:nvPr/>
        </p:nvSpPr>
        <p:spPr>
          <a:xfrm>
            <a:off x="3066480" y="498384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 2TR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938" name="" descr=""/>
          <p:cNvPicPr/>
          <p:nvPr/>
        </p:nvPicPr>
        <p:blipFill>
          <a:blip r:embed="rId10"/>
          <a:stretch/>
        </p:blipFill>
        <p:spPr>
          <a:xfrm>
            <a:off x="1029240" y="588672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1939" name="" descr=""/>
          <p:cNvPicPr/>
          <p:nvPr/>
        </p:nvPicPr>
        <p:blipFill>
          <a:blip r:embed="rId11"/>
          <a:stretch/>
        </p:blipFill>
        <p:spPr>
          <a:xfrm>
            <a:off x="977040" y="595656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1940" name="Group 433"/>
          <p:cNvGrpSpPr/>
          <p:nvPr/>
        </p:nvGrpSpPr>
        <p:grpSpPr>
          <a:xfrm>
            <a:off x="1964520" y="5766840"/>
            <a:ext cx="307080" cy="270000"/>
            <a:chOff x="1964520" y="5766840"/>
            <a:chExt cx="307080" cy="270000"/>
          </a:xfrm>
        </p:grpSpPr>
        <p:sp>
          <p:nvSpPr>
            <p:cNvPr id="1941" name="CustomShape 434"/>
            <p:cNvSpPr/>
            <p:nvPr/>
          </p:nvSpPr>
          <p:spPr>
            <a:xfrm>
              <a:off x="1964520" y="585000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2" name="CustomShape 435"/>
            <p:cNvSpPr/>
            <p:nvPr/>
          </p:nvSpPr>
          <p:spPr>
            <a:xfrm>
              <a:off x="204984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3" name="Line 436"/>
            <p:cNvSpPr/>
            <p:nvPr/>
          </p:nvSpPr>
          <p:spPr>
            <a:xfrm flipV="1">
              <a:off x="196452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4" name="Line 437"/>
            <p:cNvSpPr/>
            <p:nvPr/>
          </p:nvSpPr>
          <p:spPr>
            <a:xfrm flipV="1">
              <a:off x="196452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5" name="Line 438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6" name="Line 439"/>
            <p:cNvSpPr/>
            <p:nvPr/>
          </p:nvSpPr>
          <p:spPr>
            <a:xfrm flipV="1">
              <a:off x="21862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47" name="Group 440"/>
          <p:cNvGrpSpPr/>
          <p:nvPr/>
        </p:nvGrpSpPr>
        <p:grpSpPr>
          <a:xfrm>
            <a:off x="1964520" y="5953680"/>
            <a:ext cx="307080" cy="270360"/>
            <a:chOff x="1964520" y="5953680"/>
            <a:chExt cx="307080" cy="270360"/>
          </a:xfrm>
        </p:grpSpPr>
        <p:sp>
          <p:nvSpPr>
            <p:cNvPr id="1948" name="CustomShape 441"/>
            <p:cNvSpPr/>
            <p:nvPr/>
          </p:nvSpPr>
          <p:spPr>
            <a:xfrm>
              <a:off x="196452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9" name="CustomShape 442"/>
            <p:cNvSpPr/>
            <p:nvPr/>
          </p:nvSpPr>
          <p:spPr>
            <a:xfrm>
              <a:off x="204984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0" name="Line 443"/>
            <p:cNvSpPr/>
            <p:nvPr/>
          </p:nvSpPr>
          <p:spPr>
            <a:xfrm flipV="1">
              <a:off x="196452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1" name="Line 444"/>
            <p:cNvSpPr/>
            <p:nvPr/>
          </p:nvSpPr>
          <p:spPr>
            <a:xfrm flipV="1">
              <a:off x="196452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2" name="Line 445"/>
            <p:cNvSpPr/>
            <p:nvPr/>
          </p:nvSpPr>
          <p:spPr>
            <a:xfrm flipV="1">
              <a:off x="218628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3" name="Line 446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54" name="Group 447"/>
          <p:cNvGrpSpPr/>
          <p:nvPr/>
        </p:nvGrpSpPr>
        <p:grpSpPr>
          <a:xfrm>
            <a:off x="2185920" y="5766840"/>
            <a:ext cx="307440" cy="270000"/>
            <a:chOff x="2185920" y="5766840"/>
            <a:chExt cx="307440" cy="270000"/>
          </a:xfrm>
        </p:grpSpPr>
        <p:sp>
          <p:nvSpPr>
            <p:cNvPr id="1955" name="CustomShape 448"/>
            <p:cNvSpPr/>
            <p:nvPr/>
          </p:nvSpPr>
          <p:spPr>
            <a:xfrm>
              <a:off x="218592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6" name="CustomShape 449"/>
            <p:cNvSpPr/>
            <p:nvPr/>
          </p:nvSpPr>
          <p:spPr>
            <a:xfrm>
              <a:off x="227160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7" name="Line 450"/>
            <p:cNvSpPr/>
            <p:nvPr/>
          </p:nvSpPr>
          <p:spPr>
            <a:xfrm flipV="1">
              <a:off x="21862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8" name="Line 451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9" name="Line 452"/>
            <p:cNvSpPr/>
            <p:nvPr/>
          </p:nvSpPr>
          <p:spPr>
            <a:xfrm flipV="1">
              <a:off x="24076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0" name="Line 453"/>
            <p:cNvSpPr/>
            <p:nvPr/>
          </p:nvSpPr>
          <p:spPr>
            <a:xfrm flipV="1">
              <a:off x="24076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61" name="Group 454"/>
          <p:cNvGrpSpPr/>
          <p:nvPr/>
        </p:nvGrpSpPr>
        <p:grpSpPr>
          <a:xfrm>
            <a:off x="2186280" y="5953680"/>
            <a:ext cx="307080" cy="270360"/>
            <a:chOff x="2186280" y="5953680"/>
            <a:chExt cx="307080" cy="270360"/>
          </a:xfrm>
        </p:grpSpPr>
        <p:sp>
          <p:nvSpPr>
            <p:cNvPr id="1962" name="CustomShape 455"/>
            <p:cNvSpPr/>
            <p:nvPr/>
          </p:nvSpPr>
          <p:spPr>
            <a:xfrm>
              <a:off x="218628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3" name="CustomShape 456"/>
            <p:cNvSpPr/>
            <p:nvPr/>
          </p:nvSpPr>
          <p:spPr>
            <a:xfrm>
              <a:off x="227160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4" name="Line 457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5" name="Line 458"/>
            <p:cNvSpPr/>
            <p:nvPr/>
          </p:nvSpPr>
          <p:spPr>
            <a:xfrm flipV="1">
              <a:off x="218628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6" name="Line 459"/>
            <p:cNvSpPr/>
            <p:nvPr/>
          </p:nvSpPr>
          <p:spPr>
            <a:xfrm flipV="1">
              <a:off x="240804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7" name="Line 460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68" name="Group 461"/>
          <p:cNvGrpSpPr/>
          <p:nvPr/>
        </p:nvGrpSpPr>
        <p:grpSpPr>
          <a:xfrm>
            <a:off x="2408040" y="5766840"/>
            <a:ext cx="307080" cy="270000"/>
            <a:chOff x="2408040" y="5766840"/>
            <a:chExt cx="307080" cy="270000"/>
          </a:xfrm>
        </p:grpSpPr>
        <p:sp>
          <p:nvSpPr>
            <p:cNvPr id="1969" name="CustomShape 462"/>
            <p:cNvSpPr/>
            <p:nvPr/>
          </p:nvSpPr>
          <p:spPr>
            <a:xfrm>
              <a:off x="240804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0" name="CustomShape 463"/>
            <p:cNvSpPr/>
            <p:nvPr/>
          </p:nvSpPr>
          <p:spPr>
            <a:xfrm>
              <a:off x="249336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1" name="Line 464"/>
            <p:cNvSpPr/>
            <p:nvPr/>
          </p:nvSpPr>
          <p:spPr>
            <a:xfrm flipV="1">
              <a:off x="240804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2" name="Line 465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3" name="Line 466"/>
            <p:cNvSpPr/>
            <p:nvPr/>
          </p:nvSpPr>
          <p:spPr>
            <a:xfrm flipV="1">
              <a:off x="262980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4" name="Line 467"/>
            <p:cNvSpPr/>
            <p:nvPr/>
          </p:nvSpPr>
          <p:spPr>
            <a:xfrm flipV="1">
              <a:off x="262980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75" name="Group 468"/>
          <p:cNvGrpSpPr/>
          <p:nvPr/>
        </p:nvGrpSpPr>
        <p:grpSpPr>
          <a:xfrm>
            <a:off x="2408040" y="5953680"/>
            <a:ext cx="307080" cy="270360"/>
            <a:chOff x="2408040" y="5953680"/>
            <a:chExt cx="307080" cy="270360"/>
          </a:xfrm>
        </p:grpSpPr>
        <p:sp>
          <p:nvSpPr>
            <p:cNvPr id="1976" name="CustomShape 469"/>
            <p:cNvSpPr/>
            <p:nvPr/>
          </p:nvSpPr>
          <p:spPr>
            <a:xfrm>
              <a:off x="240804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7" name="CustomShape 470"/>
            <p:cNvSpPr/>
            <p:nvPr/>
          </p:nvSpPr>
          <p:spPr>
            <a:xfrm>
              <a:off x="249336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8" name="Line 471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9" name="Line 472"/>
            <p:cNvSpPr/>
            <p:nvPr/>
          </p:nvSpPr>
          <p:spPr>
            <a:xfrm flipV="1">
              <a:off x="240804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0" name="Line 473"/>
            <p:cNvSpPr/>
            <p:nvPr/>
          </p:nvSpPr>
          <p:spPr>
            <a:xfrm flipV="1">
              <a:off x="262980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1" name="Line 474"/>
            <p:cNvSpPr/>
            <p:nvPr/>
          </p:nvSpPr>
          <p:spPr>
            <a:xfrm flipV="1">
              <a:off x="262980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82" name="Line 475"/>
          <p:cNvSpPr/>
          <p:nvPr/>
        </p:nvSpPr>
        <p:spPr>
          <a:xfrm flipV="1">
            <a:off x="1368000" y="585000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3" name="Line 476"/>
          <p:cNvSpPr/>
          <p:nvPr/>
        </p:nvSpPr>
        <p:spPr>
          <a:xfrm flipV="1">
            <a:off x="1431000" y="630720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4" name="Line 477"/>
          <p:cNvSpPr/>
          <p:nvPr/>
        </p:nvSpPr>
        <p:spPr>
          <a:xfrm flipV="1">
            <a:off x="1418040" y="593316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5" name="Line 478"/>
          <p:cNvSpPr/>
          <p:nvPr/>
        </p:nvSpPr>
        <p:spPr>
          <a:xfrm flipV="1">
            <a:off x="1371240" y="630720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986" name="Group 479"/>
          <p:cNvGrpSpPr/>
          <p:nvPr/>
        </p:nvGrpSpPr>
        <p:grpSpPr>
          <a:xfrm>
            <a:off x="1878840" y="5850000"/>
            <a:ext cx="307080" cy="270360"/>
            <a:chOff x="1878840" y="5850000"/>
            <a:chExt cx="307080" cy="270360"/>
          </a:xfrm>
        </p:grpSpPr>
        <p:sp>
          <p:nvSpPr>
            <p:cNvPr id="1987" name="CustomShape 480"/>
            <p:cNvSpPr/>
            <p:nvPr/>
          </p:nvSpPr>
          <p:spPr>
            <a:xfrm>
              <a:off x="187884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8" name="CustomShape 481"/>
            <p:cNvSpPr/>
            <p:nvPr/>
          </p:nvSpPr>
          <p:spPr>
            <a:xfrm>
              <a:off x="196416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9" name="Line 482"/>
            <p:cNvSpPr/>
            <p:nvPr/>
          </p:nvSpPr>
          <p:spPr>
            <a:xfrm flipV="1">
              <a:off x="187884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0" name="Line 483"/>
            <p:cNvSpPr/>
            <p:nvPr/>
          </p:nvSpPr>
          <p:spPr>
            <a:xfrm flipV="1">
              <a:off x="187884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1" name="Line 484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2" name="Line 485"/>
            <p:cNvSpPr/>
            <p:nvPr/>
          </p:nvSpPr>
          <p:spPr>
            <a:xfrm flipV="1">
              <a:off x="210060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93" name="Group 486"/>
          <p:cNvGrpSpPr/>
          <p:nvPr/>
        </p:nvGrpSpPr>
        <p:grpSpPr>
          <a:xfrm>
            <a:off x="1879200" y="6036840"/>
            <a:ext cx="306720" cy="270360"/>
            <a:chOff x="1879200" y="6036840"/>
            <a:chExt cx="306720" cy="270360"/>
          </a:xfrm>
        </p:grpSpPr>
        <p:sp>
          <p:nvSpPr>
            <p:cNvPr id="1994" name="CustomShape 487"/>
            <p:cNvSpPr/>
            <p:nvPr/>
          </p:nvSpPr>
          <p:spPr>
            <a:xfrm>
              <a:off x="1879200" y="612036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5" name="CustomShape 488"/>
            <p:cNvSpPr/>
            <p:nvPr/>
          </p:nvSpPr>
          <p:spPr>
            <a:xfrm>
              <a:off x="1964520" y="603684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6" name="Line 489"/>
            <p:cNvSpPr/>
            <p:nvPr/>
          </p:nvSpPr>
          <p:spPr>
            <a:xfrm flipV="1">
              <a:off x="18792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7" name="Line 490"/>
            <p:cNvSpPr/>
            <p:nvPr/>
          </p:nvSpPr>
          <p:spPr>
            <a:xfrm flipV="1">
              <a:off x="18792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8" name="Line 491"/>
            <p:cNvSpPr/>
            <p:nvPr/>
          </p:nvSpPr>
          <p:spPr>
            <a:xfrm flipV="1">
              <a:off x="21006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9" name="Line 492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00" name="Group 493"/>
          <p:cNvGrpSpPr/>
          <p:nvPr/>
        </p:nvGrpSpPr>
        <p:grpSpPr>
          <a:xfrm>
            <a:off x="2100600" y="5850000"/>
            <a:ext cx="307080" cy="270360"/>
            <a:chOff x="2100600" y="5850000"/>
            <a:chExt cx="307080" cy="270360"/>
          </a:xfrm>
        </p:grpSpPr>
        <p:sp>
          <p:nvSpPr>
            <p:cNvPr id="2001" name="CustomShape 494"/>
            <p:cNvSpPr/>
            <p:nvPr/>
          </p:nvSpPr>
          <p:spPr>
            <a:xfrm>
              <a:off x="210060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2" name="CustomShape 495"/>
            <p:cNvSpPr/>
            <p:nvPr/>
          </p:nvSpPr>
          <p:spPr>
            <a:xfrm>
              <a:off x="218592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3" name="Line 496"/>
            <p:cNvSpPr/>
            <p:nvPr/>
          </p:nvSpPr>
          <p:spPr>
            <a:xfrm flipV="1">
              <a:off x="210060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4" name="Line 497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5" name="Line 498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6" name="Line 499"/>
            <p:cNvSpPr/>
            <p:nvPr/>
          </p:nvSpPr>
          <p:spPr>
            <a:xfrm flipV="1">
              <a:off x="232236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07" name="Group 500"/>
          <p:cNvGrpSpPr/>
          <p:nvPr/>
        </p:nvGrpSpPr>
        <p:grpSpPr>
          <a:xfrm>
            <a:off x="2100600" y="6036840"/>
            <a:ext cx="307080" cy="270360"/>
            <a:chOff x="2100600" y="6036840"/>
            <a:chExt cx="307080" cy="270360"/>
          </a:xfrm>
        </p:grpSpPr>
        <p:sp>
          <p:nvSpPr>
            <p:cNvPr id="2008" name="CustomShape 501"/>
            <p:cNvSpPr/>
            <p:nvPr/>
          </p:nvSpPr>
          <p:spPr>
            <a:xfrm>
              <a:off x="2100600" y="6120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9" name="CustomShape 502"/>
            <p:cNvSpPr/>
            <p:nvPr/>
          </p:nvSpPr>
          <p:spPr>
            <a:xfrm>
              <a:off x="218592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0" name="Line 503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1" name="Line 504"/>
            <p:cNvSpPr/>
            <p:nvPr/>
          </p:nvSpPr>
          <p:spPr>
            <a:xfrm flipV="1">
              <a:off x="21006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2" name="Line 505"/>
            <p:cNvSpPr/>
            <p:nvPr/>
          </p:nvSpPr>
          <p:spPr>
            <a:xfrm flipV="1">
              <a:off x="232236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3" name="Line 506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14" name="Group 507"/>
          <p:cNvGrpSpPr/>
          <p:nvPr/>
        </p:nvGrpSpPr>
        <p:grpSpPr>
          <a:xfrm>
            <a:off x="2322360" y="5850000"/>
            <a:ext cx="307080" cy="270360"/>
            <a:chOff x="2322360" y="5850000"/>
            <a:chExt cx="307080" cy="270360"/>
          </a:xfrm>
        </p:grpSpPr>
        <p:sp>
          <p:nvSpPr>
            <p:cNvPr id="2015" name="CustomShape 508"/>
            <p:cNvSpPr/>
            <p:nvPr/>
          </p:nvSpPr>
          <p:spPr>
            <a:xfrm>
              <a:off x="232236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6" name="CustomShape 509"/>
            <p:cNvSpPr/>
            <p:nvPr/>
          </p:nvSpPr>
          <p:spPr>
            <a:xfrm>
              <a:off x="240768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7" name="Line 510"/>
            <p:cNvSpPr/>
            <p:nvPr/>
          </p:nvSpPr>
          <p:spPr>
            <a:xfrm flipV="1">
              <a:off x="232236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8" name="Line 511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9" name="Line 512"/>
            <p:cNvSpPr/>
            <p:nvPr/>
          </p:nvSpPr>
          <p:spPr>
            <a:xfrm flipV="1">
              <a:off x="254412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0" name="Line 513"/>
            <p:cNvSpPr/>
            <p:nvPr/>
          </p:nvSpPr>
          <p:spPr>
            <a:xfrm flipV="1">
              <a:off x="254412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21" name="Group 514"/>
          <p:cNvGrpSpPr/>
          <p:nvPr/>
        </p:nvGrpSpPr>
        <p:grpSpPr>
          <a:xfrm>
            <a:off x="2322360" y="6036840"/>
            <a:ext cx="307080" cy="270360"/>
            <a:chOff x="2322360" y="6036840"/>
            <a:chExt cx="307080" cy="270360"/>
          </a:xfrm>
        </p:grpSpPr>
        <p:sp>
          <p:nvSpPr>
            <p:cNvPr id="2022" name="CustomShape 515"/>
            <p:cNvSpPr/>
            <p:nvPr/>
          </p:nvSpPr>
          <p:spPr>
            <a:xfrm>
              <a:off x="2322360" y="6120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3" name="CustomShape 516"/>
            <p:cNvSpPr/>
            <p:nvPr/>
          </p:nvSpPr>
          <p:spPr>
            <a:xfrm>
              <a:off x="240768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4" name="Line 517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5" name="Line 518"/>
            <p:cNvSpPr/>
            <p:nvPr/>
          </p:nvSpPr>
          <p:spPr>
            <a:xfrm flipV="1">
              <a:off x="232236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6" name="Line 519"/>
            <p:cNvSpPr/>
            <p:nvPr/>
          </p:nvSpPr>
          <p:spPr>
            <a:xfrm flipV="1">
              <a:off x="254412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7" name="Line 520"/>
            <p:cNvSpPr/>
            <p:nvPr/>
          </p:nvSpPr>
          <p:spPr>
            <a:xfrm flipV="1">
              <a:off x="254412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28" name="Group 521"/>
          <p:cNvGrpSpPr/>
          <p:nvPr/>
        </p:nvGrpSpPr>
        <p:grpSpPr>
          <a:xfrm>
            <a:off x="1793520" y="5933160"/>
            <a:ext cx="307080" cy="270360"/>
            <a:chOff x="1793520" y="5933160"/>
            <a:chExt cx="307080" cy="270360"/>
          </a:xfrm>
        </p:grpSpPr>
        <p:sp>
          <p:nvSpPr>
            <p:cNvPr id="2029" name="CustomShape 522"/>
            <p:cNvSpPr/>
            <p:nvPr/>
          </p:nvSpPr>
          <p:spPr>
            <a:xfrm>
              <a:off x="1793520" y="60166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0" name="CustomShape 523"/>
            <p:cNvSpPr/>
            <p:nvPr/>
          </p:nvSpPr>
          <p:spPr>
            <a:xfrm>
              <a:off x="187884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1" name="Line 524"/>
            <p:cNvSpPr/>
            <p:nvPr/>
          </p:nvSpPr>
          <p:spPr>
            <a:xfrm flipV="1">
              <a:off x="179352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2" name="Line 525"/>
            <p:cNvSpPr/>
            <p:nvPr/>
          </p:nvSpPr>
          <p:spPr>
            <a:xfrm flipV="1">
              <a:off x="179352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3" name="Line 526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4" name="Line 527"/>
            <p:cNvSpPr/>
            <p:nvPr/>
          </p:nvSpPr>
          <p:spPr>
            <a:xfrm flipV="1">
              <a:off x="20152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35" name="Group 528"/>
          <p:cNvGrpSpPr/>
          <p:nvPr/>
        </p:nvGrpSpPr>
        <p:grpSpPr>
          <a:xfrm>
            <a:off x="1793520" y="6120360"/>
            <a:ext cx="307080" cy="270360"/>
            <a:chOff x="1793520" y="6120360"/>
            <a:chExt cx="307080" cy="270360"/>
          </a:xfrm>
        </p:grpSpPr>
        <p:sp>
          <p:nvSpPr>
            <p:cNvPr id="2036" name="CustomShape 529"/>
            <p:cNvSpPr/>
            <p:nvPr/>
          </p:nvSpPr>
          <p:spPr>
            <a:xfrm>
              <a:off x="179352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7" name="CustomShape 530"/>
            <p:cNvSpPr/>
            <p:nvPr/>
          </p:nvSpPr>
          <p:spPr>
            <a:xfrm>
              <a:off x="1879200" y="612036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8" name="Line 531"/>
            <p:cNvSpPr/>
            <p:nvPr/>
          </p:nvSpPr>
          <p:spPr>
            <a:xfrm flipV="1">
              <a:off x="179352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9" name="Line 532"/>
            <p:cNvSpPr/>
            <p:nvPr/>
          </p:nvSpPr>
          <p:spPr>
            <a:xfrm flipV="1">
              <a:off x="179352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0" name="Line 533"/>
            <p:cNvSpPr/>
            <p:nvPr/>
          </p:nvSpPr>
          <p:spPr>
            <a:xfrm flipV="1">
              <a:off x="201528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1" name="Line 534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42" name="Group 535"/>
          <p:cNvGrpSpPr/>
          <p:nvPr/>
        </p:nvGrpSpPr>
        <p:grpSpPr>
          <a:xfrm>
            <a:off x="2015280" y="5933160"/>
            <a:ext cx="307080" cy="270360"/>
            <a:chOff x="2015280" y="5933160"/>
            <a:chExt cx="307080" cy="270360"/>
          </a:xfrm>
        </p:grpSpPr>
        <p:sp>
          <p:nvSpPr>
            <p:cNvPr id="2043" name="CustomShape 536"/>
            <p:cNvSpPr/>
            <p:nvPr/>
          </p:nvSpPr>
          <p:spPr>
            <a:xfrm>
              <a:off x="2015280" y="601668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4" name="CustomShape 537"/>
            <p:cNvSpPr/>
            <p:nvPr/>
          </p:nvSpPr>
          <p:spPr>
            <a:xfrm>
              <a:off x="210060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5" name="Line 538"/>
            <p:cNvSpPr/>
            <p:nvPr/>
          </p:nvSpPr>
          <p:spPr>
            <a:xfrm flipV="1">
              <a:off x="20152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6" name="Line 539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7" name="Line 540"/>
            <p:cNvSpPr/>
            <p:nvPr/>
          </p:nvSpPr>
          <p:spPr>
            <a:xfrm flipV="1">
              <a:off x="22366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8" name="Line 541"/>
            <p:cNvSpPr/>
            <p:nvPr/>
          </p:nvSpPr>
          <p:spPr>
            <a:xfrm flipV="1">
              <a:off x="22366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49" name="Group 542"/>
          <p:cNvGrpSpPr/>
          <p:nvPr/>
        </p:nvGrpSpPr>
        <p:grpSpPr>
          <a:xfrm>
            <a:off x="2015280" y="6120360"/>
            <a:ext cx="307080" cy="270360"/>
            <a:chOff x="2015280" y="6120360"/>
            <a:chExt cx="307080" cy="270360"/>
          </a:xfrm>
        </p:grpSpPr>
        <p:sp>
          <p:nvSpPr>
            <p:cNvPr id="2050" name="CustomShape 543"/>
            <p:cNvSpPr/>
            <p:nvPr/>
          </p:nvSpPr>
          <p:spPr>
            <a:xfrm>
              <a:off x="201528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1" name="CustomShape 544"/>
            <p:cNvSpPr/>
            <p:nvPr/>
          </p:nvSpPr>
          <p:spPr>
            <a:xfrm>
              <a:off x="2100600" y="612036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2" name="Line 545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3" name="Line 546"/>
            <p:cNvSpPr/>
            <p:nvPr/>
          </p:nvSpPr>
          <p:spPr>
            <a:xfrm flipV="1">
              <a:off x="201528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4" name="Line 547"/>
            <p:cNvSpPr/>
            <p:nvPr/>
          </p:nvSpPr>
          <p:spPr>
            <a:xfrm flipV="1">
              <a:off x="223704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5" name="Line 548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56" name="Group 549"/>
          <p:cNvGrpSpPr/>
          <p:nvPr/>
        </p:nvGrpSpPr>
        <p:grpSpPr>
          <a:xfrm>
            <a:off x="2237040" y="5933160"/>
            <a:ext cx="307080" cy="270360"/>
            <a:chOff x="2237040" y="5933160"/>
            <a:chExt cx="307080" cy="270360"/>
          </a:xfrm>
        </p:grpSpPr>
        <p:sp>
          <p:nvSpPr>
            <p:cNvPr id="2057" name="CustomShape 550"/>
            <p:cNvSpPr/>
            <p:nvPr/>
          </p:nvSpPr>
          <p:spPr>
            <a:xfrm>
              <a:off x="2237040" y="60166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8" name="CustomShape 551"/>
            <p:cNvSpPr/>
            <p:nvPr/>
          </p:nvSpPr>
          <p:spPr>
            <a:xfrm>
              <a:off x="232236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9" name="Line 552"/>
            <p:cNvSpPr/>
            <p:nvPr/>
          </p:nvSpPr>
          <p:spPr>
            <a:xfrm flipV="1">
              <a:off x="223704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0" name="Line 553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1" name="Line 554"/>
            <p:cNvSpPr/>
            <p:nvPr/>
          </p:nvSpPr>
          <p:spPr>
            <a:xfrm flipV="1">
              <a:off x="245880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2" name="Line 555"/>
            <p:cNvSpPr/>
            <p:nvPr/>
          </p:nvSpPr>
          <p:spPr>
            <a:xfrm flipV="1">
              <a:off x="245880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63" name="Group 556"/>
          <p:cNvGrpSpPr/>
          <p:nvPr/>
        </p:nvGrpSpPr>
        <p:grpSpPr>
          <a:xfrm>
            <a:off x="2237040" y="6120360"/>
            <a:ext cx="307080" cy="270360"/>
            <a:chOff x="2237040" y="6120360"/>
            <a:chExt cx="307080" cy="270360"/>
          </a:xfrm>
        </p:grpSpPr>
        <p:sp>
          <p:nvSpPr>
            <p:cNvPr id="2064" name="CustomShape 557"/>
            <p:cNvSpPr/>
            <p:nvPr/>
          </p:nvSpPr>
          <p:spPr>
            <a:xfrm>
              <a:off x="223704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5" name="CustomShape 558"/>
            <p:cNvSpPr/>
            <p:nvPr/>
          </p:nvSpPr>
          <p:spPr>
            <a:xfrm>
              <a:off x="2322360" y="612036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6" name="Line 559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7" name="Line 560"/>
            <p:cNvSpPr/>
            <p:nvPr/>
          </p:nvSpPr>
          <p:spPr>
            <a:xfrm flipV="1">
              <a:off x="223704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8" name="Line 561"/>
            <p:cNvSpPr/>
            <p:nvPr/>
          </p:nvSpPr>
          <p:spPr>
            <a:xfrm flipV="1">
              <a:off x="245880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9" name="Line 562"/>
            <p:cNvSpPr/>
            <p:nvPr/>
          </p:nvSpPr>
          <p:spPr>
            <a:xfrm flipV="1">
              <a:off x="245880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070" name="CustomShape 563"/>
          <p:cNvSpPr/>
          <p:nvPr/>
        </p:nvSpPr>
        <p:spPr>
          <a:xfrm>
            <a:off x="235944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71" name="Line 564"/>
          <p:cNvSpPr/>
          <p:nvPr/>
        </p:nvSpPr>
        <p:spPr>
          <a:xfrm flipV="1">
            <a:off x="1371240" y="639072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2" name="Line 565"/>
          <p:cNvSpPr/>
          <p:nvPr/>
        </p:nvSpPr>
        <p:spPr>
          <a:xfrm flipV="1">
            <a:off x="1321200" y="639072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3" name="CustomShape 566"/>
          <p:cNvSpPr/>
          <p:nvPr/>
        </p:nvSpPr>
        <p:spPr>
          <a:xfrm>
            <a:off x="1368000" y="631548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4" name="CustomShape 567"/>
          <p:cNvSpPr/>
          <p:nvPr/>
        </p:nvSpPr>
        <p:spPr>
          <a:xfrm>
            <a:off x="2359440" y="607788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75" name="CustomShape 568"/>
          <p:cNvSpPr/>
          <p:nvPr/>
        </p:nvSpPr>
        <p:spPr>
          <a:xfrm>
            <a:off x="2147040" y="60778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76" name="CustomShape 569"/>
          <p:cNvSpPr/>
          <p:nvPr/>
        </p:nvSpPr>
        <p:spPr>
          <a:xfrm>
            <a:off x="214704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77" name="CustomShape 570"/>
          <p:cNvSpPr/>
          <p:nvPr/>
        </p:nvSpPr>
        <p:spPr>
          <a:xfrm>
            <a:off x="193428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078" name="CustomShape 571"/>
          <p:cNvSpPr/>
          <p:nvPr/>
        </p:nvSpPr>
        <p:spPr>
          <a:xfrm>
            <a:off x="1934640" y="60778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079" name="" descr=""/>
          <p:cNvPicPr/>
          <p:nvPr/>
        </p:nvPicPr>
        <p:blipFill>
          <a:blip r:embed="rId12"/>
          <a:stretch/>
        </p:blipFill>
        <p:spPr>
          <a:xfrm>
            <a:off x="931320" y="602424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2080" name="CustomShape 572"/>
          <p:cNvSpPr/>
          <p:nvPr/>
        </p:nvSpPr>
        <p:spPr>
          <a:xfrm>
            <a:off x="1321200" y="637920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1" name="Line 573"/>
          <p:cNvSpPr/>
          <p:nvPr/>
        </p:nvSpPr>
        <p:spPr>
          <a:xfrm flipV="1">
            <a:off x="1321200" y="601668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2" name="Line 574"/>
          <p:cNvSpPr/>
          <p:nvPr/>
        </p:nvSpPr>
        <p:spPr>
          <a:xfrm flipV="1">
            <a:off x="1371240" y="601668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3" name="TextShape 575"/>
          <p:cNvSpPr txBox="1"/>
          <p:nvPr/>
        </p:nvSpPr>
        <p:spPr>
          <a:xfrm>
            <a:off x="3066480" y="581472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 3TR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4" name="TextShape 576"/>
          <p:cNvSpPr txBox="1"/>
          <p:nvPr/>
        </p:nvSpPr>
        <p:spPr>
          <a:xfrm>
            <a:off x="1533240" y="639072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5" name="CustomShape 577"/>
          <p:cNvSpPr/>
          <p:nvPr/>
        </p:nvSpPr>
        <p:spPr>
          <a:xfrm rot="10800000">
            <a:off x="5176440" y="6514920"/>
            <a:ext cx="195840" cy="3676680"/>
          </a:xfrm>
          <a:custGeom>
            <a:avLst/>
            <a:gdLst/>
            <a:ahLst/>
            <a:rect l="0" t="0" r="r" b="b"/>
            <a:pathLst>
              <a:path w="546" h="10215">
                <a:moveTo>
                  <a:pt x="545" y="0"/>
                </a:moveTo>
                <a:cubicBezTo>
                  <a:pt x="408" y="0"/>
                  <a:pt x="272" y="425"/>
                  <a:pt x="272" y="851"/>
                </a:cubicBezTo>
                <a:lnTo>
                  <a:pt x="272" y="4255"/>
                </a:lnTo>
                <a:cubicBezTo>
                  <a:pt x="272" y="4681"/>
                  <a:pt x="136" y="5107"/>
                  <a:pt x="0" y="5107"/>
                </a:cubicBezTo>
                <a:cubicBezTo>
                  <a:pt x="136" y="5107"/>
                  <a:pt x="272" y="5532"/>
                  <a:pt x="272" y="5958"/>
                </a:cubicBezTo>
                <a:lnTo>
                  <a:pt x="272" y="9362"/>
                </a:lnTo>
                <a:cubicBezTo>
                  <a:pt x="272" y="9788"/>
                  <a:pt x="408" y="10214"/>
                  <a:pt x="545" y="10214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6" name="TextShape 578"/>
          <p:cNvSpPr txBox="1"/>
          <p:nvPr/>
        </p:nvSpPr>
        <p:spPr>
          <a:xfrm>
            <a:off x="5243040" y="2703600"/>
            <a:ext cx="3705120" cy="222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3D grid + time dimension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→ “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4D data set”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Can talk about time as “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” in physical units of seconds, or as “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” in index units of simple counting.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Shape 1"/>
          <p:cNvSpPr txBox="1"/>
          <p:nvPr/>
        </p:nvSpPr>
        <p:spPr>
          <a:xfrm>
            <a:off x="219240" y="271440"/>
            <a:ext cx="8799120" cy="761760"/>
          </a:xfrm>
          <a:prstGeom prst="rect">
            <a:avLst/>
          </a:prstGeom>
          <a:solidFill>
            <a:srgbClr val="ffff01"/>
          </a:solidFill>
          <a:ln w="57240">
            <a:solidFill>
              <a:srgbClr val="e600e6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e600e6"/>
                </a:solidFill>
                <a:latin typeface="Arial Rounded MT Bold"/>
                <a:ea typeface="ＭＳ Ｐゴシック"/>
              </a:rPr>
              <a:t>A</a:t>
            </a:r>
            <a:r>
              <a:rPr b="1" lang="en-US" sz="3600" spc="-1" strike="noStrike">
                <a:solidFill>
                  <a:srgbClr val="333399"/>
                </a:solidFill>
                <a:latin typeface="Arial Rounded MT Bold"/>
                <a:ea typeface="ＭＳ Ｐゴシック"/>
              </a:rPr>
              <a:t>F</a:t>
            </a:r>
            <a:r>
              <a:rPr b="1" lang="en-US" sz="3600" spc="-1" strike="noStrike">
                <a:solidFill>
                  <a:srgbClr val="ff011c"/>
                </a:solidFill>
                <a:latin typeface="Arial Rounded MT Bold"/>
                <a:ea typeface="ＭＳ Ｐゴシック"/>
              </a:rPr>
              <a:t>N</a:t>
            </a:r>
            <a:r>
              <a:rPr b="1" lang="en-US" sz="3600" spc="-1" strike="noStrike">
                <a:solidFill>
                  <a:srgbClr val="00b300"/>
                </a:solidFill>
                <a:latin typeface="Arial Rounded MT Bold"/>
                <a:ea typeface="ＭＳ Ｐゴシック"/>
              </a:rPr>
              <a:t>I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= 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A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nalysis of 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F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unctional 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N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euro</a:t>
            </a:r>
            <a:r>
              <a:rPr b="1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I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mages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165240" y="1166760"/>
            <a:ext cx="8830800" cy="5360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68120" indent="-16776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Developed to provide an environment for FMRI data analyses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And a platform for development of new software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AFNI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refers to both the program of that name and the entire package of external programs and plugins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(more than 200)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Important principles in the development of AFNI: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Allow user to stay close to the data and view it in many different ways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Give users the power to assemble pieces in different ways to make customized analyses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776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StarSymbol"/>
              <a:buChar char="o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With great power comes great responsibility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03160" indent="-167760">
              <a:lnSpc>
                <a:spcPct val="93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  — </a:t>
            </a:r>
            <a:r>
              <a:rPr b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to understand the analyses and the tools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Provide mechanism, not policy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93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Allow other programmers to add features that can interact with the rest of the package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is a volumetric data set?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It a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grid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made up of voxels (basic case: 3D).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Each voxel contains a number, which is represented by a color (gray, RGB, etc.).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 time series data set is an ordered set of 3D vols (→ a ‘4D data set’).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8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Volumetric data structure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9" name="TextShape 3"/>
          <p:cNvSpPr txBox="1"/>
          <p:nvPr/>
        </p:nvSpPr>
        <p:spPr>
          <a:xfrm>
            <a:off x="1938600" y="2692440"/>
            <a:ext cx="10904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grid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90" name="" descr=""/>
          <p:cNvPicPr/>
          <p:nvPr/>
        </p:nvPicPr>
        <p:blipFill>
          <a:blip r:embed="rId1"/>
          <a:stretch/>
        </p:blipFill>
        <p:spPr>
          <a:xfrm>
            <a:off x="1028880" y="332208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2091" name="" descr=""/>
          <p:cNvPicPr/>
          <p:nvPr/>
        </p:nvPicPr>
        <p:blipFill>
          <a:blip r:embed="rId2"/>
          <a:stretch/>
        </p:blipFill>
        <p:spPr>
          <a:xfrm>
            <a:off x="976680" y="339192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2092" name="Group 4"/>
          <p:cNvGrpSpPr/>
          <p:nvPr/>
        </p:nvGrpSpPr>
        <p:grpSpPr>
          <a:xfrm>
            <a:off x="1964160" y="3202200"/>
            <a:ext cx="307080" cy="270000"/>
            <a:chOff x="1964160" y="3202200"/>
            <a:chExt cx="307080" cy="270000"/>
          </a:xfrm>
        </p:grpSpPr>
        <p:sp>
          <p:nvSpPr>
            <p:cNvPr id="2093" name="CustomShape 5"/>
            <p:cNvSpPr/>
            <p:nvPr/>
          </p:nvSpPr>
          <p:spPr>
            <a:xfrm>
              <a:off x="1964160" y="328536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4" name="CustomShape 6"/>
            <p:cNvSpPr/>
            <p:nvPr/>
          </p:nvSpPr>
          <p:spPr>
            <a:xfrm>
              <a:off x="204948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5" name="Line 7"/>
            <p:cNvSpPr/>
            <p:nvPr/>
          </p:nvSpPr>
          <p:spPr>
            <a:xfrm flipV="1">
              <a:off x="196416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6" name="Line 8"/>
            <p:cNvSpPr/>
            <p:nvPr/>
          </p:nvSpPr>
          <p:spPr>
            <a:xfrm flipV="1">
              <a:off x="196416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7" name="Line 9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8" name="Line 10"/>
            <p:cNvSpPr/>
            <p:nvPr/>
          </p:nvSpPr>
          <p:spPr>
            <a:xfrm flipV="1">
              <a:off x="21859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099" name="Group 11"/>
          <p:cNvGrpSpPr/>
          <p:nvPr/>
        </p:nvGrpSpPr>
        <p:grpSpPr>
          <a:xfrm>
            <a:off x="1964160" y="3389040"/>
            <a:ext cx="307080" cy="270360"/>
            <a:chOff x="1964160" y="3389040"/>
            <a:chExt cx="307080" cy="270360"/>
          </a:xfrm>
        </p:grpSpPr>
        <p:sp>
          <p:nvSpPr>
            <p:cNvPr id="2100" name="CustomShape 12"/>
            <p:cNvSpPr/>
            <p:nvPr/>
          </p:nvSpPr>
          <p:spPr>
            <a:xfrm>
              <a:off x="196416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1" name="CustomShape 13"/>
            <p:cNvSpPr/>
            <p:nvPr/>
          </p:nvSpPr>
          <p:spPr>
            <a:xfrm>
              <a:off x="204948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2" name="Line 14"/>
            <p:cNvSpPr/>
            <p:nvPr/>
          </p:nvSpPr>
          <p:spPr>
            <a:xfrm flipV="1">
              <a:off x="196416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3" name="Line 15"/>
            <p:cNvSpPr/>
            <p:nvPr/>
          </p:nvSpPr>
          <p:spPr>
            <a:xfrm flipV="1">
              <a:off x="196416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4" name="Line 16"/>
            <p:cNvSpPr/>
            <p:nvPr/>
          </p:nvSpPr>
          <p:spPr>
            <a:xfrm flipV="1">
              <a:off x="218592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5" name="Line 17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06" name="Group 18"/>
          <p:cNvGrpSpPr/>
          <p:nvPr/>
        </p:nvGrpSpPr>
        <p:grpSpPr>
          <a:xfrm>
            <a:off x="2185560" y="3202200"/>
            <a:ext cx="307440" cy="270000"/>
            <a:chOff x="2185560" y="3202200"/>
            <a:chExt cx="307440" cy="270000"/>
          </a:xfrm>
        </p:grpSpPr>
        <p:sp>
          <p:nvSpPr>
            <p:cNvPr id="2107" name="CustomShape 19"/>
            <p:cNvSpPr/>
            <p:nvPr/>
          </p:nvSpPr>
          <p:spPr>
            <a:xfrm>
              <a:off x="218556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8" name="CustomShape 20"/>
            <p:cNvSpPr/>
            <p:nvPr/>
          </p:nvSpPr>
          <p:spPr>
            <a:xfrm>
              <a:off x="227124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9" name="Line 21"/>
            <p:cNvSpPr/>
            <p:nvPr/>
          </p:nvSpPr>
          <p:spPr>
            <a:xfrm flipV="1">
              <a:off x="21859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0" name="Line 22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1" name="Line 23"/>
            <p:cNvSpPr/>
            <p:nvPr/>
          </p:nvSpPr>
          <p:spPr>
            <a:xfrm flipV="1">
              <a:off x="24073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2" name="Line 24"/>
            <p:cNvSpPr/>
            <p:nvPr/>
          </p:nvSpPr>
          <p:spPr>
            <a:xfrm flipV="1">
              <a:off x="24073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13" name="Group 25"/>
          <p:cNvGrpSpPr/>
          <p:nvPr/>
        </p:nvGrpSpPr>
        <p:grpSpPr>
          <a:xfrm>
            <a:off x="2185920" y="3389040"/>
            <a:ext cx="307080" cy="270360"/>
            <a:chOff x="2185920" y="3389040"/>
            <a:chExt cx="307080" cy="270360"/>
          </a:xfrm>
        </p:grpSpPr>
        <p:sp>
          <p:nvSpPr>
            <p:cNvPr id="2114" name="CustomShape 26"/>
            <p:cNvSpPr/>
            <p:nvPr/>
          </p:nvSpPr>
          <p:spPr>
            <a:xfrm>
              <a:off x="218592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5" name="CustomShape 27"/>
            <p:cNvSpPr/>
            <p:nvPr/>
          </p:nvSpPr>
          <p:spPr>
            <a:xfrm>
              <a:off x="227124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6" name="Line 28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7" name="Line 29"/>
            <p:cNvSpPr/>
            <p:nvPr/>
          </p:nvSpPr>
          <p:spPr>
            <a:xfrm flipV="1">
              <a:off x="218592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8" name="Line 30"/>
            <p:cNvSpPr/>
            <p:nvPr/>
          </p:nvSpPr>
          <p:spPr>
            <a:xfrm flipV="1">
              <a:off x="240768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9" name="Line 31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20" name="Group 32"/>
          <p:cNvGrpSpPr/>
          <p:nvPr/>
        </p:nvGrpSpPr>
        <p:grpSpPr>
          <a:xfrm>
            <a:off x="2407680" y="3202200"/>
            <a:ext cx="307080" cy="270000"/>
            <a:chOff x="2407680" y="3202200"/>
            <a:chExt cx="307080" cy="270000"/>
          </a:xfrm>
        </p:grpSpPr>
        <p:sp>
          <p:nvSpPr>
            <p:cNvPr id="2121" name="CustomShape 33"/>
            <p:cNvSpPr/>
            <p:nvPr/>
          </p:nvSpPr>
          <p:spPr>
            <a:xfrm>
              <a:off x="240768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2" name="CustomShape 34"/>
            <p:cNvSpPr/>
            <p:nvPr/>
          </p:nvSpPr>
          <p:spPr>
            <a:xfrm>
              <a:off x="249300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3" name="Line 35"/>
            <p:cNvSpPr/>
            <p:nvPr/>
          </p:nvSpPr>
          <p:spPr>
            <a:xfrm flipV="1">
              <a:off x="240768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4" name="Line 36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5" name="Line 37"/>
            <p:cNvSpPr/>
            <p:nvPr/>
          </p:nvSpPr>
          <p:spPr>
            <a:xfrm flipV="1">
              <a:off x="262944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6" name="Line 38"/>
            <p:cNvSpPr/>
            <p:nvPr/>
          </p:nvSpPr>
          <p:spPr>
            <a:xfrm flipV="1">
              <a:off x="262944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27" name="Group 39"/>
          <p:cNvGrpSpPr/>
          <p:nvPr/>
        </p:nvGrpSpPr>
        <p:grpSpPr>
          <a:xfrm>
            <a:off x="2407680" y="3389040"/>
            <a:ext cx="307080" cy="270360"/>
            <a:chOff x="2407680" y="3389040"/>
            <a:chExt cx="307080" cy="270360"/>
          </a:xfrm>
        </p:grpSpPr>
        <p:sp>
          <p:nvSpPr>
            <p:cNvPr id="2128" name="CustomShape 40"/>
            <p:cNvSpPr/>
            <p:nvPr/>
          </p:nvSpPr>
          <p:spPr>
            <a:xfrm>
              <a:off x="240768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9" name="CustomShape 41"/>
            <p:cNvSpPr/>
            <p:nvPr/>
          </p:nvSpPr>
          <p:spPr>
            <a:xfrm>
              <a:off x="249300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0" name="Line 42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1" name="Line 43"/>
            <p:cNvSpPr/>
            <p:nvPr/>
          </p:nvSpPr>
          <p:spPr>
            <a:xfrm flipV="1">
              <a:off x="240768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2" name="Line 44"/>
            <p:cNvSpPr/>
            <p:nvPr/>
          </p:nvSpPr>
          <p:spPr>
            <a:xfrm flipV="1">
              <a:off x="262944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3" name="Line 45"/>
            <p:cNvSpPr/>
            <p:nvPr/>
          </p:nvSpPr>
          <p:spPr>
            <a:xfrm flipV="1">
              <a:off x="262944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34" name="Line 46"/>
          <p:cNvSpPr/>
          <p:nvPr/>
        </p:nvSpPr>
        <p:spPr>
          <a:xfrm flipV="1">
            <a:off x="1367640" y="328536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5" name="Line 47"/>
          <p:cNvSpPr/>
          <p:nvPr/>
        </p:nvSpPr>
        <p:spPr>
          <a:xfrm flipV="1">
            <a:off x="1430640" y="374256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6" name="Line 48"/>
          <p:cNvSpPr/>
          <p:nvPr/>
        </p:nvSpPr>
        <p:spPr>
          <a:xfrm flipV="1">
            <a:off x="1417680" y="336852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7" name="Line 49"/>
          <p:cNvSpPr/>
          <p:nvPr/>
        </p:nvSpPr>
        <p:spPr>
          <a:xfrm flipV="1">
            <a:off x="1370880" y="374256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38" name="Group 50"/>
          <p:cNvGrpSpPr/>
          <p:nvPr/>
        </p:nvGrpSpPr>
        <p:grpSpPr>
          <a:xfrm>
            <a:off x="1878480" y="3285360"/>
            <a:ext cx="307080" cy="270360"/>
            <a:chOff x="1878480" y="3285360"/>
            <a:chExt cx="307080" cy="270360"/>
          </a:xfrm>
        </p:grpSpPr>
        <p:sp>
          <p:nvSpPr>
            <p:cNvPr id="2139" name="CustomShape 51"/>
            <p:cNvSpPr/>
            <p:nvPr/>
          </p:nvSpPr>
          <p:spPr>
            <a:xfrm>
              <a:off x="187848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0" name="CustomShape 52"/>
            <p:cNvSpPr/>
            <p:nvPr/>
          </p:nvSpPr>
          <p:spPr>
            <a:xfrm>
              <a:off x="196380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1" name="Line 53"/>
            <p:cNvSpPr/>
            <p:nvPr/>
          </p:nvSpPr>
          <p:spPr>
            <a:xfrm flipV="1">
              <a:off x="187848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2" name="Line 54"/>
            <p:cNvSpPr/>
            <p:nvPr/>
          </p:nvSpPr>
          <p:spPr>
            <a:xfrm flipV="1">
              <a:off x="187848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3" name="Line 55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4" name="Line 56"/>
            <p:cNvSpPr/>
            <p:nvPr/>
          </p:nvSpPr>
          <p:spPr>
            <a:xfrm flipV="1">
              <a:off x="210024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45" name="Group 57"/>
          <p:cNvGrpSpPr/>
          <p:nvPr/>
        </p:nvGrpSpPr>
        <p:grpSpPr>
          <a:xfrm>
            <a:off x="1878840" y="3472200"/>
            <a:ext cx="306720" cy="270360"/>
            <a:chOff x="1878840" y="3472200"/>
            <a:chExt cx="306720" cy="270360"/>
          </a:xfrm>
        </p:grpSpPr>
        <p:sp>
          <p:nvSpPr>
            <p:cNvPr id="2146" name="CustomShape 58"/>
            <p:cNvSpPr/>
            <p:nvPr/>
          </p:nvSpPr>
          <p:spPr>
            <a:xfrm>
              <a:off x="1878840" y="355572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7" name="CustomShape 59"/>
            <p:cNvSpPr/>
            <p:nvPr/>
          </p:nvSpPr>
          <p:spPr>
            <a:xfrm>
              <a:off x="1964160" y="347220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8" name="Line 60"/>
            <p:cNvSpPr/>
            <p:nvPr/>
          </p:nvSpPr>
          <p:spPr>
            <a:xfrm flipV="1">
              <a:off x="18788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9" name="Line 61"/>
            <p:cNvSpPr/>
            <p:nvPr/>
          </p:nvSpPr>
          <p:spPr>
            <a:xfrm flipV="1">
              <a:off x="18788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0" name="Line 62"/>
            <p:cNvSpPr/>
            <p:nvPr/>
          </p:nvSpPr>
          <p:spPr>
            <a:xfrm flipV="1">
              <a:off x="21002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1" name="Line 63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52" name="Group 64"/>
          <p:cNvGrpSpPr/>
          <p:nvPr/>
        </p:nvGrpSpPr>
        <p:grpSpPr>
          <a:xfrm>
            <a:off x="2100240" y="3285360"/>
            <a:ext cx="307080" cy="270360"/>
            <a:chOff x="2100240" y="3285360"/>
            <a:chExt cx="307080" cy="270360"/>
          </a:xfrm>
        </p:grpSpPr>
        <p:sp>
          <p:nvSpPr>
            <p:cNvPr id="2153" name="CustomShape 65"/>
            <p:cNvSpPr/>
            <p:nvPr/>
          </p:nvSpPr>
          <p:spPr>
            <a:xfrm>
              <a:off x="210024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4" name="CustomShape 66"/>
            <p:cNvSpPr/>
            <p:nvPr/>
          </p:nvSpPr>
          <p:spPr>
            <a:xfrm>
              <a:off x="218556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5" name="Line 67"/>
            <p:cNvSpPr/>
            <p:nvPr/>
          </p:nvSpPr>
          <p:spPr>
            <a:xfrm flipV="1">
              <a:off x="210024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6" name="Line 68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7" name="Line 69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8" name="Line 70"/>
            <p:cNvSpPr/>
            <p:nvPr/>
          </p:nvSpPr>
          <p:spPr>
            <a:xfrm flipV="1">
              <a:off x="232200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59" name="Group 71"/>
          <p:cNvGrpSpPr/>
          <p:nvPr/>
        </p:nvGrpSpPr>
        <p:grpSpPr>
          <a:xfrm>
            <a:off x="2100240" y="3472200"/>
            <a:ext cx="307080" cy="270360"/>
            <a:chOff x="2100240" y="3472200"/>
            <a:chExt cx="307080" cy="270360"/>
          </a:xfrm>
        </p:grpSpPr>
        <p:sp>
          <p:nvSpPr>
            <p:cNvPr id="2160" name="CustomShape 72"/>
            <p:cNvSpPr/>
            <p:nvPr/>
          </p:nvSpPr>
          <p:spPr>
            <a:xfrm>
              <a:off x="2100240" y="35557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1" name="CustomShape 73"/>
            <p:cNvSpPr/>
            <p:nvPr/>
          </p:nvSpPr>
          <p:spPr>
            <a:xfrm>
              <a:off x="218556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2" name="Line 74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3" name="Line 75"/>
            <p:cNvSpPr/>
            <p:nvPr/>
          </p:nvSpPr>
          <p:spPr>
            <a:xfrm flipV="1">
              <a:off x="21002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4" name="Line 76"/>
            <p:cNvSpPr/>
            <p:nvPr/>
          </p:nvSpPr>
          <p:spPr>
            <a:xfrm flipV="1">
              <a:off x="232200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5" name="Line 77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66" name="Group 78"/>
          <p:cNvGrpSpPr/>
          <p:nvPr/>
        </p:nvGrpSpPr>
        <p:grpSpPr>
          <a:xfrm>
            <a:off x="2322000" y="3285360"/>
            <a:ext cx="307080" cy="270360"/>
            <a:chOff x="2322000" y="3285360"/>
            <a:chExt cx="307080" cy="270360"/>
          </a:xfrm>
        </p:grpSpPr>
        <p:sp>
          <p:nvSpPr>
            <p:cNvPr id="2167" name="CustomShape 79"/>
            <p:cNvSpPr/>
            <p:nvPr/>
          </p:nvSpPr>
          <p:spPr>
            <a:xfrm>
              <a:off x="232200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8" name="CustomShape 80"/>
            <p:cNvSpPr/>
            <p:nvPr/>
          </p:nvSpPr>
          <p:spPr>
            <a:xfrm>
              <a:off x="240732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9" name="Line 81"/>
            <p:cNvSpPr/>
            <p:nvPr/>
          </p:nvSpPr>
          <p:spPr>
            <a:xfrm flipV="1">
              <a:off x="232200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0" name="Line 82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1" name="Line 83"/>
            <p:cNvSpPr/>
            <p:nvPr/>
          </p:nvSpPr>
          <p:spPr>
            <a:xfrm flipV="1">
              <a:off x="254376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2" name="Line 84"/>
            <p:cNvSpPr/>
            <p:nvPr/>
          </p:nvSpPr>
          <p:spPr>
            <a:xfrm flipV="1">
              <a:off x="254376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73" name="Group 85"/>
          <p:cNvGrpSpPr/>
          <p:nvPr/>
        </p:nvGrpSpPr>
        <p:grpSpPr>
          <a:xfrm>
            <a:off x="2322000" y="3472200"/>
            <a:ext cx="307080" cy="270360"/>
            <a:chOff x="2322000" y="3472200"/>
            <a:chExt cx="307080" cy="270360"/>
          </a:xfrm>
        </p:grpSpPr>
        <p:sp>
          <p:nvSpPr>
            <p:cNvPr id="2174" name="CustomShape 86"/>
            <p:cNvSpPr/>
            <p:nvPr/>
          </p:nvSpPr>
          <p:spPr>
            <a:xfrm>
              <a:off x="2322000" y="35557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5" name="CustomShape 87"/>
            <p:cNvSpPr/>
            <p:nvPr/>
          </p:nvSpPr>
          <p:spPr>
            <a:xfrm>
              <a:off x="240732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6" name="Line 88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7" name="Line 89"/>
            <p:cNvSpPr/>
            <p:nvPr/>
          </p:nvSpPr>
          <p:spPr>
            <a:xfrm flipV="1">
              <a:off x="232200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8" name="Line 90"/>
            <p:cNvSpPr/>
            <p:nvPr/>
          </p:nvSpPr>
          <p:spPr>
            <a:xfrm flipV="1">
              <a:off x="254376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9" name="Line 91"/>
            <p:cNvSpPr/>
            <p:nvPr/>
          </p:nvSpPr>
          <p:spPr>
            <a:xfrm flipV="1">
              <a:off x="254376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80" name="Group 92"/>
          <p:cNvGrpSpPr/>
          <p:nvPr/>
        </p:nvGrpSpPr>
        <p:grpSpPr>
          <a:xfrm>
            <a:off x="1793160" y="3368520"/>
            <a:ext cx="307080" cy="270360"/>
            <a:chOff x="1793160" y="3368520"/>
            <a:chExt cx="307080" cy="270360"/>
          </a:xfrm>
        </p:grpSpPr>
        <p:sp>
          <p:nvSpPr>
            <p:cNvPr id="2181" name="CustomShape 93"/>
            <p:cNvSpPr/>
            <p:nvPr/>
          </p:nvSpPr>
          <p:spPr>
            <a:xfrm>
              <a:off x="1793160" y="345204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2" name="CustomShape 94"/>
            <p:cNvSpPr/>
            <p:nvPr/>
          </p:nvSpPr>
          <p:spPr>
            <a:xfrm>
              <a:off x="187848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3" name="Line 95"/>
            <p:cNvSpPr/>
            <p:nvPr/>
          </p:nvSpPr>
          <p:spPr>
            <a:xfrm flipV="1">
              <a:off x="179316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4" name="Line 96"/>
            <p:cNvSpPr/>
            <p:nvPr/>
          </p:nvSpPr>
          <p:spPr>
            <a:xfrm flipV="1">
              <a:off x="179316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5" name="Line 97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6" name="Line 98"/>
            <p:cNvSpPr/>
            <p:nvPr/>
          </p:nvSpPr>
          <p:spPr>
            <a:xfrm flipV="1">
              <a:off x="20149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87" name="Group 99"/>
          <p:cNvGrpSpPr/>
          <p:nvPr/>
        </p:nvGrpSpPr>
        <p:grpSpPr>
          <a:xfrm>
            <a:off x="1793160" y="3555720"/>
            <a:ext cx="307080" cy="270360"/>
            <a:chOff x="1793160" y="3555720"/>
            <a:chExt cx="307080" cy="270360"/>
          </a:xfrm>
        </p:grpSpPr>
        <p:sp>
          <p:nvSpPr>
            <p:cNvPr id="2188" name="CustomShape 100"/>
            <p:cNvSpPr/>
            <p:nvPr/>
          </p:nvSpPr>
          <p:spPr>
            <a:xfrm>
              <a:off x="179316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9" name="CustomShape 101"/>
            <p:cNvSpPr/>
            <p:nvPr/>
          </p:nvSpPr>
          <p:spPr>
            <a:xfrm>
              <a:off x="1878840" y="355572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0" name="Line 102"/>
            <p:cNvSpPr/>
            <p:nvPr/>
          </p:nvSpPr>
          <p:spPr>
            <a:xfrm flipV="1">
              <a:off x="179316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1" name="Line 103"/>
            <p:cNvSpPr/>
            <p:nvPr/>
          </p:nvSpPr>
          <p:spPr>
            <a:xfrm flipV="1">
              <a:off x="179316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2" name="Line 104"/>
            <p:cNvSpPr/>
            <p:nvPr/>
          </p:nvSpPr>
          <p:spPr>
            <a:xfrm flipV="1">
              <a:off x="201492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3" name="Line 105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194" name="Group 106"/>
          <p:cNvGrpSpPr/>
          <p:nvPr/>
        </p:nvGrpSpPr>
        <p:grpSpPr>
          <a:xfrm>
            <a:off x="2014920" y="3368520"/>
            <a:ext cx="307080" cy="270360"/>
            <a:chOff x="2014920" y="3368520"/>
            <a:chExt cx="307080" cy="270360"/>
          </a:xfrm>
        </p:grpSpPr>
        <p:sp>
          <p:nvSpPr>
            <p:cNvPr id="2195" name="CustomShape 107"/>
            <p:cNvSpPr/>
            <p:nvPr/>
          </p:nvSpPr>
          <p:spPr>
            <a:xfrm>
              <a:off x="2014920" y="345204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6" name="CustomShape 108"/>
            <p:cNvSpPr/>
            <p:nvPr/>
          </p:nvSpPr>
          <p:spPr>
            <a:xfrm>
              <a:off x="210024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7" name="Line 109"/>
            <p:cNvSpPr/>
            <p:nvPr/>
          </p:nvSpPr>
          <p:spPr>
            <a:xfrm flipV="1">
              <a:off x="20149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8" name="Line 110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9" name="Line 111"/>
            <p:cNvSpPr/>
            <p:nvPr/>
          </p:nvSpPr>
          <p:spPr>
            <a:xfrm flipV="1">
              <a:off x="22363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0" name="Line 112"/>
            <p:cNvSpPr/>
            <p:nvPr/>
          </p:nvSpPr>
          <p:spPr>
            <a:xfrm flipV="1">
              <a:off x="22363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01" name="Group 113"/>
          <p:cNvGrpSpPr/>
          <p:nvPr/>
        </p:nvGrpSpPr>
        <p:grpSpPr>
          <a:xfrm>
            <a:off x="2014920" y="3555720"/>
            <a:ext cx="307080" cy="270360"/>
            <a:chOff x="2014920" y="3555720"/>
            <a:chExt cx="307080" cy="270360"/>
          </a:xfrm>
        </p:grpSpPr>
        <p:sp>
          <p:nvSpPr>
            <p:cNvPr id="2202" name="CustomShape 114"/>
            <p:cNvSpPr/>
            <p:nvPr/>
          </p:nvSpPr>
          <p:spPr>
            <a:xfrm>
              <a:off x="201492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3" name="CustomShape 115"/>
            <p:cNvSpPr/>
            <p:nvPr/>
          </p:nvSpPr>
          <p:spPr>
            <a:xfrm>
              <a:off x="2100240" y="35557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4" name="Line 116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5" name="Line 117"/>
            <p:cNvSpPr/>
            <p:nvPr/>
          </p:nvSpPr>
          <p:spPr>
            <a:xfrm flipV="1">
              <a:off x="201492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6" name="Line 118"/>
            <p:cNvSpPr/>
            <p:nvPr/>
          </p:nvSpPr>
          <p:spPr>
            <a:xfrm flipV="1">
              <a:off x="223668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7" name="Line 119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08" name="Group 120"/>
          <p:cNvGrpSpPr/>
          <p:nvPr/>
        </p:nvGrpSpPr>
        <p:grpSpPr>
          <a:xfrm>
            <a:off x="2236680" y="3368520"/>
            <a:ext cx="307080" cy="270360"/>
            <a:chOff x="2236680" y="3368520"/>
            <a:chExt cx="307080" cy="270360"/>
          </a:xfrm>
        </p:grpSpPr>
        <p:sp>
          <p:nvSpPr>
            <p:cNvPr id="2209" name="CustomShape 121"/>
            <p:cNvSpPr/>
            <p:nvPr/>
          </p:nvSpPr>
          <p:spPr>
            <a:xfrm>
              <a:off x="2236680" y="345204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0" name="CustomShape 122"/>
            <p:cNvSpPr/>
            <p:nvPr/>
          </p:nvSpPr>
          <p:spPr>
            <a:xfrm>
              <a:off x="232200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1" name="Line 123"/>
            <p:cNvSpPr/>
            <p:nvPr/>
          </p:nvSpPr>
          <p:spPr>
            <a:xfrm flipV="1">
              <a:off x="223668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2" name="Line 124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3" name="Line 125"/>
            <p:cNvSpPr/>
            <p:nvPr/>
          </p:nvSpPr>
          <p:spPr>
            <a:xfrm flipV="1">
              <a:off x="245844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4" name="Line 126"/>
            <p:cNvSpPr/>
            <p:nvPr/>
          </p:nvSpPr>
          <p:spPr>
            <a:xfrm flipV="1">
              <a:off x="245844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15" name="Group 127"/>
          <p:cNvGrpSpPr/>
          <p:nvPr/>
        </p:nvGrpSpPr>
        <p:grpSpPr>
          <a:xfrm>
            <a:off x="2236680" y="3555720"/>
            <a:ext cx="307080" cy="270360"/>
            <a:chOff x="2236680" y="3555720"/>
            <a:chExt cx="307080" cy="270360"/>
          </a:xfrm>
        </p:grpSpPr>
        <p:sp>
          <p:nvSpPr>
            <p:cNvPr id="2216" name="CustomShape 128"/>
            <p:cNvSpPr/>
            <p:nvPr/>
          </p:nvSpPr>
          <p:spPr>
            <a:xfrm>
              <a:off x="223668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7" name="CustomShape 129"/>
            <p:cNvSpPr/>
            <p:nvPr/>
          </p:nvSpPr>
          <p:spPr>
            <a:xfrm>
              <a:off x="2322000" y="35557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8" name="Line 130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9" name="Line 131"/>
            <p:cNvSpPr/>
            <p:nvPr/>
          </p:nvSpPr>
          <p:spPr>
            <a:xfrm flipV="1">
              <a:off x="223668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0" name="Line 132"/>
            <p:cNvSpPr/>
            <p:nvPr/>
          </p:nvSpPr>
          <p:spPr>
            <a:xfrm flipV="1">
              <a:off x="245844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1" name="Line 133"/>
            <p:cNvSpPr/>
            <p:nvPr/>
          </p:nvSpPr>
          <p:spPr>
            <a:xfrm flipV="1">
              <a:off x="245844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22" name="CustomShape 134"/>
          <p:cNvSpPr/>
          <p:nvPr/>
        </p:nvSpPr>
        <p:spPr>
          <a:xfrm>
            <a:off x="235908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23" name="Line 135"/>
          <p:cNvSpPr/>
          <p:nvPr/>
        </p:nvSpPr>
        <p:spPr>
          <a:xfrm flipV="1">
            <a:off x="1370880" y="382608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4" name="Line 136"/>
          <p:cNvSpPr/>
          <p:nvPr/>
        </p:nvSpPr>
        <p:spPr>
          <a:xfrm flipV="1">
            <a:off x="1320840" y="382608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5" name="CustomShape 137"/>
          <p:cNvSpPr/>
          <p:nvPr/>
        </p:nvSpPr>
        <p:spPr>
          <a:xfrm>
            <a:off x="1367640" y="375084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6" name="CustomShape 138"/>
          <p:cNvSpPr/>
          <p:nvPr/>
        </p:nvSpPr>
        <p:spPr>
          <a:xfrm>
            <a:off x="2359080" y="351324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27" name="CustomShape 139"/>
          <p:cNvSpPr/>
          <p:nvPr/>
        </p:nvSpPr>
        <p:spPr>
          <a:xfrm>
            <a:off x="2146680" y="351324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28" name="CustomShape 140"/>
          <p:cNvSpPr/>
          <p:nvPr/>
        </p:nvSpPr>
        <p:spPr>
          <a:xfrm>
            <a:off x="214668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29" name="CustomShape 141"/>
          <p:cNvSpPr/>
          <p:nvPr/>
        </p:nvSpPr>
        <p:spPr>
          <a:xfrm>
            <a:off x="193392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30" name="CustomShape 142"/>
          <p:cNvSpPr/>
          <p:nvPr/>
        </p:nvSpPr>
        <p:spPr>
          <a:xfrm>
            <a:off x="1934280" y="351324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231" name="" descr=""/>
          <p:cNvPicPr/>
          <p:nvPr/>
        </p:nvPicPr>
        <p:blipFill>
          <a:blip r:embed="rId3"/>
          <a:stretch/>
        </p:blipFill>
        <p:spPr>
          <a:xfrm>
            <a:off x="930960" y="345960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2232" name="CustomShape 143"/>
          <p:cNvSpPr/>
          <p:nvPr/>
        </p:nvSpPr>
        <p:spPr>
          <a:xfrm>
            <a:off x="1320840" y="381456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3" name="Line 144"/>
          <p:cNvSpPr/>
          <p:nvPr/>
        </p:nvSpPr>
        <p:spPr>
          <a:xfrm flipV="1">
            <a:off x="1320840" y="345204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4" name="Line 145"/>
          <p:cNvSpPr/>
          <p:nvPr/>
        </p:nvSpPr>
        <p:spPr>
          <a:xfrm flipV="1">
            <a:off x="1370880" y="345204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5" name="TextShape 146"/>
          <p:cNvSpPr txBox="1"/>
          <p:nvPr/>
        </p:nvSpPr>
        <p:spPr>
          <a:xfrm>
            <a:off x="3066120" y="3250080"/>
            <a:ext cx="1200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=0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6" name="" descr=""/>
          <p:cNvPicPr/>
          <p:nvPr/>
        </p:nvPicPr>
        <p:blipFill>
          <a:blip r:embed="rId4"/>
          <a:stretch/>
        </p:blipFill>
        <p:spPr>
          <a:xfrm>
            <a:off x="1029240" y="415296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2237" name="" descr=""/>
          <p:cNvPicPr/>
          <p:nvPr/>
        </p:nvPicPr>
        <p:blipFill>
          <a:blip r:embed="rId5"/>
          <a:stretch/>
        </p:blipFill>
        <p:spPr>
          <a:xfrm>
            <a:off x="977040" y="422280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2238" name="Group 147"/>
          <p:cNvGrpSpPr/>
          <p:nvPr/>
        </p:nvGrpSpPr>
        <p:grpSpPr>
          <a:xfrm>
            <a:off x="1964520" y="4033080"/>
            <a:ext cx="307080" cy="270000"/>
            <a:chOff x="1964520" y="4033080"/>
            <a:chExt cx="307080" cy="270000"/>
          </a:xfrm>
        </p:grpSpPr>
        <p:sp>
          <p:nvSpPr>
            <p:cNvPr id="2239" name="CustomShape 148"/>
            <p:cNvSpPr/>
            <p:nvPr/>
          </p:nvSpPr>
          <p:spPr>
            <a:xfrm>
              <a:off x="1964520" y="411624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0" name="CustomShape 149"/>
            <p:cNvSpPr/>
            <p:nvPr/>
          </p:nvSpPr>
          <p:spPr>
            <a:xfrm>
              <a:off x="204984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1" name="Line 150"/>
            <p:cNvSpPr/>
            <p:nvPr/>
          </p:nvSpPr>
          <p:spPr>
            <a:xfrm flipV="1">
              <a:off x="196452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2" name="Line 151"/>
            <p:cNvSpPr/>
            <p:nvPr/>
          </p:nvSpPr>
          <p:spPr>
            <a:xfrm flipV="1">
              <a:off x="196452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3" name="Line 152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4" name="Line 153"/>
            <p:cNvSpPr/>
            <p:nvPr/>
          </p:nvSpPr>
          <p:spPr>
            <a:xfrm flipV="1">
              <a:off x="21862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45" name="Group 154"/>
          <p:cNvGrpSpPr/>
          <p:nvPr/>
        </p:nvGrpSpPr>
        <p:grpSpPr>
          <a:xfrm>
            <a:off x="1964520" y="4219920"/>
            <a:ext cx="307080" cy="270360"/>
            <a:chOff x="1964520" y="4219920"/>
            <a:chExt cx="307080" cy="270360"/>
          </a:xfrm>
        </p:grpSpPr>
        <p:sp>
          <p:nvSpPr>
            <p:cNvPr id="2246" name="CustomShape 155"/>
            <p:cNvSpPr/>
            <p:nvPr/>
          </p:nvSpPr>
          <p:spPr>
            <a:xfrm>
              <a:off x="196452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7" name="CustomShape 156"/>
            <p:cNvSpPr/>
            <p:nvPr/>
          </p:nvSpPr>
          <p:spPr>
            <a:xfrm>
              <a:off x="204984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8" name="Line 157"/>
            <p:cNvSpPr/>
            <p:nvPr/>
          </p:nvSpPr>
          <p:spPr>
            <a:xfrm flipV="1">
              <a:off x="196452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9" name="Line 158"/>
            <p:cNvSpPr/>
            <p:nvPr/>
          </p:nvSpPr>
          <p:spPr>
            <a:xfrm flipV="1">
              <a:off x="196452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0" name="Line 159"/>
            <p:cNvSpPr/>
            <p:nvPr/>
          </p:nvSpPr>
          <p:spPr>
            <a:xfrm flipV="1">
              <a:off x="218628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1" name="Line 160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52" name="Group 161"/>
          <p:cNvGrpSpPr/>
          <p:nvPr/>
        </p:nvGrpSpPr>
        <p:grpSpPr>
          <a:xfrm>
            <a:off x="2185920" y="4033080"/>
            <a:ext cx="307440" cy="270000"/>
            <a:chOff x="2185920" y="4033080"/>
            <a:chExt cx="307440" cy="270000"/>
          </a:xfrm>
        </p:grpSpPr>
        <p:sp>
          <p:nvSpPr>
            <p:cNvPr id="2253" name="CustomShape 162"/>
            <p:cNvSpPr/>
            <p:nvPr/>
          </p:nvSpPr>
          <p:spPr>
            <a:xfrm>
              <a:off x="218592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4" name="CustomShape 163"/>
            <p:cNvSpPr/>
            <p:nvPr/>
          </p:nvSpPr>
          <p:spPr>
            <a:xfrm>
              <a:off x="227160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5" name="Line 164"/>
            <p:cNvSpPr/>
            <p:nvPr/>
          </p:nvSpPr>
          <p:spPr>
            <a:xfrm flipV="1">
              <a:off x="21862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6" name="Line 165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7" name="Line 166"/>
            <p:cNvSpPr/>
            <p:nvPr/>
          </p:nvSpPr>
          <p:spPr>
            <a:xfrm flipV="1">
              <a:off x="24076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8" name="Line 167"/>
            <p:cNvSpPr/>
            <p:nvPr/>
          </p:nvSpPr>
          <p:spPr>
            <a:xfrm flipV="1">
              <a:off x="24076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59" name="Group 168"/>
          <p:cNvGrpSpPr/>
          <p:nvPr/>
        </p:nvGrpSpPr>
        <p:grpSpPr>
          <a:xfrm>
            <a:off x="2186280" y="4219920"/>
            <a:ext cx="307080" cy="270360"/>
            <a:chOff x="2186280" y="4219920"/>
            <a:chExt cx="307080" cy="270360"/>
          </a:xfrm>
        </p:grpSpPr>
        <p:sp>
          <p:nvSpPr>
            <p:cNvPr id="2260" name="CustomShape 169"/>
            <p:cNvSpPr/>
            <p:nvPr/>
          </p:nvSpPr>
          <p:spPr>
            <a:xfrm>
              <a:off x="218628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1" name="CustomShape 170"/>
            <p:cNvSpPr/>
            <p:nvPr/>
          </p:nvSpPr>
          <p:spPr>
            <a:xfrm>
              <a:off x="227160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2" name="Line 171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3" name="Line 172"/>
            <p:cNvSpPr/>
            <p:nvPr/>
          </p:nvSpPr>
          <p:spPr>
            <a:xfrm flipV="1">
              <a:off x="218628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4" name="Line 173"/>
            <p:cNvSpPr/>
            <p:nvPr/>
          </p:nvSpPr>
          <p:spPr>
            <a:xfrm flipV="1">
              <a:off x="240804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5" name="Line 174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66" name="Group 175"/>
          <p:cNvGrpSpPr/>
          <p:nvPr/>
        </p:nvGrpSpPr>
        <p:grpSpPr>
          <a:xfrm>
            <a:off x="2408040" y="4033080"/>
            <a:ext cx="307080" cy="270000"/>
            <a:chOff x="2408040" y="4033080"/>
            <a:chExt cx="307080" cy="270000"/>
          </a:xfrm>
        </p:grpSpPr>
        <p:sp>
          <p:nvSpPr>
            <p:cNvPr id="2267" name="CustomShape 176"/>
            <p:cNvSpPr/>
            <p:nvPr/>
          </p:nvSpPr>
          <p:spPr>
            <a:xfrm>
              <a:off x="240804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8" name="CustomShape 177"/>
            <p:cNvSpPr/>
            <p:nvPr/>
          </p:nvSpPr>
          <p:spPr>
            <a:xfrm>
              <a:off x="249336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9" name="Line 178"/>
            <p:cNvSpPr/>
            <p:nvPr/>
          </p:nvSpPr>
          <p:spPr>
            <a:xfrm flipV="1">
              <a:off x="240804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0" name="Line 179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1" name="Line 180"/>
            <p:cNvSpPr/>
            <p:nvPr/>
          </p:nvSpPr>
          <p:spPr>
            <a:xfrm flipV="1">
              <a:off x="262980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2" name="Line 181"/>
            <p:cNvSpPr/>
            <p:nvPr/>
          </p:nvSpPr>
          <p:spPr>
            <a:xfrm flipV="1">
              <a:off x="262980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73" name="Group 182"/>
          <p:cNvGrpSpPr/>
          <p:nvPr/>
        </p:nvGrpSpPr>
        <p:grpSpPr>
          <a:xfrm>
            <a:off x="2408040" y="4219920"/>
            <a:ext cx="307080" cy="270360"/>
            <a:chOff x="2408040" y="4219920"/>
            <a:chExt cx="307080" cy="270360"/>
          </a:xfrm>
        </p:grpSpPr>
        <p:sp>
          <p:nvSpPr>
            <p:cNvPr id="2274" name="CustomShape 183"/>
            <p:cNvSpPr/>
            <p:nvPr/>
          </p:nvSpPr>
          <p:spPr>
            <a:xfrm>
              <a:off x="240804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5" name="CustomShape 184"/>
            <p:cNvSpPr/>
            <p:nvPr/>
          </p:nvSpPr>
          <p:spPr>
            <a:xfrm>
              <a:off x="249336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6" name="Line 185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7" name="Line 186"/>
            <p:cNvSpPr/>
            <p:nvPr/>
          </p:nvSpPr>
          <p:spPr>
            <a:xfrm flipV="1">
              <a:off x="240804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8" name="Line 187"/>
            <p:cNvSpPr/>
            <p:nvPr/>
          </p:nvSpPr>
          <p:spPr>
            <a:xfrm flipV="1">
              <a:off x="262980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9" name="Line 188"/>
            <p:cNvSpPr/>
            <p:nvPr/>
          </p:nvSpPr>
          <p:spPr>
            <a:xfrm flipV="1">
              <a:off x="262980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280" name="Line 189"/>
          <p:cNvSpPr/>
          <p:nvPr/>
        </p:nvSpPr>
        <p:spPr>
          <a:xfrm flipV="1">
            <a:off x="1368000" y="411624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1" name="Line 190"/>
          <p:cNvSpPr/>
          <p:nvPr/>
        </p:nvSpPr>
        <p:spPr>
          <a:xfrm flipV="1">
            <a:off x="1431000" y="457344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2" name="Line 191"/>
          <p:cNvSpPr/>
          <p:nvPr/>
        </p:nvSpPr>
        <p:spPr>
          <a:xfrm flipV="1">
            <a:off x="1418040" y="419940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83" name="Line 192"/>
          <p:cNvSpPr/>
          <p:nvPr/>
        </p:nvSpPr>
        <p:spPr>
          <a:xfrm flipV="1">
            <a:off x="1371240" y="457344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284" name="Group 193"/>
          <p:cNvGrpSpPr/>
          <p:nvPr/>
        </p:nvGrpSpPr>
        <p:grpSpPr>
          <a:xfrm>
            <a:off x="1878840" y="4116240"/>
            <a:ext cx="307080" cy="270360"/>
            <a:chOff x="1878840" y="4116240"/>
            <a:chExt cx="307080" cy="270360"/>
          </a:xfrm>
        </p:grpSpPr>
        <p:sp>
          <p:nvSpPr>
            <p:cNvPr id="2285" name="CustomShape 194"/>
            <p:cNvSpPr/>
            <p:nvPr/>
          </p:nvSpPr>
          <p:spPr>
            <a:xfrm>
              <a:off x="187884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6" name="CustomShape 195"/>
            <p:cNvSpPr/>
            <p:nvPr/>
          </p:nvSpPr>
          <p:spPr>
            <a:xfrm>
              <a:off x="196416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7" name="Line 196"/>
            <p:cNvSpPr/>
            <p:nvPr/>
          </p:nvSpPr>
          <p:spPr>
            <a:xfrm flipV="1">
              <a:off x="187884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8" name="Line 197"/>
            <p:cNvSpPr/>
            <p:nvPr/>
          </p:nvSpPr>
          <p:spPr>
            <a:xfrm flipV="1">
              <a:off x="187884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9" name="Line 198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0" name="Line 199"/>
            <p:cNvSpPr/>
            <p:nvPr/>
          </p:nvSpPr>
          <p:spPr>
            <a:xfrm flipV="1">
              <a:off x="210060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91" name="Group 200"/>
          <p:cNvGrpSpPr/>
          <p:nvPr/>
        </p:nvGrpSpPr>
        <p:grpSpPr>
          <a:xfrm>
            <a:off x="1879200" y="4303080"/>
            <a:ext cx="306720" cy="270360"/>
            <a:chOff x="1879200" y="4303080"/>
            <a:chExt cx="306720" cy="270360"/>
          </a:xfrm>
        </p:grpSpPr>
        <p:sp>
          <p:nvSpPr>
            <p:cNvPr id="2292" name="CustomShape 201"/>
            <p:cNvSpPr/>
            <p:nvPr/>
          </p:nvSpPr>
          <p:spPr>
            <a:xfrm>
              <a:off x="1879200" y="438660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3" name="CustomShape 202"/>
            <p:cNvSpPr/>
            <p:nvPr/>
          </p:nvSpPr>
          <p:spPr>
            <a:xfrm>
              <a:off x="1964520" y="430308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4" name="Line 203"/>
            <p:cNvSpPr/>
            <p:nvPr/>
          </p:nvSpPr>
          <p:spPr>
            <a:xfrm flipV="1">
              <a:off x="18792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5" name="Line 204"/>
            <p:cNvSpPr/>
            <p:nvPr/>
          </p:nvSpPr>
          <p:spPr>
            <a:xfrm flipV="1">
              <a:off x="18792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6" name="Line 205"/>
            <p:cNvSpPr/>
            <p:nvPr/>
          </p:nvSpPr>
          <p:spPr>
            <a:xfrm flipV="1">
              <a:off x="21006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7" name="Line 206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298" name="Group 207"/>
          <p:cNvGrpSpPr/>
          <p:nvPr/>
        </p:nvGrpSpPr>
        <p:grpSpPr>
          <a:xfrm>
            <a:off x="2100600" y="4116240"/>
            <a:ext cx="307080" cy="270360"/>
            <a:chOff x="2100600" y="4116240"/>
            <a:chExt cx="307080" cy="270360"/>
          </a:xfrm>
        </p:grpSpPr>
        <p:sp>
          <p:nvSpPr>
            <p:cNvPr id="2299" name="CustomShape 208"/>
            <p:cNvSpPr/>
            <p:nvPr/>
          </p:nvSpPr>
          <p:spPr>
            <a:xfrm>
              <a:off x="210060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0" name="CustomShape 209"/>
            <p:cNvSpPr/>
            <p:nvPr/>
          </p:nvSpPr>
          <p:spPr>
            <a:xfrm>
              <a:off x="218592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1" name="Line 210"/>
            <p:cNvSpPr/>
            <p:nvPr/>
          </p:nvSpPr>
          <p:spPr>
            <a:xfrm flipV="1">
              <a:off x="210060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2" name="Line 211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3" name="Line 212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4" name="Line 213"/>
            <p:cNvSpPr/>
            <p:nvPr/>
          </p:nvSpPr>
          <p:spPr>
            <a:xfrm flipV="1">
              <a:off x="232236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05" name="Group 214"/>
          <p:cNvGrpSpPr/>
          <p:nvPr/>
        </p:nvGrpSpPr>
        <p:grpSpPr>
          <a:xfrm>
            <a:off x="2100600" y="4303080"/>
            <a:ext cx="307080" cy="270360"/>
            <a:chOff x="2100600" y="4303080"/>
            <a:chExt cx="307080" cy="270360"/>
          </a:xfrm>
        </p:grpSpPr>
        <p:sp>
          <p:nvSpPr>
            <p:cNvPr id="2306" name="CustomShape 215"/>
            <p:cNvSpPr/>
            <p:nvPr/>
          </p:nvSpPr>
          <p:spPr>
            <a:xfrm>
              <a:off x="2100600" y="43866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7" name="CustomShape 216"/>
            <p:cNvSpPr/>
            <p:nvPr/>
          </p:nvSpPr>
          <p:spPr>
            <a:xfrm>
              <a:off x="218592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8" name="Line 217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9" name="Line 218"/>
            <p:cNvSpPr/>
            <p:nvPr/>
          </p:nvSpPr>
          <p:spPr>
            <a:xfrm flipV="1">
              <a:off x="21006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0" name="Line 219"/>
            <p:cNvSpPr/>
            <p:nvPr/>
          </p:nvSpPr>
          <p:spPr>
            <a:xfrm flipV="1">
              <a:off x="232236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1" name="Line 220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12" name="Group 221"/>
          <p:cNvGrpSpPr/>
          <p:nvPr/>
        </p:nvGrpSpPr>
        <p:grpSpPr>
          <a:xfrm>
            <a:off x="2322360" y="4116240"/>
            <a:ext cx="307080" cy="270360"/>
            <a:chOff x="2322360" y="4116240"/>
            <a:chExt cx="307080" cy="270360"/>
          </a:xfrm>
        </p:grpSpPr>
        <p:sp>
          <p:nvSpPr>
            <p:cNvPr id="2313" name="CustomShape 222"/>
            <p:cNvSpPr/>
            <p:nvPr/>
          </p:nvSpPr>
          <p:spPr>
            <a:xfrm>
              <a:off x="232236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4" name="CustomShape 223"/>
            <p:cNvSpPr/>
            <p:nvPr/>
          </p:nvSpPr>
          <p:spPr>
            <a:xfrm>
              <a:off x="240768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5" name="Line 224"/>
            <p:cNvSpPr/>
            <p:nvPr/>
          </p:nvSpPr>
          <p:spPr>
            <a:xfrm flipV="1">
              <a:off x="232236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6" name="Line 225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7" name="Line 226"/>
            <p:cNvSpPr/>
            <p:nvPr/>
          </p:nvSpPr>
          <p:spPr>
            <a:xfrm flipV="1">
              <a:off x="254412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8" name="Line 227"/>
            <p:cNvSpPr/>
            <p:nvPr/>
          </p:nvSpPr>
          <p:spPr>
            <a:xfrm flipV="1">
              <a:off x="254412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19" name="Group 228"/>
          <p:cNvGrpSpPr/>
          <p:nvPr/>
        </p:nvGrpSpPr>
        <p:grpSpPr>
          <a:xfrm>
            <a:off x="2322360" y="4303080"/>
            <a:ext cx="307080" cy="270360"/>
            <a:chOff x="2322360" y="4303080"/>
            <a:chExt cx="307080" cy="270360"/>
          </a:xfrm>
        </p:grpSpPr>
        <p:sp>
          <p:nvSpPr>
            <p:cNvPr id="2320" name="CustomShape 229"/>
            <p:cNvSpPr/>
            <p:nvPr/>
          </p:nvSpPr>
          <p:spPr>
            <a:xfrm>
              <a:off x="2322360" y="43866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1" name="CustomShape 230"/>
            <p:cNvSpPr/>
            <p:nvPr/>
          </p:nvSpPr>
          <p:spPr>
            <a:xfrm>
              <a:off x="240768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2" name="Line 231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3" name="Line 232"/>
            <p:cNvSpPr/>
            <p:nvPr/>
          </p:nvSpPr>
          <p:spPr>
            <a:xfrm flipV="1">
              <a:off x="232236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4" name="Line 233"/>
            <p:cNvSpPr/>
            <p:nvPr/>
          </p:nvSpPr>
          <p:spPr>
            <a:xfrm flipV="1">
              <a:off x="254412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5" name="Line 234"/>
            <p:cNvSpPr/>
            <p:nvPr/>
          </p:nvSpPr>
          <p:spPr>
            <a:xfrm flipV="1">
              <a:off x="254412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26" name="Group 235"/>
          <p:cNvGrpSpPr/>
          <p:nvPr/>
        </p:nvGrpSpPr>
        <p:grpSpPr>
          <a:xfrm>
            <a:off x="1793520" y="4199400"/>
            <a:ext cx="307080" cy="270360"/>
            <a:chOff x="1793520" y="4199400"/>
            <a:chExt cx="307080" cy="270360"/>
          </a:xfrm>
        </p:grpSpPr>
        <p:sp>
          <p:nvSpPr>
            <p:cNvPr id="2327" name="CustomShape 236"/>
            <p:cNvSpPr/>
            <p:nvPr/>
          </p:nvSpPr>
          <p:spPr>
            <a:xfrm>
              <a:off x="1793520" y="42829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8" name="CustomShape 237"/>
            <p:cNvSpPr/>
            <p:nvPr/>
          </p:nvSpPr>
          <p:spPr>
            <a:xfrm>
              <a:off x="187884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9" name="Line 238"/>
            <p:cNvSpPr/>
            <p:nvPr/>
          </p:nvSpPr>
          <p:spPr>
            <a:xfrm flipV="1">
              <a:off x="179352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0" name="Line 239"/>
            <p:cNvSpPr/>
            <p:nvPr/>
          </p:nvSpPr>
          <p:spPr>
            <a:xfrm flipV="1">
              <a:off x="179352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1" name="Line 240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2" name="Line 241"/>
            <p:cNvSpPr/>
            <p:nvPr/>
          </p:nvSpPr>
          <p:spPr>
            <a:xfrm flipV="1">
              <a:off x="20152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33" name="Group 242"/>
          <p:cNvGrpSpPr/>
          <p:nvPr/>
        </p:nvGrpSpPr>
        <p:grpSpPr>
          <a:xfrm>
            <a:off x="1793520" y="4386600"/>
            <a:ext cx="307080" cy="270360"/>
            <a:chOff x="1793520" y="4386600"/>
            <a:chExt cx="307080" cy="270360"/>
          </a:xfrm>
        </p:grpSpPr>
        <p:sp>
          <p:nvSpPr>
            <p:cNvPr id="2334" name="CustomShape 243"/>
            <p:cNvSpPr/>
            <p:nvPr/>
          </p:nvSpPr>
          <p:spPr>
            <a:xfrm>
              <a:off x="179352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5" name="CustomShape 244"/>
            <p:cNvSpPr/>
            <p:nvPr/>
          </p:nvSpPr>
          <p:spPr>
            <a:xfrm>
              <a:off x="1879200" y="438660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6" name="Line 245"/>
            <p:cNvSpPr/>
            <p:nvPr/>
          </p:nvSpPr>
          <p:spPr>
            <a:xfrm flipV="1">
              <a:off x="179352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7" name="Line 246"/>
            <p:cNvSpPr/>
            <p:nvPr/>
          </p:nvSpPr>
          <p:spPr>
            <a:xfrm flipV="1">
              <a:off x="179352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8" name="Line 247"/>
            <p:cNvSpPr/>
            <p:nvPr/>
          </p:nvSpPr>
          <p:spPr>
            <a:xfrm flipV="1">
              <a:off x="201528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9" name="Line 248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40" name="Group 249"/>
          <p:cNvGrpSpPr/>
          <p:nvPr/>
        </p:nvGrpSpPr>
        <p:grpSpPr>
          <a:xfrm>
            <a:off x="2015280" y="4199400"/>
            <a:ext cx="307080" cy="270360"/>
            <a:chOff x="2015280" y="4199400"/>
            <a:chExt cx="307080" cy="270360"/>
          </a:xfrm>
        </p:grpSpPr>
        <p:sp>
          <p:nvSpPr>
            <p:cNvPr id="2341" name="CustomShape 250"/>
            <p:cNvSpPr/>
            <p:nvPr/>
          </p:nvSpPr>
          <p:spPr>
            <a:xfrm>
              <a:off x="2015280" y="428292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2" name="CustomShape 251"/>
            <p:cNvSpPr/>
            <p:nvPr/>
          </p:nvSpPr>
          <p:spPr>
            <a:xfrm>
              <a:off x="210060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3" name="Line 252"/>
            <p:cNvSpPr/>
            <p:nvPr/>
          </p:nvSpPr>
          <p:spPr>
            <a:xfrm flipV="1">
              <a:off x="20152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4" name="Line 253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5" name="Line 254"/>
            <p:cNvSpPr/>
            <p:nvPr/>
          </p:nvSpPr>
          <p:spPr>
            <a:xfrm flipV="1">
              <a:off x="22366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6" name="Line 255"/>
            <p:cNvSpPr/>
            <p:nvPr/>
          </p:nvSpPr>
          <p:spPr>
            <a:xfrm flipV="1">
              <a:off x="22366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47" name="Group 256"/>
          <p:cNvGrpSpPr/>
          <p:nvPr/>
        </p:nvGrpSpPr>
        <p:grpSpPr>
          <a:xfrm>
            <a:off x="2015280" y="4386600"/>
            <a:ext cx="307080" cy="270360"/>
            <a:chOff x="2015280" y="4386600"/>
            <a:chExt cx="307080" cy="270360"/>
          </a:xfrm>
        </p:grpSpPr>
        <p:sp>
          <p:nvSpPr>
            <p:cNvPr id="2348" name="CustomShape 257"/>
            <p:cNvSpPr/>
            <p:nvPr/>
          </p:nvSpPr>
          <p:spPr>
            <a:xfrm>
              <a:off x="201528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9" name="CustomShape 258"/>
            <p:cNvSpPr/>
            <p:nvPr/>
          </p:nvSpPr>
          <p:spPr>
            <a:xfrm>
              <a:off x="2100600" y="43866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0" name="Line 259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1" name="Line 260"/>
            <p:cNvSpPr/>
            <p:nvPr/>
          </p:nvSpPr>
          <p:spPr>
            <a:xfrm flipV="1">
              <a:off x="201528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2" name="Line 261"/>
            <p:cNvSpPr/>
            <p:nvPr/>
          </p:nvSpPr>
          <p:spPr>
            <a:xfrm flipV="1">
              <a:off x="223704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3" name="Line 262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54" name="Group 263"/>
          <p:cNvGrpSpPr/>
          <p:nvPr/>
        </p:nvGrpSpPr>
        <p:grpSpPr>
          <a:xfrm>
            <a:off x="2237040" y="4199400"/>
            <a:ext cx="307080" cy="270360"/>
            <a:chOff x="2237040" y="4199400"/>
            <a:chExt cx="307080" cy="270360"/>
          </a:xfrm>
        </p:grpSpPr>
        <p:sp>
          <p:nvSpPr>
            <p:cNvPr id="2355" name="CustomShape 264"/>
            <p:cNvSpPr/>
            <p:nvPr/>
          </p:nvSpPr>
          <p:spPr>
            <a:xfrm>
              <a:off x="2237040" y="42829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6" name="CustomShape 265"/>
            <p:cNvSpPr/>
            <p:nvPr/>
          </p:nvSpPr>
          <p:spPr>
            <a:xfrm>
              <a:off x="232236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7" name="Line 266"/>
            <p:cNvSpPr/>
            <p:nvPr/>
          </p:nvSpPr>
          <p:spPr>
            <a:xfrm flipV="1">
              <a:off x="223704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8" name="Line 267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9" name="Line 268"/>
            <p:cNvSpPr/>
            <p:nvPr/>
          </p:nvSpPr>
          <p:spPr>
            <a:xfrm flipV="1">
              <a:off x="245880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0" name="Line 269"/>
            <p:cNvSpPr/>
            <p:nvPr/>
          </p:nvSpPr>
          <p:spPr>
            <a:xfrm flipV="1">
              <a:off x="245880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61" name="Group 270"/>
          <p:cNvGrpSpPr/>
          <p:nvPr/>
        </p:nvGrpSpPr>
        <p:grpSpPr>
          <a:xfrm>
            <a:off x="2237040" y="4386600"/>
            <a:ext cx="307080" cy="270360"/>
            <a:chOff x="2237040" y="4386600"/>
            <a:chExt cx="307080" cy="270360"/>
          </a:xfrm>
        </p:grpSpPr>
        <p:sp>
          <p:nvSpPr>
            <p:cNvPr id="2362" name="CustomShape 271"/>
            <p:cNvSpPr/>
            <p:nvPr/>
          </p:nvSpPr>
          <p:spPr>
            <a:xfrm>
              <a:off x="223704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3" name="CustomShape 272"/>
            <p:cNvSpPr/>
            <p:nvPr/>
          </p:nvSpPr>
          <p:spPr>
            <a:xfrm>
              <a:off x="2322360" y="43866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4" name="Line 273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5" name="Line 274"/>
            <p:cNvSpPr/>
            <p:nvPr/>
          </p:nvSpPr>
          <p:spPr>
            <a:xfrm flipV="1">
              <a:off x="223704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6" name="Line 275"/>
            <p:cNvSpPr/>
            <p:nvPr/>
          </p:nvSpPr>
          <p:spPr>
            <a:xfrm flipV="1">
              <a:off x="245880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7" name="Line 276"/>
            <p:cNvSpPr/>
            <p:nvPr/>
          </p:nvSpPr>
          <p:spPr>
            <a:xfrm flipV="1">
              <a:off x="245880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68" name="CustomShape 277"/>
          <p:cNvSpPr/>
          <p:nvPr/>
        </p:nvSpPr>
        <p:spPr>
          <a:xfrm>
            <a:off x="235944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69" name="Line 278"/>
          <p:cNvSpPr/>
          <p:nvPr/>
        </p:nvSpPr>
        <p:spPr>
          <a:xfrm flipV="1">
            <a:off x="1371240" y="465696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0" name="Line 279"/>
          <p:cNvSpPr/>
          <p:nvPr/>
        </p:nvSpPr>
        <p:spPr>
          <a:xfrm flipV="1">
            <a:off x="1321200" y="465696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1" name="CustomShape 280"/>
          <p:cNvSpPr/>
          <p:nvPr/>
        </p:nvSpPr>
        <p:spPr>
          <a:xfrm>
            <a:off x="1368000" y="458172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2" name="CustomShape 281"/>
          <p:cNvSpPr/>
          <p:nvPr/>
        </p:nvSpPr>
        <p:spPr>
          <a:xfrm>
            <a:off x="2359440" y="434412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73" name="CustomShape 282"/>
          <p:cNvSpPr/>
          <p:nvPr/>
        </p:nvSpPr>
        <p:spPr>
          <a:xfrm>
            <a:off x="2147040" y="43441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74" name="CustomShape 283"/>
          <p:cNvSpPr/>
          <p:nvPr/>
        </p:nvSpPr>
        <p:spPr>
          <a:xfrm>
            <a:off x="214704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75" name="CustomShape 284"/>
          <p:cNvSpPr/>
          <p:nvPr/>
        </p:nvSpPr>
        <p:spPr>
          <a:xfrm>
            <a:off x="193428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76" name="CustomShape 285"/>
          <p:cNvSpPr/>
          <p:nvPr/>
        </p:nvSpPr>
        <p:spPr>
          <a:xfrm>
            <a:off x="1934640" y="43441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377" name="" descr=""/>
          <p:cNvPicPr/>
          <p:nvPr/>
        </p:nvPicPr>
        <p:blipFill>
          <a:blip r:embed="rId6"/>
          <a:stretch/>
        </p:blipFill>
        <p:spPr>
          <a:xfrm>
            <a:off x="931320" y="429048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2378" name="CustomShape 286"/>
          <p:cNvSpPr/>
          <p:nvPr/>
        </p:nvSpPr>
        <p:spPr>
          <a:xfrm>
            <a:off x="1321200" y="464544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9" name="Line 287"/>
          <p:cNvSpPr/>
          <p:nvPr/>
        </p:nvSpPr>
        <p:spPr>
          <a:xfrm flipV="1">
            <a:off x="1321200" y="428292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0" name="Line 288"/>
          <p:cNvSpPr/>
          <p:nvPr/>
        </p:nvSpPr>
        <p:spPr>
          <a:xfrm flipV="1">
            <a:off x="1371240" y="428292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81" name="TextShape 289"/>
          <p:cNvSpPr txBox="1"/>
          <p:nvPr/>
        </p:nvSpPr>
        <p:spPr>
          <a:xfrm>
            <a:off x="3066480" y="408096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 1TR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82" name="" descr=""/>
          <p:cNvPicPr/>
          <p:nvPr/>
        </p:nvPicPr>
        <p:blipFill>
          <a:blip r:embed="rId7"/>
          <a:stretch/>
        </p:blipFill>
        <p:spPr>
          <a:xfrm>
            <a:off x="1029240" y="505584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2383" name="" descr=""/>
          <p:cNvPicPr/>
          <p:nvPr/>
        </p:nvPicPr>
        <p:blipFill>
          <a:blip r:embed="rId8"/>
          <a:stretch/>
        </p:blipFill>
        <p:spPr>
          <a:xfrm>
            <a:off x="977040" y="512568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2384" name="Group 290"/>
          <p:cNvGrpSpPr/>
          <p:nvPr/>
        </p:nvGrpSpPr>
        <p:grpSpPr>
          <a:xfrm>
            <a:off x="1964520" y="4935960"/>
            <a:ext cx="307080" cy="270000"/>
            <a:chOff x="1964520" y="4935960"/>
            <a:chExt cx="307080" cy="270000"/>
          </a:xfrm>
        </p:grpSpPr>
        <p:sp>
          <p:nvSpPr>
            <p:cNvPr id="2385" name="CustomShape 291"/>
            <p:cNvSpPr/>
            <p:nvPr/>
          </p:nvSpPr>
          <p:spPr>
            <a:xfrm>
              <a:off x="1964520" y="501912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6" name="CustomShape 292"/>
            <p:cNvSpPr/>
            <p:nvPr/>
          </p:nvSpPr>
          <p:spPr>
            <a:xfrm>
              <a:off x="204984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7" name="Line 293"/>
            <p:cNvSpPr/>
            <p:nvPr/>
          </p:nvSpPr>
          <p:spPr>
            <a:xfrm flipV="1">
              <a:off x="196452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8" name="Line 294"/>
            <p:cNvSpPr/>
            <p:nvPr/>
          </p:nvSpPr>
          <p:spPr>
            <a:xfrm flipV="1">
              <a:off x="196452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9" name="Line 295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0" name="Line 296"/>
            <p:cNvSpPr/>
            <p:nvPr/>
          </p:nvSpPr>
          <p:spPr>
            <a:xfrm flipV="1">
              <a:off x="21862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91" name="Group 297"/>
          <p:cNvGrpSpPr/>
          <p:nvPr/>
        </p:nvGrpSpPr>
        <p:grpSpPr>
          <a:xfrm>
            <a:off x="1964520" y="5122800"/>
            <a:ext cx="307080" cy="270360"/>
            <a:chOff x="1964520" y="5122800"/>
            <a:chExt cx="307080" cy="270360"/>
          </a:xfrm>
        </p:grpSpPr>
        <p:sp>
          <p:nvSpPr>
            <p:cNvPr id="2392" name="CustomShape 298"/>
            <p:cNvSpPr/>
            <p:nvPr/>
          </p:nvSpPr>
          <p:spPr>
            <a:xfrm>
              <a:off x="196452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3" name="CustomShape 299"/>
            <p:cNvSpPr/>
            <p:nvPr/>
          </p:nvSpPr>
          <p:spPr>
            <a:xfrm>
              <a:off x="204984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4" name="Line 300"/>
            <p:cNvSpPr/>
            <p:nvPr/>
          </p:nvSpPr>
          <p:spPr>
            <a:xfrm flipV="1">
              <a:off x="196452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5" name="Line 301"/>
            <p:cNvSpPr/>
            <p:nvPr/>
          </p:nvSpPr>
          <p:spPr>
            <a:xfrm flipV="1">
              <a:off x="196452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6" name="Line 302"/>
            <p:cNvSpPr/>
            <p:nvPr/>
          </p:nvSpPr>
          <p:spPr>
            <a:xfrm flipV="1">
              <a:off x="218628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7" name="Line 303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398" name="Group 304"/>
          <p:cNvGrpSpPr/>
          <p:nvPr/>
        </p:nvGrpSpPr>
        <p:grpSpPr>
          <a:xfrm>
            <a:off x="2185920" y="4935960"/>
            <a:ext cx="307440" cy="270000"/>
            <a:chOff x="2185920" y="4935960"/>
            <a:chExt cx="307440" cy="270000"/>
          </a:xfrm>
        </p:grpSpPr>
        <p:sp>
          <p:nvSpPr>
            <p:cNvPr id="2399" name="CustomShape 305"/>
            <p:cNvSpPr/>
            <p:nvPr/>
          </p:nvSpPr>
          <p:spPr>
            <a:xfrm>
              <a:off x="218592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0" name="CustomShape 306"/>
            <p:cNvSpPr/>
            <p:nvPr/>
          </p:nvSpPr>
          <p:spPr>
            <a:xfrm>
              <a:off x="227160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1" name="Line 307"/>
            <p:cNvSpPr/>
            <p:nvPr/>
          </p:nvSpPr>
          <p:spPr>
            <a:xfrm flipV="1">
              <a:off x="21862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2" name="Line 308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3" name="Line 309"/>
            <p:cNvSpPr/>
            <p:nvPr/>
          </p:nvSpPr>
          <p:spPr>
            <a:xfrm flipV="1">
              <a:off x="24076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4" name="Line 310"/>
            <p:cNvSpPr/>
            <p:nvPr/>
          </p:nvSpPr>
          <p:spPr>
            <a:xfrm flipV="1">
              <a:off x="24076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05" name="Group 311"/>
          <p:cNvGrpSpPr/>
          <p:nvPr/>
        </p:nvGrpSpPr>
        <p:grpSpPr>
          <a:xfrm>
            <a:off x="2186280" y="5122800"/>
            <a:ext cx="307080" cy="270360"/>
            <a:chOff x="2186280" y="5122800"/>
            <a:chExt cx="307080" cy="270360"/>
          </a:xfrm>
        </p:grpSpPr>
        <p:sp>
          <p:nvSpPr>
            <p:cNvPr id="2406" name="CustomShape 312"/>
            <p:cNvSpPr/>
            <p:nvPr/>
          </p:nvSpPr>
          <p:spPr>
            <a:xfrm>
              <a:off x="218628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7" name="CustomShape 313"/>
            <p:cNvSpPr/>
            <p:nvPr/>
          </p:nvSpPr>
          <p:spPr>
            <a:xfrm>
              <a:off x="227160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8" name="Line 314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9" name="Line 315"/>
            <p:cNvSpPr/>
            <p:nvPr/>
          </p:nvSpPr>
          <p:spPr>
            <a:xfrm flipV="1">
              <a:off x="218628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0" name="Line 316"/>
            <p:cNvSpPr/>
            <p:nvPr/>
          </p:nvSpPr>
          <p:spPr>
            <a:xfrm flipV="1">
              <a:off x="240804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1" name="Line 317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12" name="Group 318"/>
          <p:cNvGrpSpPr/>
          <p:nvPr/>
        </p:nvGrpSpPr>
        <p:grpSpPr>
          <a:xfrm>
            <a:off x="2408040" y="4935960"/>
            <a:ext cx="307080" cy="270000"/>
            <a:chOff x="2408040" y="4935960"/>
            <a:chExt cx="307080" cy="270000"/>
          </a:xfrm>
        </p:grpSpPr>
        <p:sp>
          <p:nvSpPr>
            <p:cNvPr id="2413" name="CustomShape 319"/>
            <p:cNvSpPr/>
            <p:nvPr/>
          </p:nvSpPr>
          <p:spPr>
            <a:xfrm>
              <a:off x="240804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4" name="CustomShape 320"/>
            <p:cNvSpPr/>
            <p:nvPr/>
          </p:nvSpPr>
          <p:spPr>
            <a:xfrm>
              <a:off x="249336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5" name="Line 321"/>
            <p:cNvSpPr/>
            <p:nvPr/>
          </p:nvSpPr>
          <p:spPr>
            <a:xfrm flipV="1">
              <a:off x="240804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6" name="Line 322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7" name="Line 323"/>
            <p:cNvSpPr/>
            <p:nvPr/>
          </p:nvSpPr>
          <p:spPr>
            <a:xfrm flipV="1">
              <a:off x="262980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8" name="Line 324"/>
            <p:cNvSpPr/>
            <p:nvPr/>
          </p:nvSpPr>
          <p:spPr>
            <a:xfrm flipV="1">
              <a:off x="262980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19" name="Group 325"/>
          <p:cNvGrpSpPr/>
          <p:nvPr/>
        </p:nvGrpSpPr>
        <p:grpSpPr>
          <a:xfrm>
            <a:off x="2408040" y="5122800"/>
            <a:ext cx="307080" cy="270360"/>
            <a:chOff x="2408040" y="5122800"/>
            <a:chExt cx="307080" cy="270360"/>
          </a:xfrm>
        </p:grpSpPr>
        <p:sp>
          <p:nvSpPr>
            <p:cNvPr id="2420" name="CustomShape 326"/>
            <p:cNvSpPr/>
            <p:nvPr/>
          </p:nvSpPr>
          <p:spPr>
            <a:xfrm>
              <a:off x="240804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1" name="CustomShape 327"/>
            <p:cNvSpPr/>
            <p:nvPr/>
          </p:nvSpPr>
          <p:spPr>
            <a:xfrm>
              <a:off x="249336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2" name="Line 328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3" name="Line 329"/>
            <p:cNvSpPr/>
            <p:nvPr/>
          </p:nvSpPr>
          <p:spPr>
            <a:xfrm flipV="1">
              <a:off x="240804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4" name="Line 330"/>
            <p:cNvSpPr/>
            <p:nvPr/>
          </p:nvSpPr>
          <p:spPr>
            <a:xfrm flipV="1">
              <a:off x="262980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5" name="Line 331"/>
            <p:cNvSpPr/>
            <p:nvPr/>
          </p:nvSpPr>
          <p:spPr>
            <a:xfrm flipV="1">
              <a:off x="262980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26" name="Line 332"/>
          <p:cNvSpPr/>
          <p:nvPr/>
        </p:nvSpPr>
        <p:spPr>
          <a:xfrm flipV="1">
            <a:off x="1368000" y="501912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7" name="Line 333"/>
          <p:cNvSpPr/>
          <p:nvPr/>
        </p:nvSpPr>
        <p:spPr>
          <a:xfrm flipV="1">
            <a:off x="1431000" y="547632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8" name="Line 334"/>
          <p:cNvSpPr/>
          <p:nvPr/>
        </p:nvSpPr>
        <p:spPr>
          <a:xfrm flipV="1">
            <a:off x="1418040" y="510228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29" name="Line 335"/>
          <p:cNvSpPr/>
          <p:nvPr/>
        </p:nvSpPr>
        <p:spPr>
          <a:xfrm flipV="1">
            <a:off x="1371240" y="547632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30" name="Group 336"/>
          <p:cNvGrpSpPr/>
          <p:nvPr/>
        </p:nvGrpSpPr>
        <p:grpSpPr>
          <a:xfrm>
            <a:off x="1878840" y="5019120"/>
            <a:ext cx="307080" cy="270360"/>
            <a:chOff x="1878840" y="5019120"/>
            <a:chExt cx="307080" cy="270360"/>
          </a:xfrm>
        </p:grpSpPr>
        <p:sp>
          <p:nvSpPr>
            <p:cNvPr id="2431" name="CustomShape 337"/>
            <p:cNvSpPr/>
            <p:nvPr/>
          </p:nvSpPr>
          <p:spPr>
            <a:xfrm>
              <a:off x="187884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2" name="CustomShape 338"/>
            <p:cNvSpPr/>
            <p:nvPr/>
          </p:nvSpPr>
          <p:spPr>
            <a:xfrm>
              <a:off x="196416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3" name="Line 339"/>
            <p:cNvSpPr/>
            <p:nvPr/>
          </p:nvSpPr>
          <p:spPr>
            <a:xfrm flipV="1">
              <a:off x="187884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4" name="Line 340"/>
            <p:cNvSpPr/>
            <p:nvPr/>
          </p:nvSpPr>
          <p:spPr>
            <a:xfrm flipV="1">
              <a:off x="187884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5" name="Line 341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6" name="Line 342"/>
            <p:cNvSpPr/>
            <p:nvPr/>
          </p:nvSpPr>
          <p:spPr>
            <a:xfrm flipV="1">
              <a:off x="210060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37" name="Group 343"/>
          <p:cNvGrpSpPr/>
          <p:nvPr/>
        </p:nvGrpSpPr>
        <p:grpSpPr>
          <a:xfrm>
            <a:off x="1879200" y="5205960"/>
            <a:ext cx="306720" cy="270360"/>
            <a:chOff x="1879200" y="5205960"/>
            <a:chExt cx="306720" cy="270360"/>
          </a:xfrm>
        </p:grpSpPr>
        <p:sp>
          <p:nvSpPr>
            <p:cNvPr id="2438" name="CustomShape 344"/>
            <p:cNvSpPr/>
            <p:nvPr/>
          </p:nvSpPr>
          <p:spPr>
            <a:xfrm>
              <a:off x="1879200" y="528948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9" name="CustomShape 345"/>
            <p:cNvSpPr/>
            <p:nvPr/>
          </p:nvSpPr>
          <p:spPr>
            <a:xfrm>
              <a:off x="1964520" y="520596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0" name="Line 346"/>
            <p:cNvSpPr/>
            <p:nvPr/>
          </p:nvSpPr>
          <p:spPr>
            <a:xfrm flipV="1">
              <a:off x="18792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1" name="Line 347"/>
            <p:cNvSpPr/>
            <p:nvPr/>
          </p:nvSpPr>
          <p:spPr>
            <a:xfrm flipV="1">
              <a:off x="18792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2" name="Line 348"/>
            <p:cNvSpPr/>
            <p:nvPr/>
          </p:nvSpPr>
          <p:spPr>
            <a:xfrm flipV="1">
              <a:off x="21006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3" name="Line 349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44" name="Group 350"/>
          <p:cNvGrpSpPr/>
          <p:nvPr/>
        </p:nvGrpSpPr>
        <p:grpSpPr>
          <a:xfrm>
            <a:off x="2100600" y="5019120"/>
            <a:ext cx="307080" cy="270360"/>
            <a:chOff x="2100600" y="5019120"/>
            <a:chExt cx="307080" cy="270360"/>
          </a:xfrm>
        </p:grpSpPr>
        <p:sp>
          <p:nvSpPr>
            <p:cNvPr id="2445" name="CustomShape 351"/>
            <p:cNvSpPr/>
            <p:nvPr/>
          </p:nvSpPr>
          <p:spPr>
            <a:xfrm>
              <a:off x="210060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6" name="CustomShape 352"/>
            <p:cNvSpPr/>
            <p:nvPr/>
          </p:nvSpPr>
          <p:spPr>
            <a:xfrm>
              <a:off x="218592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7" name="Line 353"/>
            <p:cNvSpPr/>
            <p:nvPr/>
          </p:nvSpPr>
          <p:spPr>
            <a:xfrm flipV="1">
              <a:off x="210060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8" name="Line 354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9" name="Line 355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0" name="Line 356"/>
            <p:cNvSpPr/>
            <p:nvPr/>
          </p:nvSpPr>
          <p:spPr>
            <a:xfrm flipV="1">
              <a:off x="232236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51" name="Group 357"/>
          <p:cNvGrpSpPr/>
          <p:nvPr/>
        </p:nvGrpSpPr>
        <p:grpSpPr>
          <a:xfrm>
            <a:off x="2100600" y="5205960"/>
            <a:ext cx="307080" cy="270360"/>
            <a:chOff x="2100600" y="5205960"/>
            <a:chExt cx="307080" cy="270360"/>
          </a:xfrm>
        </p:grpSpPr>
        <p:sp>
          <p:nvSpPr>
            <p:cNvPr id="2452" name="CustomShape 358"/>
            <p:cNvSpPr/>
            <p:nvPr/>
          </p:nvSpPr>
          <p:spPr>
            <a:xfrm>
              <a:off x="2100600" y="52894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3" name="CustomShape 359"/>
            <p:cNvSpPr/>
            <p:nvPr/>
          </p:nvSpPr>
          <p:spPr>
            <a:xfrm>
              <a:off x="218592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4" name="Line 360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5" name="Line 361"/>
            <p:cNvSpPr/>
            <p:nvPr/>
          </p:nvSpPr>
          <p:spPr>
            <a:xfrm flipV="1">
              <a:off x="21006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6" name="Line 362"/>
            <p:cNvSpPr/>
            <p:nvPr/>
          </p:nvSpPr>
          <p:spPr>
            <a:xfrm flipV="1">
              <a:off x="232236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7" name="Line 363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58" name="Group 364"/>
          <p:cNvGrpSpPr/>
          <p:nvPr/>
        </p:nvGrpSpPr>
        <p:grpSpPr>
          <a:xfrm>
            <a:off x="2322360" y="5019120"/>
            <a:ext cx="307080" cy="270360"/>
            <a:chOff x="2322360" y="5019120"/>
            <a:chExt cx="307080" cy="270360"/>
          </a:xfrm>
        </p:grpSpPr>
        <p:sp>
          <p:nvSpPr>
            <p:cNvPr id="2459" name="CustomShape 365"/>
            <p:cNvSpPr/>
            <p:nvPr/>
          </p:nvSpPr>
          <p:spPr>
            <a:xfrm>
              <a:off x="232236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0" name="CustomShape 366"/>
            <p:cNvSpPr/>
            <p:nvPr/>
          </p:nvSpPr>
          <p:spPr>
            <a:xfrm>
              <a:off x="240768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1" name="Line 367"/>
            <p:cNvSpPr/>
            <p:nvPr/>
          </p:nvSpPr>
          <p:spPr>
            <a:xfrm flipV="1">
              <a:off x="232236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2" name="Line 368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3" name="Line 369"/>
            <p:cNvSpPr/>
            <p:nvPr/>
          </p:nvSpPr>
          <p:spPr>
            <a:xfrm flipV="1">
              <a:off x="254412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4" name="Line 370"/>
            <p:cNvSpPr/>
            <p:nvPr/>
          </p:nvSpPr>
          <p:spPr>
            <a:xfrm flipV="1">
              <a:off x="254412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65" name="Group 371"/>
          <p:cNvGrpSpPr/>
          <p:nvPr/>
        </p:nvGrpSpPr>
        <p:grpSpPr>
          <a:xfrm>
            <a:off x="2322360" y="5205960"/>
            <a:ext cx="307080" cy="270360"/>
            <a:chOff x="2322360" y="5205960"/>
            <a:chExt cx="307080" cy="270360"/>
          </a:xfrm>
        </p:grpSpPr>
        <p:sp>
          <p:nvSpPr>
            <p:cNvPr id="2466" name="CustomShape 372"/>
            <p:cNvSpPr/>
            <p:nvPr/>
          </p:nvSpPr>
          <p:spPr>
            <a:xfrm>
              <a:off x="2322360" y="52894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7" name="CustomShape 373"/>
            <p:cNvSpPr/>
            <p:nvPr/>
          </p:nvSpPr>
          <p:spPr>
            <a:xfrm>
              <a:off x="240768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8" name="Line 374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9" name="Line 375"/>
            <p:cNvSpPr/>
            <p:nvPr/>
          </p:nvSpPr>
          <p:spPr>
            <a:xfrm flipV="1">
              <a:off x="232236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0" name="Line 376"/>
            <p:cNvSpPr/>
            <p:nvPr/>
          </p:nvSpPr>
          <p:spPr>
            <a:xfrm flipV="1">
              <a:off x="254412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1" name="Line 377"/>
            <p:cNvSpPr/>
            <p:nvPr/>
          </p:nvSpPr>
          <p:spPr>
            <a:xfrm flipV="1">
              <a:off x="254412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72" name="Group 378"/>
          <p:cNvGrpSpPr/>
          <p:nvPr/>
        </p:nvGrpSpPr>
        <p:grpSpPr>
          <a:xfrm>
            <a:off x="1793520" y="5102280"/>
            <a:ext cx="307080" cy="270360"/>
            <a:chOff x="1793520" y="5102280"/>
            <a:chExt cx="307080" cy="270360"/>
          </a:xfrm>
        </p:grpSpPr>
        <p:sp>
          <p:nvSpPr>
            <p:cNvPr id="2473" name="CustomShape 379"/>
            <p:cNvSpPr/>
            <p:nvPr/>
          </p:nvSpPr>
          <p:spPr>
            <a:xfrm>
              <a:off x="1793520" y="51858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4" name="CustomShape 380"/>
            <p:cNvSpPr/>
            <p:nvPr/>
          </p:nvSpPr>
          <p:spPr>
            <a:xfrm>
              <a:off x="187884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5" name="Line 381"/>
            <p:cNvSpPr/>
            <p:nvPr/>
          </p:nvSpPr>
          <p:spPr>
            <a:xfrm flipV="1">
              <a:off x="179352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6" name="Line 382"/>
            <p:cNvSpPr/>
            <p:nvPr/>
          </p:nvSpPr>
          <p:spPr>
            <a:xfrm flipV="1">
              <a:off x="179352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7" name="Line 383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8" name="Line 384"/>
            <p:cNvSpPr/>
            <p:nvPr/>
          </p:nvSpPr>
          <p:spPr>
            <a:xfrm flipV="1">
              <a:off x="20152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79" name="Group 385"/>
          <p:cNvGrpSpPr/>
          <p:nvPr/>
        </p:nvGrpSpPr>
        <p:grpSpPr>
          <a:xfrm>
            <a:off x="1793520" y="5289480"/>
            <a:ext cx="307080" cy="270360"/>
            <a:chOff x="1793520" y="5289480"/>
            <a:chExt cx="307080" cy="270360"/>
          </a:xfrm>
        </p:grpSpPr>
        <p:sp>
          <p:nvSpPr>
            <p:cNvPr id="2480" name="CustomShape 386"/>
            <p:cNvSpPr/>
            <p:nvPr/>
          </p:nvSpPr>
          <p:spPr>
            <a:xfrm>
              <a:off x="179352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1" name="CustomShape 387"/>
            <p:cNvSpPr/>
            <p:nvPr/>
          </p:nvSpPr>
          <p:spPr>
            <a:xfrm>
              <a:off x="1879200" y="528948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2" name="Line 388"/>
            <p:cNvSpPr/>
            <p:nvPr/>
          </p:nvSpPr>
          <p:spPr>
            <a:xfrm flipV="1">
              <a:off x="179352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3" name="Line 389"/>
            <p:cNvSpPr/>
            <p:nvPr/>
          </p:nvSpPr>
          <p:spPr>
            <a:xfrm flipV="1">
              <a:off x="179352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4" name="Line 390"/>
            <p:cNvSpPr/>
            <p:nvPr/>
          </p:nvSpPr>
          <p:spPr>
            <a:xfrm flipV="1">
              <a:off x="201528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5" name="Line 391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86" name="Group 392"/>
          <p:cNvGrpSpPr/>
          <p:nvPr/>
        </p:nvGrpSpPr>
        <p:grpSpPr>
          <a:xfrm>
            <a:off x="2015280" y="5102280"/>
            <a:ext cx="307080" cy="270360"/>
            <a:chOff x="2015280" y="5102280"/>
            <a:chExt cx="307080" cy="270360"/>
          </a:xfrm>
        </p:grpSpPr>
        <p:sp>
          <p:nvSpPr>
            <p:cNvPr id="2487" name="CustomShape 393"/>
            <p:cNvSpPr/>
            <p:nvPr/>
          </p:nvSpPr>
          <p:spPr>
            <a:xfrm>
              <a:off x="2015280" y="518580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8" name="CustomShape 394"/>
            <p:cNvSpPr/>
            <p:nvPr/>
          </p:nvSpPr>
          <p:spPr>
            <a:xfrm>
              <a:off x="210060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9" name="Line 395"/>
            <p:cNvSpPr/>
            <p:nvPr/>
          </p:nvSpPr>
          <p:spPr>
            <a:xfrm flipV="1">
              <a:off x="20152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0" name="Line 396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1" name="Line 397"/>
            <p:cNvSpPr/>
            <p:nvPr/>
          </p:nvSpPr>
          <p:spPr>
            <a:xfrm flipV="1">
              <a:off x="22366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2" name="Line 398"/>
            <p:cNvSpPr/>
            <p:nvPr/>
          </p:nvSpPr>
          <p:spPr>
            <a:xfrm flipV="1">
              <a:off x="22366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93" name="Group 399"/>
          <p:cNvGrpSpPr/>
          <p:nvPr/>
        </p:nvGrpSpPr>
        <p:grpSpPr>
          <a:xfrm>
            <a:off x="2015280" y="5289480"/>
            <a:ext cx="307080" cy="270360"/>
            <a:chOff x="2015280" y="5289480"/>
            <a:chExt cx="307080" cy="270360"/>
          </a:xfrm>
        </p:grpSpPr>
        <p:sp>
          <p:nvSpPr>
            <p:cNvPr id="2494" name="CustomShape 400"/>
            <p:cNvSpPr/>
            <p:nvPr/>
          </p:nvSpPr>
          <p:spPr>
            <a:xfrm>
              <a:off x="201528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5" name="CustomShape 401"/>
            <p:cNvSpPr/>
            <p:nvPr/>
          </p:nvSpPr>
          <p:spPr>
            <a:xfrm>
              <a:off x="2100600" y="52894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6" name="Line 402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7" name="Line 403"/>
            <p:cNvSpPr/>
            <p:nvPr/>
          </p:nvSpPr>
          <p:spPr>
            <a:xfrm flipV="1">
              <a:off x="201528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8" name="Line 404"/>
            <p:cNvSpPr/>
            <p:nvPr/>
          </p:nvSpPr>
          <p:spPr>
            <a:xfrm flipV="1">
              <a:off x="223704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9" name="Line 405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00" name="Group 406"/>
          <p:cNvGrpSpPr/>
          <p:nvPr/>
        </p:nvGrpSpPr>
        <p:grpSpPr>
          <a:xfrm>
            <a:off x="2237040" y="5102280"/>
            <a:ext cx="307080" cy="270360"/>
            <a:chOff x="2237040" y="5102280"/>
            <a:chExt cx="307080" cy="270360"/>
          </a:xfrm>
        </p:grpSpPr>
        <p:sp>
          <p:nvSpPr>
            <p:cNvPr id="2501" name="CustomShape 407"/>
            <p:cNvSpPr/>
            <p:nvPr/>
          </p:nvSpPr>
          <p:spPr>
            <a:xfrm>
              <a:off x="2237040" y="51858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2" name="CustomShape 408"/>
            <p:cNvSpPr/>
            <p:nvPr/>
          </p:nvSpPr>
          <p:spPr>
            <a:xfrm>
              <a:off x="232236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3" name="Line 409"/>
            <p:cNvSpPr/>
            <p:nvPr/>
          </p:nvSpPr>
          <p:spPr>
            <a:xfrm flipV="1">
              <a:off x="223704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4" name="Line 410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5" name="Line 411"/>
            <p:cNvSpPr/>
            <p:nvPr/>
          </p:nvSpPr>
          <p:spPr>
            <a:xfrm flipV="1">
              <a:off x="245880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6" name="Line 412"/>
            <p:cNvSpPr/>
            <p:nvPr/>
          </p:nvSpPr>
          <p:spPr>
            <a:xfrm flipV="1">
              <a:off x="245880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07" name="Group 413"/>
          <p:cNvGrpSpPr/>
          <p:nvPr/>
        </p:nvGrpSpPr>
        <p:grpSpPr>
          <a:xfrm>
            <a:off x="2237040" y="5289480"/>
            <a:ext cx="307080" cy="270360"/>
            <a:chOff x="2237040" y="5289480"/>
            <a:chExt cx="307080" cy="270360"/>
          </a:xfrm>
        </p:grpSpPr>
        <p:sp>
          <p:nvSpPr>
            <p:cNvPr id="2508" name="CustomShape 414"/>
            <p:cNvSpPr/>
            <p:nvPr/>
          </p:nvSpPr>
          <p:spPr>
            <a:xfrm>
              <a:off x="223704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9" name="CustomShape 415"/>
            <p:cNvSpPr/>
            <p:nvPr/>
          </p:nvSpPr>
          <p:spPr>
            <a:xfrm>
              <a:off x="2322360" y="52894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0" name="Line 416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1" name="Line 417"/>
            <p:cNvSpPr/>
            <p:nvPr/>
          </p:nvSpPr>
          <p:spPr>
            <a:xfrm flipV="1">
              <a:off x="223704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2" name="Line 418"/>
            <p:cNvSpPr/>
            <p:nvPr/>
          </p:nvSpPr>
          <p:spPr>
            <a:xfrm flipV="1">
              <a:off x="245880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3" name="Line 419"/>
            <p:cNvSpPr/>
            <p:nvPr/>
          </p:nvSpPr>
          <p:spPr>
            <a:xfrm flipV="1">
              <a:off x="245880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14" name="CustomShape 420"/>
          <p:cNvSpPr/>
          <p:nvPr/>
        </p:nvSpPr>
        <p:spPr>
          <a:xfrm>
            <a:off x="235944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15" name="Line 421"/>
          <p:cNvSpPr/>
          <p:nvPr/>
        </p:nvSpPr>
        <p:spPr>
          <a:xfrm flipV="1">
            <a:off x="1371240" y="555984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6" name="Line 422"/>
          <p:cNvSpPr/>
          <p:nvPr/>
        </p:nvSpPr>
        <p:spPr>
          <a:xfrm flipV="1">
            <a:off x="1321200" y="555984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7" name="CustomShape 423"/>
          <p:cNvSpPr/>
          <p:nvPr/>
        </p:nvSpPr>
        <p:spPr>
          <a:xfrm>
            <a:off x="1368000" y="548460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8" name="CustomShape 424"/>
          <p:cNvSpPr/>
          <p:nvPr/>
        </p:nvSpPr>
        <p:spPr>
          <a:xfrm>
            <a:off x="2359440" y="524700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19" name="CustomShape 425"/>
          <p:cNvSpPr/>
          <p:nvPr/>
        </p:nvSpPr>
        <p:spPr>
          <a:xfrm>
            <a:off x="2147040" y="52470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20" name="CustomShape 426"/>
          <p:cNvSpPr/>
          <p:nvPr/>
        </p:nvSpPr>
        <p:spPr>
          <a:xfrm>
            <a:off x="214704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21" name="CustomShape 427"/>
          <p:cNvSpPr/>
          <p:nvPr/>
        </p:nvSpPr>
        <p:spPr>
          <a:xfrm>
            <a:off x="193428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22" name="CustomShape 428"/>
          <p:cNvSpPr/>
          <p:nvPr/>
        </p:nvSpPr>
        <p:spPr>
          <a:xfrm>
            <a:off x="1934640" y="52470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523" name="" descr=""/>
          <p:cNvPicPr/>
          <p:nvPr/>
        </p:nvPicPr>
        <p:blipFill>
          <a:blip r:embed="rId9"/>
          <a:stretch/>
        </p:blipFill>
        <p:spPr>
          <a:xfrm>
            <a:off x="931320" y="519336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2524" name="CustomShape 429"/>
          <p:cNvSpPr/>
          <p:nvPr/>
        </p:nvSpPr>
        <p:spPr>
          <a:xfrm>
            <a:off x="1321200" y="554832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5" name="Line 430"/>
          <p:cNvSpPr/>
          <p:nvPr/>
        </p:nvSpPr>
        <p:spPr>
          <a:xfrm flipV="1">
            <a:off x="1321200" y="518580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6" name="Line 431"/>
          <p:cNvSpPr/>
          <p:nvPr/>
        </p:nvSpPr>
        <p:spPr>
          <a:xfrm flipV="1">
            <a:off x="1371240" y="518580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7" name="TextShape 432"/>
          <p:cNvSpPr txBox="1"/>
          <p:nvPr/>
        </p:nvSpPr>
        <p:spPr>
          <a:xfrm>
            <a:off x="3066480" y="498384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 2TR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28" name="" descr=""/>
          <p:cNvPicPr/>
          <p:nvPr/>
        </p:nvPicPr>
        <p:blipFill>
          <a:blip r:embed="rId10"/>
          <a:stretch/>
        </p:blipFill>
        <p:spPr>
          <a:xfrm>
            <a:off x="1029240" y="588672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2529" name="" descr=""/>
          <p:cNvPicPr/>
          <p:nvPr/>
        </p:nvPicPr>
        <p:blipFill>
          <a:blip r:embed="rId11"/>
          <a:stretch/>
        </p:blipFill>
        <p:spPr>
          <a:xfrm>
            <a:off x="977040" y="595656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2530" name="Group 433"/>
          <p:cNvGrpSpPr/>
          <p:nvPr/>
        </p:nvGrpSpPr>
        <p:grpSpPr>
          <a:xfrm>
            <a:off x="1964520" y="5766840"/>
            <a:ext cx="307080" cy="270000"/>
            <a:chOff x="1964520" y="5766840"/>
            <a:chExt cx="307080" cy="270000"/>
          </a:xfrm>
        </p:grpSpPr>
        <p:sp>
          <p:nvSpPr>
            <p:cNvPr id="2531" name="CustomShape 434"/>
            <p:cNvSpPr/>
            <p:nvPr/>
          </p:nvSpPr>
          <p:spPr>
            <a:xfrm>
              <a:off x="1964520" y="585000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2" name="CustomShape 435"/>
            <p:cNvSpPr/>
            <p:nvPr/>
          </p:nvSpPr>
          <p:spPr>
            <a:xfrm>
              <a:off x="204984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3" name="Line 436"/>
            <p:cNvSpPr/>
            <p:nvPr/>
          </p:nvSpPr>
          <p:spPr>
            <a:xfrm flipV="1">
              <a:off x="196452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4" name="Line 437"/>
            <p:cNvSpPr/>
            <p:nvPr/>
          </p:nvSpPr>
          <p:spPr>
            <a:xfrm flipV="1">
              <a:off x="196452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5" name="Line 438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6" name="Line 439"/>
            <p:cNvSpPr/>
            <p:nvPr/>
          </p:nvSpPr>
          <p:spPr>
            <a:xfrm flipV="1">
              <a:off x="21862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37" name="Group 440"/>
          <p:cNvGrpSpPr/>
          <p:nvPr/>
        </p:nvGrpSpPr>
        <p:grpSpPr>
          <a:xfrm>
            <a:off x="1964520" y="5953680"/>
            <a:ext cx="307080" cy="270360"/>
            <a:chOff x="1964520" y="5953680"/>
            <a:chExt cx="307080" cy="270360"/>
          </a:xfrm>
        </p:grpSpPr>
        <p:sp>
          <p:nvSpPr>
            <p:cNvPr id="2538" name="CustomShape 441"/>
            <p:cNvSpPr/>
            <p:nvPr/>
          </p:nvSpPr>
          <p:spPr>
            <a:xfrm>
              <a:off x="196452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9" name="CustomShape 442"/>
            <p:cNvSpPr/>
            <p:nvPr/>
          </p:nvSpPr>
          <p:spPr>
            <a:xfrm>
              <a:off x="204984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0" name="Line 443"/>
            <p:cNvSpPr/>
            <p:nvPr/>
          </p:nvSpPr>
          <p:spPr>
            <a:xfrm flipV="1">
              <a:off x="196452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1" name="Line 444"/>
            <p:cNvSpPr/>
            <p:nvPr/>
          </p:nvSpPr>
          <p:spPr>
            <a:xfrm flipV="1">
              <a:off x="196452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2" name="Line 445"/>
            <p:cNvSpPr/>
            <p:nvPr/>
          </p:nvSpPr>
          <p:spPr>
            <a:xfrm flipV="1">
              <a:off x="218628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3" name="Line 446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44" name="Group 447"/>
          <p:cNvGrpSpPr/>
          <p:nvPr/>
        </p:nvGrpSpPr>
        <p:grpSpPr>
          <a:xfrm>
            <a:off x="2185920" y="5766840"/>
            <a:ext cx="307440" cy="270000"/>
            <a:chOff x="2185920" y="5766840"/>
            <a:chExt cx="307440" cy="270000"/>
          </a:xfrm>
        </p:grpSpPr>
        <p:sp>
          <p:nvSpPr>
            <p:cNvPr id="2545" name="CustomShape 448"/>
            <p:cNvSpPr/>
            <p:nvPr/>
          </p:nvSpPr>
          <p:spPr>
            <a:xfrm>
              <a:off x="218592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6" name="CustomShape 449"/>
            <p:cNvSpPr/>
            <p:nvPr/>
          </p:nvSpPr>
          <p:spPr>
            <a:xfrm>
              <a:off x="227160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7" name="Line 450"/>
            <p:cNvSpPr/>
            <p:nvPr/>
          </p:nvSpPr>
          <p:spPr>
            <a:xfrm flipV="1">
              <a:off x="21862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8" name="Line 451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9" name="Line 452"/>
            <p:cNvSpPr/>
            <p:nvPr/>
          </p:nvSpPr>
          <p:spPr>
            <a:xfrm flipV="1">
              <a:off x="24076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0" name="Line 453"/>
            <p:cNvSpPr/>
            <p:nvPr/>
          </p:nvSpPr>
          <p:spPr>
            <a:xfrm flipV="1">
              <a:off x="24076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51" name="Group 454"/>
          <p:cNvGrpSpPr/>
          <p:nvPr/>
        </p:nvGrpSpPr>
        <p:grpSpPr>
          <a:xfrm>
            <a:off x="2186280" y="5953680"/>
            <a:ext cx="307080" cy="270360"/>
            <a:chOff x="2186280" y="5953680"/>
            <a:chExt cx="307080" cy="270360"/>
          </a:xfrm>
        </p:grpSpPr>
        <p:sp>
          <p:nvSpPr>
            <p:cNvPr id="2552" name="CustomShape 455"/>
            <p:cNvSpPr/>
            <p:nvPr/>
          </p:nvSpPr>
          <p:spPr>
            <a:xfrm>
              <a:off x="218628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3" name="CustomShape 456"/>
            <p:cNvSpPr/>
            <p:nvPr/>
          </p:nvSpPr>
          <p:spPr>
            <a:xfrm>
              <a:off x="227160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4" name="Line 457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5" name="Line 458"/>
            <p:cNvSpPr/>
            <p:nvPr/>
          </p:nvSpPr>
          <p:spPr>
            <a:xfrm flipV="1">
              <a:off x="218628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6" name="Line 459"/>
            <p:cNvSpPr/>
            <p:nvPr/>
          </p:nvSpPr>
          <p:spPr>
            <a:xfrm flipV="1">
              <a:off x="240804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7" name="Line 460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58" name="Group 461"/>
          <p:cNvGrpSpPr/>
          <p:nvPr/>
        </p:nvGrpSpPr>
        <p:grpSpPr>
          <a:xfrm>
            <a:off x="2408040" y="5766840"/>
            <a:ext cx="307080" cy="270000"/>
            <a:chOff x="2408040" y="5766840"/>
            <a:chExt cx="307080" cy="270000"/>
          </a:xfrm>
        </p:grpSpPr>
        <p:sp>
          <p:nvSpPr>
            <p:cNvPr id="2559" name="CustomShape 462"/>
            <p:cNvSpPr/>
            <p:nvPr/>
          </p:nvSpPr>
          <p:spPr>
            <a:xfrm>
              <a:off x="240804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0" name="CustomShape 463"/>
            <p:cNvSpPr/>
            <p:nvPr/>
          </p:nvSpPr>
          <p:spPr>
            <a:xfrm>
              <a:off x="249336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1" name="Line 464"/>
            <p:cNvSpPr/>
            <p:nvPr/>
          </p:nvSpPr>
          <p:spPr>
            <a:xfrm flipV="1">
              <a:off x="240804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2" name="Line 465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3" name="Line 466"/>
            <p:cNvSpPr/>
            <p:nvPr/>
          </p:nvSpPr>
          <p:spPr>
            <a:xfrm flipV="1">
              <a:off x="262980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4" name="Line 467"/>
            <p:cNvSpPr/>
            <p:nvPr/>
          </p:nvSpPr>
          <p:spPr>
            <a:xfrm flipV="1">
              <a:off x="262980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65" name="Group 468"/>
          <p:cNvGrpSpPr/>
          <p:nvPr/>
        </p:nvGrpSpPr>
        <p:grpSpPr>
          <a:xfrm>
            <a:off x="2408040" y="5953680"/>
            <a:ext cx="307080" cy="270360"/>
            <a:chOff x="2408040" y="5953680"/>
            <a:chExt cx="307080" cy="270360"/>
          </a:xfrm>
        </p:grpSpPr>
        <p:sp>
          <p:nvSpPr>
            <p:cNvPr id="2566" name="CustomShape 469"/>
            <p:cNvSpPr/>
            <p:nvPr/>
          </p:nvSpPr>
          <p:spPr>
            <a:xfrm>
              <a:off x="240804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7" name="CustomShape 470"/>
            <p:cNvSpPr/>
            <p:nvPr/>
          </p:nvSpPr>
          <p:spPr>
            <a:xfrm>
              <a:off x="249336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8" name="Line 471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9" name="Line 472"/>
            <p:cNvSpPr/>
            <p:nvPr/>
          </p:nvSpPr>
          <p:spPr>
            <a:xfrm flipV="1">
              <a:off x="240804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0" name="Line 473"/>
            <p:cNvSpPr/>
            <p:nvPr/>
          </p:nvSpPr>
          <p:spPr>
            <a:xfrm flipV="1">
              <a:off x="262980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1" name="Line 474"/>
            <p:cNvSpPr/>
            <p:nvPr/>
          </p:nvSpPr>
          <p:spPr>
            <a:xfrm flipV="1">
              <a:off x="262980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72" name="Line 475"/>
          <p:cNvSpPr/>
          <p:nvPr/>
        </p:nvSpPr>
        <p:spPr>
          <a:xfrm flipV="1">
            <a:off x="1368000" y="585000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3" name="Line 476"/>
          <p:cNvSpPr/>
          <p:nvPr/>
        </p:nvSpPr>
        <p:spPr>
          <a:xfrm flipV="1">
            <a:off x="1431000" y="630720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4" name="Line 477"/>
          <p:cNvSpPr/>
          <p:nvPr/>
        </p:nvSpPr>
        <p:spPr>
          <a:xfrm flipV="1">
            <a:off x="1418040" y="593316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5" name="Line 478"/>
          <p:cNvSpPr/>
          <p:nvPr/>
        </p:nvSpPr>
        <p:spPr>
          <a:xfrm flipV="1">
            <a:off x="1371240" y="630720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576" name="Group 479"/>
          <p:cNvGrpSpPr/>
          <p:nvPr/>
        </p:nvGrpSpPr>
        <p:grpSpPr>
          <a:xfrm>
            <a:off x="1878840" y="5850000"/>
            <a:ext cx="307080" cy="270360"/>
            <a:chOff x="1878840" y="5850000"/>
            <a:chExt cx="307080" cy="270360"/>
          </a:xfrm>
        </p:grpSpPr>
        <p:sp>
          <p:nvSpPr>
            <p:cNvPr id="2577" name="CustomShape 480"/>
            <p:cNvSpPr/>
            <p:nvPr/>
          </p:nvSpPr>
          <p:spPr>
            <a:xfrm>
              <a:off x="187884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8" name="CustomShape 481"/>
            <p:cNvSpPr/>
            <p:nvPr/>
          </p:nvSpPr>
          <p:spPr>
            <a:xfrm>
              <a:off x="196416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9" name="Line 482"/>
            <p:cNvSpPr/>
            <p:nvPr/>
          </p:nvSpPr>
          <p:spPr>
            <a:xfrm flipV="1">
              <a:off x="187884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0" name="Line 483"/>
            <p:cNvSpPr/>
            <p:nvPr/>
          </p:nvSpPr>
          <p:spPr>
            <a:xfrm flipV="1">
              <a:off x="187884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1" name="Line 484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2" name="Line 485"/>
            <p:cNvSpPr/>
            <p:nvPr/>
          </p:nvSpPr>
          <p:spPr>
            <a:xfrm flipV="1">
              <a:off x="210060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83" name="Group 486"/>
          <p:cNvGrpSpPr/>
          <p:nvPr/>
        </p:nvGrpSpPr>
        <p:grpSpPr>
          <a:xfrm>
            <a:off x="1879200" y="6036840"/>
            <a:ext cx="306720" cy="270360"/>
            <a:chOff x="1879200" y="6036840"/>
            <a:chExt cx="306720" cy="270360"/>
          </a:xfrm>
        </p:grpSpPr>
        <p:sp>
          <p:nvSpPr>
            <p:cNvPr id="2584" name="CustomShape 487"/>
            <p:cNvSpPr/>
            <p:nvPr/>
          </p:nvSpPr>
          <p:spPr>
            <a:xfrm>
              <a:off x="1879200" y="612036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5" name="CustomShape 488"/>
            <p:cNvSpPr/>
            <p:nvPr/>
          </p:nvSpPr>
          <p:spPr>
            <a:xfrm>
              <a:off x="1964520" y="603684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6" name="Line 489"/>
            <p:cNvSpPr/>
            <p:nvPr/>
          </p:nvSpPr>
          <p:spPr>
            <a:xfrm flipV="1">
              <a:off x="18792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7" name="Line 490"/>
            <p:cNvSpPr/>
            <p:nvPr/>
          </p:nvSpPr>
          <p:spPr>
            <a:xfrm flipV="1">
              <a:off x="18792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8" name="Line 491"/>
            <p:cNvSpPr/>
            <p:nvPr/>
          </p:nvSpPr>
          <p:spPr>
            <a:xfrm flipV="1">
              <a:off x="21006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9" name="Line 492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90" name="Group 493"/>
          <p:cNvGrpSpPr/>
          <p:nvPr/>
        </p:nvGrpSpPr>
        <p:grpSpPr>
          <a:xfrm>
            <a:off x="2100600" y="5850000"/>
            <a:ext cx="307080" cy="270360"/>
            <a:chOff x="2100600" y="5850000"/>
            <a:chExt cx="307080" cy="270360"/>
          </a:xfrm>
        </p:grpSpPr>
        <p:sp>
          <p:nvSpPr>
            <p:cNvPr id="2591" name="CustomShape 494"/>
            <p:cNvSpPr/>
            <p:nvPr/>
          </p:nvSpPr>
          <p:spPr>
            <a:xfrm>
              <a:off x="210060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2" name="CustomShape 495"/>
            <p:cNvSpPr/>
            <p:nvPr/>
          </p:nvSpPr>
          <p:spPr>
            <a:xfrm>
              <a:off x="218592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3" name="Line 496"/>
            <p:cNvSpPr/>
            <p:nvPr/>
          </p:nvSpPr>
          <p:spPr>
            <a:xfrm flipV="1">
              <a:off x="210060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4" name="Line 497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5" name="Line 498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6" name="Line 499"/>
            <p:cNvSpPr/>
            <p:nvPr/>
          </p:nvSpPr>
          <p:spPr>
            <a:xfrm flipV="1">
              <a:off x="232236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597" name="Group 500"/>
          <p:cNvGrpSpPr/>
          <p:nvPr/>
        </p:nvGrpSpPr>
        <p:grpSpPr>
          <a:xfrm>
            <a:off x="2100600" y="6036840"/>
            <a:ext cx="307080" cy="270360"/>
            <a:chOff x="2100600" y="6036840"/>
            <a:chExt cx="307080" cy="270360"/>
          </a:xfrm>
        </p:grpSpPr>
        <p:sp>
          <p:nvSpPr>
            <p:cNvPr id="2598" name="CustomShape 501"/>
            <p:cNvSpPr/>
            <p:nvPr/>
          </p:nvSpPr>
          <p:spPr>
            <a:xfrm>
              <a:off x="2100600" y="6120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9" name="CustomShape 502"/>
            <p:cNvSpPr/>
            <p:nvPr/>
          </p:nvSpPr>
          <p:spPr>
            <a:xfrm>
              <a:off x="218592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0" name="Line 503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1" name="Line 504"/>
            <p:cNvSpPr/>
            <p:nvPr/>
          </p:nvSpPr>
          <p:spPr>
            <a:xfrm flipV="1">
              <a:off x="21006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2" name="Line 505"/>
            <p:cNvSpPr/>
            <p:nvPr/>
          </p:nvSpPr>
          <p:spPr>
            <a:xfrm flipV="1">
              <a:off x="232236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3" name="Line 506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04" name="Group 507"/>
          <p:cNvGrpSpPr/>
          <p:nvPr/>
        </p:nvGrpSpPr>
        <p:grpSpPr>
          <a:xfrm>
            <a:off x="2322360" y="5850000"/>
            <a:ext cx="307080" cy="270360"/>
            <a:chOff x="2322360" y="5850000"/>
            <a:chExt cx="307080" cy="270360"/>
          </a:xfrm>
        </p:grpSpPr>
        <p:sp>
          <p:nvSpPr>
            <p:cNvPr id="2605" name="CustomShape 508"/>
            <p:cNvSpPr/>
            <p:nvPr/>
          </p:nvSpPr>
          <p:spPr>
            <a:xfrm>
              <a:off x="232236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6" name="CustomShape 509"/>
            <p:cNvSpPr/>
            <p:nvPr/>
          </p:nvSpPr>
          <p:spPr>
            <a:xfrm>
              <a:off x="240768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7" name="Line 510"/>
            <p:cNvSpPr/>
            <p:nvPr/>
          </p:nvSpPr>
          <p:spPr>
            <a:xfrm flipV="1">
              <a:off x="232236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8" name="Line 511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9" name="Line 512"/>
            <p:cNvSpPr/>
            <p:nvPr/>
          </p:nvSpPr>
          <p:spPr>
            <a:xfrm flipV="1">
              <a:off x="254412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0" name="Line 513"/>
            <p:cNvSpPr/>
            <p:nvPr/>
          </p:nvSpPr>
          <p:spPr>
            <a:xfrm flipV="1">
              <a:off x="254412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11" name="Group 514"/>
          <p:cNvGrpSpPr/>
          <p:nvPr/>
        </p:nvGrpSpPr>
        <p:grpSpPr>
          <a:xfrm>
            <a:off x="2322360" y="6036840"/>
            <a:ext cx="307080" cy="270360"/>
            <a:chOff x="2322360" y="6036840"/>
            <a:chExt cx="307080" cy="270360"/>
          </a:xfrm>
        </p:grpSpPr>
        <p:sp>
          <p:nvSpPr>
            <p:cNvPr id="2612" name="CustomShape 515"/>
            <p:cNvSpPr/>
            <p:nvPr/>
          </p:nvSpPr>
          <p:spPr>
            <a:xfrm>
              <a:off x="2322360" y="6120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3" name="CustomShape 516"/>
            <p:cNvSpPr/>
            <p:nvPr/>
          </p:nvSpPr>
          <p:spPr>
            <a:xfrm>
              <a:off x="240768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4" name="Line 517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5" name="Line 518"/>
            <p:cNvSpPr/>
            <p:nvPr/>
          </p:nvSpPr>
          <p:spPr>
            <a:xfrm flipV="1">
              <a:off x="232236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6" name="Line 519"/>
            <p:cNvSpPr/>
            <p:nvPr/>
          </p:nvSpPr>
          <p:spPr>
            <a:xfrm flipV="1">
              <a:off x="254412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7" name="Line 520"/>
            <p:cNvSpPr/>
            <p:nvPr/>
          </p:nvSpPr>
          <p:spPr>
            <a:xfrm flipV="1">
              <a:off x="254412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18" name="Group 521"/>
          <p:cNvGrpSpPr/>
          <p:nvPr/>
        </p:nvGrpSpPr>
        <p:grpSpPr>
          <a:xfrm>
            <a:off x="1793520" y="5933160"/>
            <a:ext cx="307080" cy="270360"/>
            <a:chOff x="1793520" y="5933160"/>
            <a:chExt cx="307080" cy="270360"/>
          </a:xfrm>
        </p:grpSpPr>
        <p:sp>
          <p:nvSpPr>
            <p:cNvPr id="2619" name="CustomShape 522"/>
            <p:cNvSpPr/>
            <p:nvPr/>
          </p:nvSpPr>
          <p:spPr>
            <a:xfrm>
              <a:off x="1793520" y="60166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0" name="CustomShape 523"/>
            <p:cNvSpPr/>
            <p:nvPr/>
          </p:nvSpPr>
          <p:spPr>
            <a:xfrm>
              <a:off x="187884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1" name="Line 524"/>
            <p:cNvSpPr/>
            <p:nvPr/>
          </p:nvSpPr>
          <p:spPr>
            <a:xfrm flipV="1">
              <a:off x="179352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2" name="Line 525"/>
            <p:cNvSpPr/>
            <p:nvPr/>
          </p:nvSpPr>
          <p:spPr>
            <a:xfrm flipV="1">
              <a:off x="179352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3" name="Line 526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4" name="Line 527"/>
            <p:cNvSpPr/>
            <p:nvPr/>
          </p:nvSpPr>
          <p:spPr>
            <a:xfrm flipV="1">
              <a:off x="20152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25" name="Group 528"/>
          <p:cNvGrpSpPr/>
          <p:nvPr/>
        </p:nvGrpSpPr>
        <p:grpSpPr>
          <a:xfrm>
            <a:off x="1793520" y="6120360"/>
            <a:ext cx="307080" cy="270360"/>
            <a:chOff x="1793520" y="6120360"/>
            <a:chExt cx="307080" cy="270360"/>
          </a:xfrm>
        </p:grpSpPr>
        <p:sp>
          <p:nvSpPr>
            <p:cNvPr id="2626" name="CustomShape 529"/>
            <p:cNvSpPr/>
            <p:nvPr/>
          </p:nvSpPr>
          <p:spPr>
            <a:xfrm>
              <a:off x="179352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7" name="CustomShape 530"/>
            <p:cNvSpPr/>
            <p:nvPr/>
          </p:nvSpPr>
          <p:spPr>
            <a:xfrm>
              <a:off x="1879200" y="612036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8" name="Line 531"/>
            <p:cNvSpPr/>
            <p:nvPr/>
          </p:nvSpPr>
          <p:spPr>
            <a:xfrm flipV="1">
              <a:off x="179352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9" name="Line 532"/>
            <p:cNvSpPr/>
            <p:nvPr/>
          </p:nvSpPr>
          <p:spPr>
            <a:xfrm flipV="1">
              <a:off x="179352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0" name="Line 533"/>
            <p:cNvSpPr/>
            <p:nvPr/>
          </p:nvSpPr>
          <p:spPr>
            <a:xfrm flipV="1">
              <a:off x="201528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1" name="Line 534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32" name="Group 535"/>
          <p:cNvGrpSpPr/>
          <p:nvPr/>
        </p:nvGrpSpPr>
        <p:grpSpPr>
          <a:xfrm>
            <a:off x="2015280" y="5933160"/>
            <a:ext cx="307080" cy="270360"/>
            <a:chOff x="2015280" y="5933160"/>
            <a:chExt cx="307080" cy="270360"/>
          </a:xfrm>
        </p:grpSpPr>
        <p:sp>
          <p:nvSpPr>
            <p:cNvPr id="2633" name="CustomShape 536"/>
            <p:cNvSpPr/>
            <p:nvPr/>
          </p:nvSpPr>
          <p:spPr>
            <a:xfrm>
              <a:off x="2015280" y="601668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4" name="CustomShape 537"/>
            <p:cNvSpPr/>
            <p:nvPr/>
          </p:nvSpPr>
          <p:spPr>
            <a:xfrm>
              <a:off x="210060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5" name="Line 538"/>
            <p:cNvSpPr/>
            <p:nvPr/>
          </p:nvSpPr>
          <p:spPr>
            <a:xfrm flipV="1">
              <a:off x="20152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6" name="Line 539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7" name="Line 540"/>
            <p:cNvSpPr/>
            <p:nvPr/>
          </p:nvSpPr>
          <p:spPr>
            <a:xfrm flipV="1">
              <a:off x="22366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8" name="Line 541"/>
            <p:cNvSpPr/>
            <p:nvPr/>
          </p:nvSpPr>
          <p:spPr>
            <a:xfrm flipV="1">
              <a:off x="22366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39" name="Group 542"/>
          <p:cNvGrpSpPr/>
          <p:nvPr/>
        </p:nvGrpSpPr>
        <p:grpSpPr>
          <a:xfrm>
            <a:off x="2015280" y="6120360"/>
            <a:ext cx="307080" cy="270360"/>
            <a:chOff x="2015280" y="6120360"/>
            <a:chExt cx="307080" cy="270360"/>
          </a:xfrm>
        </p:grpSpPr>
        <p:sp>
          <p:nvSpPr>
            <p:cNvPr id="2640" name="CustomShape 543"/>
            <p:cNvSpPr/>
            <p:nvPr/>
          </p:nvSpPr>
          <p:spPr>
            <a:xfrm>
              <a:off x="201528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1" name="CustomShape 544"/>
            <p:cNvSpPr/>
            <p:nvPr/>
          </p:nvSpPr>
          <p:spPr>
            <a:xfrm>
              <a:off x="2100600" y="612036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2" name="Line 545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3" name="Line 546"/>
            <p:cNvSpPr/>
            <p:nvPr/>
          </p:nvSpPr>
          <p:spPr>
            <a:xfrm flipV="1">
              <a:off x="201528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4" name="Line 547"/>
            <p:cNvSpPr/>
            <p:nvPr/>
          </p:nvSpPr>
          <p:spPr>
            <a:xfrm flipV="1">
              <a:off x="223704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5" name="Line 548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46" name="Group 549"/>
          <p:cNvGrpSpPr/>
          <p:nvPr/>
        </p:nvGrpSpPr>
        <p:grpSpPr>
          <a:xfrm>
            <a:off x="2237040" y="5933160"/>
            <a:ext cx="307080" cy="270360"/>
            <a:chOff x="2237040" y="5933160"/>
            <a:chExt cx="307080" cy="270360"/>
          </a:xfrm>
        </p:grpSpPr>
        <p:sp>
          <p:nvSpPr>
            <p:cNvPr id="2647" name="CustomShape 550"/>
            <p:cNvSpPr/>
            <p:nvPr/>
          </p:nvSpPr>
          <p:spPr>
            <a:xfrm>
              <a:off x="2237040" y="60166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8" name="CustomShape 551"/>
            <p:cNvSpPr/>
            <p:nvPr/>
          </p:nvSpPr>
          <p:spPr>
            <a:xfrm>
              <a:off x="232236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9" name="Line 552"/>
            <p:cNvSpPr/>
            <p:nvPr/>
          </p:nvSpPr>
          <p:spPr>
            <a:xfrm flipV="1">
              <a:off x="223704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0" name="Line 553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1" name="Line 554"/>
            <p:cNvSpPr/>
            <p:nvPr/>
          </p:nvSpPr>
          <p:spPr>
            <a:xfrm flipV="1">
              <a:off x="245880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2" name="Line 555"/>
            <p:cNvSpPr/>
            <p:nvPr/>
          </p:nvSpPr>
          <p:spPr>
            <a:xfrm flipV="1">
              <a:off x="245880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53" name="Group 556"/>
          <p:cNvGrpSpPr/>
          <p:nvPr/>
        </p:nvGrpSpPr>
        <p:grpSpPr>
          <a:xfrm>
            <a:off x="2237040" y="6120360"/>
            <a:ext cx="307080" cy="270360"/>
            <a:chOff x="2237040" y="6120360"/>
            <a:chExt cx="307080" cy="270360"/>
          </a:xfrm>
        </p:grpSpPr>
        <p:sp>
          <p:nvSpPr>
            <p:cNvPr id="2654" name="CustomShape 557"/>
            <p:cNvSpPr/>
            <p:nvPr/>
          </p:nvSpPr>
          <p:spPr>
            <a:xfrm>
              <a:off x="223704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5" name="CustomShape 558"/>
            <p:cNvSpPr/>
            <p:nvPr/>
          </p:nvSpPr>
          <p:spPr>
            <a:xfrm>
              <a:off x="2322360" y="612036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6" name="Line 559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7" name="Line 560"/>
            <p:cNvSpPr/>
            <p:nvPr/>
          </p:nvSpPr>
          <p:spPr>
            <a:xfrm flipV="1">
              <a:off x="223704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8" name="Line 561"/>
            <p:cNvSpPr/>
            <p:nvPr/>
          </p:nvSpPr>
          <p:spPr>
            <a:xfrm flipV="1">
              <a:off x="245880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9" name="Line 562"/>
            <p:cNvSpPr/>
            <p:nvPr/>
          </p:nvSpPr>
          <p:spPr>
            <a:xfrm flipV="1">
              <a:off x="245880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60" name="CustomShape 563"/>
          <p:cNvSpPr/>
          <p:nvPr/>
        </p:nvSpPr>
        <p:spPr>
          <a:xfrm>
            <a:off x="235944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61" name="Line 564"/>
          <p:cNvSpPr/>
          <p:nvPr/>
        </p:nvSpPr>
        <p:spPr>
          <a:xfrm flipV="1">
            <a:off x="1371240" y="639072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2" name="Line 565"/>
          <p:cNvSpPr/>
          <p:nvPr/>
        </p:nvSpPr>
        <p:spPr>
          <a:xfrm flipV="1">
            <a:off x="1321200" y="639072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3" name="CustomShape 566"/>
          <p:cNvSpPr/>
          <p:nvPr/>
        </p:nvSpPr>
        <p:spPr>
          <a:xfrm>
            <a:off x="1368000" y="631548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4" name="CustomShape 567"/>
          <p:cNvSpPr/>
          <p:nvPr/>
        </p:nvSpPr>
        <p:spPr>
          <a:xfrm>
            <a:off x="2359440" y="607788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65" name="CustomShape 568"/>
          <p:cNvSpPr/>
          <p:nvPr/>
        </p:nvSpPr>
        <p:spPr>
          <a:xfrm>
            <a:off x="2147040" y="60778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66" name="CustomShape 569"/>
          <p:cNvSpPr/>
          <p:nvPr/>
        </p:nvSpPr>
        <p:spPr>
          <a:xfrm>
            <a:off x="214704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67" name="CustomShape 570"/>
          <p:cNvSpPr/>
          <p:nvPr/>
        </p:nvSpPr>
        <p:spPr>
          <a:xfrm>
            <a:off x="193428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68" name="CustomShape 571"/>
          <p:cNvSpPr/>
          <p:nvPr/>
        </p:nvSpPr>
        <p:spPr>
          <a:xfrm>
            <a:off x="1934640" y="60778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669" name="" descr=""/>
          <p:cNvPicPr/>
          <p:nvPr/>
        </p:nvPicPr>
        <p:blipFill>
          <a:blip r:embed="rId12"/>
          <a:stretch/>
        </p:blipFill>
        <p:spPr>
          <a:xfrm>
            <a:off x="931320" y="602424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2670" name="CustomShape 572"/>
          <p:cNvSpPr/>
          <p:nvPr/>
        </p:nvSpPr>
        <p:spPr>
          <a:xfrm>
            <a:off x="1321200" y="637920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1" name="Line 573"/>
          <p:cNvSpPr/>
          <p:nvPr/>
        </p:nvSpPr>
        <p:spPr>
          <a:xfrm flipV="1">
            <a:off x="1321200" y="601668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2" name="Line 574"/>
          <p:cNvSpPr/>
          <p:nvPr/>
        </p:nvSpPr>
        <p:spPr>
          <a:xfrm flipV="1">
            <a:off x="1371240" y="601668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3" name="TextShape 575"/>
          <p:cNvSpPr txBox="1"/>
          <p:nvPr/>
        </p:nvSpPr>
        <p:spPr>
          <a:xfrm>
            <a:off x="3066480" y="581472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at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= 3TR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4" name="TextShape 576"/>
          <p:cNvSpPr txBox="1"/>
          <p:nvPr/>
        </p:nvSpPr>
        <p:spPr>
          <a:xfrm>
            <a:off x="1533240" y="639072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5" name="CustomShape 577"/>
          <p:cNvSpPr/>
          <p:nvPr/>
        </p:nvSpPr>
        <p:spPr>
          <a:xfrm rot="10800000">
            <a:off x="5176440" y="6514920"/>
            <a:ext cx="195840" cy="3676680"/>
          </a:xfrm>
          <a:custGeom>
            <a:avLst/>
            <a:gdLst/>
            <a:ahLst/>
            <a:rect l="0" t="0" r="r" b="b"/>
            <a:pathLst>
              <a:path w="546" h="10215">
                <a:moveTo>
                  <a:pt x="545" y="0"/>
                </a:moveTo>
                <a:cubicBezTo>
                  <a:pt x="408" y="0"/>
                  <a:pt x="272" y="425"/>
                  <a:pt x="272" y="851"/>
                </a:cubicBezTo>
                <a:lnTo>
                  <a:pt x="272" y="4255"/>
                </a:lnTo>
                <a:cubicBezTo>
                  <a:pt x="272" y="4681"/>
                  <a:pt x="136" y="5107"/>
                  <a:pt x="0" y="5107"/>
                </a:cubicBezTo>
                <a:cubicBezTo>
                  <a:pt x="136" y="5107"/>
                  <a:pt x="272" y="5532"/>
                  <a:pt x="272" y="5958"/>
                </a:cubicBezTo>
                <a:lnTo>
                  <a:pt x="272" y="9362"/>
                </a:lnTo>
                <a:cubicBezTo>
                  <a:pt x="272" y="9788"/>
                  <a:pt x="408" y="10214"/>
                  <a:pt x="545" y="10214"/>
                </a:cubicBezTo>
              </a:path>
            </a:pathLst>
          </a:cu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6" name="TextShape 578"/>
          <p:cNvSpPr txBox="1"/>
          <p:nvPr/>
        </p:nvSpPr>
        <p:spPr>
          <a:xfrm>
            <a:off x="5243040" y="2703600"/>
            <a:ext cx="3705120" cy="252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3D grid + time dimension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→ “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4D data set”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Can talk about time as “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” in physical units of seconds, or as “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” in index units of simple counting.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Also say that each voxel contains a “time series”, e.g.: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77" name="" descr=""/>
          <p:cNvPicPr/>
          <p:nvPr/>
        </p:nvPicPr>
        <p:blipFill>
          <a:blip r:embed="rId13"/>
          <a:stretch/>
        </p:blipFill>
        <p:spPr>
          <a:xfrm>
            <a:off x="5667120" y="5233320"/>
            <a:ext cx="2851560" cy="151056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is a volumetric data set?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It a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grid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made up of voxels (basic case: 3D).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Each voxel contains a number, which is represented by a color (gray, RGB, etc.).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 time series data set is an ordered set of 3D vols (→ a ‘4D data set’).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9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*AFNI terminology sidenote*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0" name="TextShape 3"/>
          <p:cNvSpPr txBox="1"/>
          <p:nvPr/>
        </p:nvSpPr>
        <p:spPr>
          <a:xfrm>
            <a:off x="1938600" y="2692440"/>
            <a:ext cx="10904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grid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81" name="" descr=""/>
          <p:cNvPicPr/>
          <p:nvPr/>
        </p:nvPicPr>
        <p:blipFill>
          <a:blip r:embed="rId1"/>
          <a:stretch/>
        </p:blipFill>
        <p:spPr>
          <a:xfrm>
            <a:off x="1028880" y="332208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2682" name="" descr=""/>
          <p:cNvPicPr/>
          <p:nvPr/>
        </p:nvPicPr>
        <p:blipFill>
          <a:blip r:embed="rId2"/>
          <a:stretch/>
        </p:blipFill>
        <p:spPr>
          <a:xfrm>
            <a:off x="976680" y="339192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2683" name="Group 4"/>
          <p:cNvGrpSpPr/>
          <p:nvPr/>
        </p:nvGrpSpPr>
        <p:grpSpPr>
          <a:xfrm>
            <a:off x="1964160" y="3202200"/>
            <a:ext cx="307080" cy="270000"/>
            <a:chOff x="1964160" y="3202200"/>
            <a:chExt cx="307080" cy="270000"/>
          </a:xfrm>
        </p:grpSpPr>
        <p:sp>
          <p:nvSpPr>
            <p:cNvPr id="2684" name="CustomShape 5"/>
            <p:cNvSpPr/>
            <p:nvPr/>
          </p:nvSpPr>
          <p:spPr>
            <a:xfrm>
              <a:off x="1964160" y="328536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5" name="CustomShape 6"/>
            <p:cNvSpPr/>
            <p:nvPr/>
          </p:nvSpPr>
          <p:spPr>
            <a:xfrm>
              <a:off x="204948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6" name="Line 7"/>
            <p:cNvSpPr/>
            <p:nvPr/>
          </p:nvSpPr>
          <p:spPr>
            <a:xfrm flipV="1">
              <a:off x="196416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7" name="Line 8"/>
            <p:cNvSpPr/>
            <p:nvPr/>
          </p:nvSpPr>
          <p:spPr>
            <a:xfrm flipV="1">
              <a:off x="196416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8" name="Line 9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9" name="Line 10"/>
            <p:cNvSpPr/>
            <p:nvPr/>
          </p:nvSpPr>
          <p:spPr>
            <a:xfrm flipV="1">
              <a:off x="21859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90" name="Group 11"/>
          <p:cNvGrpSpPr/>
          <p:nvPr/>
        </p:nvGrpSpPr>
        <p:grpSpPr>
          <a:xfrm>
            <a:off x="1964160" y="3389040"/>
            <a:ext cx="307080" cy="270360"/>
            <a:chOff x="1964160" y="3389040"/>
            <a:chExt cx="307080" cy="270360"/>
          </a:xfrm>
        </p:grpSpPr>
        <p:sp>
          <p:nvSpPr>
            <p:cNvPr id="2691" name="CustomShape 12"/>
            <p:cNvSpPr/>
            <p:nvPr/>
          </p:nvSpPr>
          <p:spPr>
            <a:xfrm>
              <a:off x="196416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2" name="CustomShape 13"/>
            <p:cNvSpPr/>
            <p:nvPr/>
          </p:nvSpPr>
          <p:spPr>
            <a:xfrm>
              <a:off x="204948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3" name="Line 14"/>
            <p:cNvSpPr/>
            <p:nvPr/>
          </p:nvSpPr>
          <p:spPr>
            <a:xfrm flipV="1">
              <a:off x="196416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4" name="Line 15"/>
            <p:cNvSpPr/>
            <p:nvPr/>
          </p:nvSpPr>
          <p:spPr>
            <a:xfrm flipV="1">
              <a:off x="196416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5" name="Line 16"/>
            <p:cNvSpPr/>
            <p:nvPr/>
          </p:nvSpPr>
          <p:spPr>
            <a:xfrm flipV="1">
              <a:off x="218592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6" name="Line 17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697" name="Group 18"/>
          <p:cNvGrpSpPr/>
          <p:nvPr/>
        </p:nvGrpSpPr>
        <p:grpSpPr>
          <a:xfrm>
            <a:off x="2185560" y="3202200"/>
            <a:ext cx="307440" cy="270000"/>
            <a:chOff x="2185560" y="3202200"/>
            <a:chExt cx="307440" cy="270000"/>
          </a:xfrm>
        </p:grpSpPr>
        <p:sp>
          <p:nvSpPr>
            <p:cNvPr id="2698" name="CustomShape 19"/>
            <p:cNvSpPr/>
            <p:nvPr/>
          </p:nvSpPr>
          <p:spPr>
            <a:xfrm>
              <a:off x="218556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9" name="CustomShape 20"/>
            <p:cNvSpPr/>
            <p:nvPr/>
          </p:nvSpPr>
          <p:spPr>
            <a:xfrm>
              <a:off x="227124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0" name="Line 21"/>
            <p:cNvSpPr/>
            <p:nvPr/>
          </p:nvSpPr>
          <p:spPr>
            <a:xfrm flipV="1">
              <a:off x="21859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1" name="Line 22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2" name="Line 23"/>
            <p:cNvSpPr/>
            <p:nvPr/>
          </p:nvSpPr>
          <p:spPr>
            <a:xfrm flipV="1">
              <a:off x="24073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3" name="Line 24"/>
            <p:cNvSpPr/>
            <p:nvPr/>
          </p:nvSpPr>
          <p:spPr>
            <a:xfrm flipV="1">
              <a:off x="24073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04" name="Group 25"/>
          <p:cNvGrpSpPr/>
          <p:nvPr/>
        </p:nvGrpSpPr>
        <p:grpSpPr>
          <a:xfrm>
            <a:off x="2185920" y="3389040"/>
            <a:ext cx="307080" cy="270360"/>
            <a:chOff x="2185920" y="3389040"/>
            <a:chExt cx="307080" cy="270360"/>
          </a:xfrm>
        </p:grpSpPr>
        <p:sp>
          <p:nvSpPr>
            <p:cNvPr id="2705" name="CustomShape 26"/>
            <p:cNvSpPr/>
            <p:nvPr/>
          </p:nvSpPr>
          <p:spPr>
            <a:xfrm>
              <a:off x="218592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6" name="CustomShape 27"/>
            <p:cNvSpPr/>
            <p:nvPr/>
          </p:nvSpPr>
          <p:spPr>
            <a:xfrm>
              <a:off x="227124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7" name="Line 28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8" name="Line 29"/>
            <p:cNvSpPr/>
            <p:nvPr/>
          </p:nvSpPr>
          <p:spPr>
            <a:xfrm flipV="1">
              <a:off x="218592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9" name="Line 30"/>
            <p:cNvSpPr/>
            <p:nvPr/>
          </p:nvSpPr>
          <p:spPr>
            <a:xfrm flipV="1">
              <a:off x="240768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0" name="Line 31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11" name="Group 32"/>
          <p:cNvGrpSpPr/>
          <p:nvPr/>
        </p:nvGrpSpPr>
        <p:grpSpPr>
          <a:xfrm>
            <a:off x="2407680" y="3202200"/>
            <a:ext cx="307080" cy="270000"/>
            <a:chOff x="2407680" y="3202200"/>
            <a:chExt cx="307080" cy="270000"/>
          </a:xfrm>
        </p:grpSpPr>
        <p:sp>
          <p:nvSpPr>
            <p:cNvPr id="2712" name="CustomShape 33"/>
            <p:cNvSpPr/>
            <p:nvPr/>
          </p:nvSpPr>
          <p:spPr>
            <a:xfrm>
              <a:off x="240768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3" name="CustomShape 34"/>
            <p:cNvSpPr/>
            <p:nvPr/>
          </p:nvSpPr>
          <p:spPr>
            <a:xfrm>
              <a:off x="249300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4" name="Line 35"/>
            <p:cNvSpPr/>
            <p:nvPr/>
          </p:nvSpPr>
          <p:spPr>
            <a:xfrm flipV="1">
              <a:off x="240768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5" name="Line 36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6" name="Line 37"/>
            <p:cNvSpPr/>
            <p:nvPr/>
          </p:nvSpPr>
          <p:spPr>
            <a:xfrm flipV="1">
              <a:off x="262944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7" name="Line 38"/>
            <p:cNvSpPr/>
            <p:nvPr/>
          </p:nvSpPr>
          <p:spPr>
            <a:xfrm flipV="1">
              <a:off x="262944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18" name="Group 39"/>
          <p:cNvGrpSpPr/>
          <p:nvPr/>
        </p:nvGrpSpPr>
        <p:grpSpPr>
          <a:xfrm>
            <a:off x="2407680" y="3389040"/>
            <a:ext cx="307080" cy="270360"/>
            <a:chOff x="2407680" y="3389040"/>
            <a:chExt cx="307080" cy="270360"/>
          </a:xfrm>
        </p:grpSpPr>
        <p:sp>
          <p:nvSpPr>
            <p:cNvPr id="2719" name="CustomShape 40"/>
            <p:cNvSpPr/>
            <p:nvPr/>
          </p:nvSpPr>
          <p:spPr>
            <a:xfrm>
              <a:off x="240768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0" name="CustomShape 41"/>
            <p:cNvSpPr/>
            <p:nvPr/>
          </p:nvSpPr>
          <p:spPr>
            <a:xfrm>
              <a:off x="249300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1" name="Line 42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2" name="Line 43"/>
            <p:cNvSpPr/>
            <p:nvPr/>
          </p:nvSpPr>
          <p:spPr>
            <a:xfrm flipV="1">
              <a:off x="240768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3" name="Line 44"/>
            <p:cNvSpPr/>
            <p:nvPr/>
          </p:nvSpPr>
          <p:spPr>
            <a:xfrm flipV="1">
              <a:off x="262944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4" name="Line 45"/>
            <p:cNvSpPr/>
            <p:nvPr/>
          </p:nvSpPr>
          <p:spPr>
            <a:xfrm flipV="1">
              <a:off x="262944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25" name="Line 46"/>
          <p:cNvSpPr/>
          <p:nvPr/>
        </p:nvSpPr>
        <p:spPr>
          <a:xfrm flipV="1">
            <a:off x="1367640" y="328536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6" name="Line 47"/>
          <p:cNvSpPr/>
          <p:nvPr/>
        </p:nvSpPr>
        <p:spPr>
          <a:xfrm flipV="1">
            <a:off x="1430640" y="374256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7" name="Line 48"/>
          <p:cNvSpPr/>
          <p:nvPr/>
        </p:nvSpPr>
        <p:spPr>
          <a:xfrm flipV="1">
            <a:off x="1417680" y="336852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28" name="Line 49"/>
          <p:cNvSpPr/>
          <p:nvPr/>
        </p:nvSpPr>
        <p:spPr>
          <a:xfrm flipV="1">
            <a:off x="1370880" y="374256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729" name="Group 50"/>
          <p:cNvGrpSpPr/>
          <p:nvPr/>
        </p:nvGrpSpPr>
        <p:grpSpPr>
          <a:xfrm>
            <a:off x="1878480" y="3285360"/>
            <a:ext cx="307080" cy="270360"/>
            <a:chOff x="1878480" y="3285360"/>
            <a:chExt cx="307080" cy="270360"/>
          </a:xfrm>
        </p:grpSpPr>
        <p:sp>
          <p:nvSpPr>
            <p:cNvPr id="2730" name="CustomShape 51"/>
            <p:cNvSpPr/>
            <p:nvPr/>
          </p:nvSpPr>
          <p:spPr>
            <a:xfrm>
              <a:off x="187848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1" name="CustomShape 52"/>
            <p:cNvSpPr/>
            <p:nvPr/>
          </p:nvSpPr>
          <p:spPr>
            <a:xfrm>
              <a:off x="196380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2" name="Line 53"/>
            <p:cNvSpPr/>
            <p:nvPr/>
          </p:nvSpPr>
          <p:spPr>
            <a:xfrm flipV="1">
              <a:off x="187848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3" name="Line 54"/>
            <p:cNvSpPr/>
            <p:nvPr/>
          </p:nvSpPr>
          <p:spPr>
            <a:xfrm flipV="1">
              <a:off x="187848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4" name="Line 55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5" name="Line 56"/>
            <p:cNvSpPr/>
            <p:nvPr/>
          </p:nvSpPr>
          <p:spPr>
            <a:xfrm flipV="1">
              <a:off x="210024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36" name="Group 57"/>
          <p:cNvGrpSpPr/>
          <p:nvPr/>
        </p:nvGrpSpPr>
        <p:grpSpPr>
          <a:xfrm>
            <a:off x="1878840" y="3472200"/>
            <a:ext cx="306720" cy="270360"/>
            <a:chOff x="1878840" y="3472200"/>
            <a:chExt cx="306720" cy="270360"/>
          </a:xfrm>
        </p:grpSpPr>
        <p:sp>
          <p:nvSpPr>
            <p:cNvPr id="2737" name="CustomShape 58"/>
            <p:cNvSpPr/>
            <p:nvPr/>
          </p:nvSpPr>
          <p:spPr>
            <a:xfrm>
              <a:off x="1878840" y="355572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8" name="CustomShape 59"/>
            <p:cNvSpPr/>
            <p:nvPr/>
          </p:nvSpPr>
          <p:spPr>
            <a:xfrm>
              <a:off x="1964160" y="347220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9" name="Line 60"/>
            <p:cNvSpPr/>
            <p:nvPr/>
          </p:nvSpPr>
          <p:spPr>
            <a:xfrm flipV="1">
              <a:off x="18788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0" name="Line 61"/>
            <p:cNvSpPr/>
            <p:nvPr/>
          </p:nvSpPr>
          <p:spPr>
            <a:xfrm flipV="1">
              <a:off x="18788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1" name="Line 62"/>
            <p:cNvSpPr/>
            <p:nvPr/>
          </p:nvSpPr>
          <p:spPr>
            <a:xfrm flipV="1">
              <a:off x="21002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2" name="Line 63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43" name="Group 64"/>
          <p:cNvGrpSpPr/>
          <p:nvPr/>
        </p:nvGrpSpPr>
        <p:grpSpPr>
          <a:xfrm>
            <a:off x="2100240" y="3285360"/>
            <a:ext cx="307080" cy="270360"/>
            <a:chOff x="2100240" y="3285360"/>
            <a:chExt cx="307080" cy="270360"/>
          </a:xfrm>
        </p:grpSpPr>
        <p:sp>
          <p:nvSpPr>
            <p:cNvPr id="2744" name="CustomShape 65"/>
            <p:cNvSpPr/>
            <p:nvPr/>
          </p:nvSpPr>
          <p:spPr>
            <a:xfrm>
              <a:off x="210024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5" name="CustomShape 66"/>
            <p:cNvSpPr/>
            <p:nvPr/>
          </p:nvSpPr>
          <p:spPr>
            <a:xfrm>
              <a:off x="218556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6" name="Line 67"/>
            <p:cNvSpPr/>
            <p:nvPr/>
          </p:nvSpPr>
          <p:spPr>
            <a:xfrm flipV="1">
              <a:off x="210024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7" name="Line 68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8" name="Line 69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9" name="Line 70"/>
            <p:cNvSpPr/>
            <p:nvPr/>
          </p:nvSpPr>
          <p:spPr>
            <a:xfrm flipV="1">
              <a:off x="232200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50" name="Group 71"/>
          <p:cNvGrpSpPr/>
          <p:nvPr/>
        </p:nvGrpSpPr>
        <p:grpSpPr>
          <a:xfrm>
            <a:off x="2100240" y="3472200"/>
            <a:ext cx="307080" cy="270360"/>
            <a:chOff x="2100240" y="3472200"/>
            <a:chExt cx="307080" cy="270360"/>
          </a:xfrm>
        </p:grpSpPr>
        <p:sp>
          <p:nvSpPr>
            <p:cNvPr id="2751" name="CustomShape 72"/>
            <p:cNvSpPr/>
            <p:nvPr/>
          </p:nvSpPr>
          <p:spPr>
            <a:xfrm>
              <a:off x="2100240" y="35557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2" name="CustomShape 73"/>
            <p:cNvSpPr/>
            <p:nvPr/>
          </p:nvSpPr>
          <p:spPr>
            <a:xfrm>
              <a:off x="218556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3" name="Line 74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4" name="Line 75"/>
            <p:cNvSpPr/>
            <p:nvPr/>
          </p:nvSpPr>
          <p:spPr>
            <a:xfrm flipV="1">
              <a:off x="21002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5" name="Line 76"/>
            <p:cNvSpPr/>
            <p:nvPr/>
          </p:nvSpPr>
          <p:spPr>
            <a:xfrm flipV="1">
              <a:off x="232200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6" name="Line 77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57" name="Group 78"/>
          <p:cNvGrpSpPr/>
          <p:nvPr/>
        </p:nvGrpSpPr>
        <p:grpSpPr>
          <a:xfrm>
            <a:off x="2322000" y="3285360"/>
            <a:ext cx="307080" cy="270360"/>
            <a:chOff x="2322000" y="3285360"/>
            <a:chExt cx="307080" cy="270360"/>
          </a:xfrm>
        </p:grpSpPr>
        <p:sp>
          <p:nvSpPr>
            <p:cNvPr id="2758" name="CustomShape 79"/>
            <p:cNvSpPr/>
            <p:nvPr/>
          </p:nvSpPr>
          <p:spPr>
            <a:xfrm>
              <a:off x="232200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9" name="CustomShape 80"/>
            <p:cNvSpPr/>
            <p:nvPr/>
          </p:nvSpPr>
          <p:spPr>
            <a:xfrm>
              <a:off x="240732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0" name="Line 81"/>
            <p:cNvSpPr/>
            <p:nvPr/>
          </p:nvSpPr>
          <p:spPr>
            <a:xfrm flipV="1">
              <a:off x="232200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1" name="Line 82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2" name="Line 83"/>
            <p:cNvSpPr/>
            <p:nvPr/>
          </p:nvSpPr>
          <p:spPr>
            <a:xfrm flipV="1">
              <a:off x="254376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3" name="Line 84"/>
            <p:cNvSpPr/>
            <p:nvPr/>
          </p:nvSpPr>
          <p:spPr>
            <a:xfrm flipV="1">
              <a:off x="254376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64" name="Group 85"/>
          <p:cNvGrpSpPr/>
          <p:nvPr/>
        </p:nvGrpSpPr>
        <p:grpSpPr>
          <a:xfrm>
            <a:off x="2322000" y="3472200"/>
            <a:ext cx="307080" cy="270360"/>
            <a:chOff x="2322000" y="3472200"/>
            <a:chExt cx="307080" cy="270360"/>
          </a:xfrm>
        </p:grpSpPr>
        <p:sp>
          <p:nvSpPr>
            <p:cNvPr id="2765" name="CustomShape 86"/>
            <p:cNvSpPr/>
            <p:nvPr/>
          </p:nvSpPr>
          <p:spPr>
            <a:xfrm>
              <a:off x="2322000" y="35557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6" name="CustomShape 87"/>
            <p:cNvSpPr/>
            <p:nvPr/>
          </p:nvSpPr>
          <p:spPr>
            <a:xfrm>
              <a:off x="240732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7" name="Line 88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8" name="Line 89"/>
            <p:cNvSpPr/>
            <p:nvPr/>
          </p:nvSpPr>
          <p:spPr>
            <a:xfrm flipV="1">
              <a:off x="232200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9" name="Line 90"/>
            <p:cNvSpPr/>
            <p:nvPr/>
          </p:nvSpPr>
          <p:spPr>
            <a:xfrm flipV="1">
              <a:off x="254376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0" name="Line 91"/>
            <p:cNvSpPr/>
            <p:nvPr/>
          </p:nvSpPr>
          <p:spPr>
            <a:xfrm flipV="1">
              <a:off x="254376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71" name="Group 92"/>
          <p:cNvGrpSpPr/>
          <p:nvPr/>
        </p:nvGrpSpPr>
        <p:grpSpPr>
          <a:xfrm>
            <a:off x="1793160" y="3368520"/>
            <a:ext cx="307080" cy="270360"/>
            <a:chOff x="1793160" y="3368520"/>
            <a:chExt cx="307080" cy="270360"/>
          </a:xfrm>
        </p:grpSpPr>
        <p:sp>
          <p:nvSpPr>
            <p:cNvPr id="2772" name="CustomShape 93"/>
            <p:cNvSpPr/>
            <p:nvPr/>
          </p:nvSpPr>
          <p:spPr>
            <a:xfrm>
              <a:off x="1793160" y="345204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3" name="CustomShape 94"/>
            <p:cNvSpPr/>
            <p:nvPr/>
          </p:nvSpPr>
          <p:spPr>
            <a:xfrm>
              <a:off x="187848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4" name="Line 95"/>
            <p:cNvSpPr/>
            <p:nvPr/>
          </p:nvSpPr>
          <p:spPr>
            <a:xfrm flipV="1">
              <a:off x="179316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5" name="Line 96"/>
            <p:cNvSpPr/>
            <p:nvPr/>
          </p:nvSpPr>
          <p:spPr>
            <a:xfrm flipV="1">
              <a:off x="179316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6" name="Line 97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7" name="Line 98"/>
            <p:cNvSpPr/>
            <p:nvPr/>
          </p:nvSpPr>
          <p:spPr>
            <a:xfrm flipV="1">
              <a:off x="20149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78" name="Group 99"/>
          <p:cNvGrpSpPr/>
          <p:nvPr/>
        </p:nvGrpSpPr>
        <p:grpSpPr>
          <a:xfrm>
            <a:off x="1793160" y="3555720"/>
            <a:ext cx="307080" cy="270360"/>
            <a:chOff x="1793160" y="3555720"/>
            <a:chExt cx="307080" cy="270360"/>
          </a:xfrm>
        </p:grpSpPr>
        <p:sp>
          <p:nvSpPr>
            <p:cNvPr id="2779" name="CustomShape 100"/>
            <p:cNvSpPr/>
            <p:nvPr/>
          </p:nvSpPr>
          <p:spPr>
            <a:xfrm>
              <a:off x="179316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0" name="CustomShape 101"/>
            <p:cNvSpPr/>
            <p:nvPr/>
          </p:nvSpPr>
          <p:spPr>
            <a:xfrm>
              <a:off x="1878840" y="355572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1" name="Line 102"/>
            <p:cNvSpPr/>
            <p:nvPr/>
          </p:nvSpPr>
          <p:spPr>
            <a:xfrm flipV="1">
              <a:off x="179316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2" name="Line 103"/>
            <p:cNvSpPr/>
            <p:nvPr/>
          </p:nvSpPr>
          <p:spPr>
            <a:xfrm flipV="1">
              <a:off x="179316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3" name="Line 104"/>
            <p:cNvSpPr/>
            <p:nvPr/>
          </p:nvSpPr>
          <p:spPr>
            <a:xfrm flipV="1">
              <a:off x="201492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4" name="Line 105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85" name="Group 106"/>
          <p:cNvGrpSpPr/>
          <p:nvPr/>
        </p:nvGrpSpPr>
        <p:grpSpPr>
          <a:xfrm>
            <a:off x="2014920" y="3368520"/>
            <a:ext cx="307080" cy="270360"/>
            <a:chOff x="2014920" y="3368520"/>
            <a:chExt cx="307080" cy="270360"/>
          </a:xfrm>
        </p:grpSpPr>
        <p:sp>
          <p:nvSpPr>
            <p:cNvPr id="2786" name="CustomShape 107"/>
            <p:cNvSpPr/>
            <p:nvPr/>
          </p:nvSpPr>
          <p:spPr>
            <a:xfrm>
              <a:off x="2014920" y="345204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7" name="CustomShape 108"/>
            <p:cNvSpPr/>
            <p:nvPr/>
          </p:nvSpPr>
          <p:spPr>
            <a:xfrm>
              <a:off x="210024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8" name="Line 109"/>
            <p:cNvSpPr/>
            <p:nvPr/>
          </p:nvSpPr>
          <p:spPr>
            <a:xfrm flipV="1">
              <a:off x="20149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9" name="Line 110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0" name="Line 111"/>
            <p:cNvSpPr/>
            <p:nvPr/>
          </p:nvSpPr>
          <p:spPr>
            <a:xfrm flipV="1">
              <a:off x="22363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1" name="Line 112"/>
            <p:cNvSpPr/>
            <p:nvPr/>
          </p:nvSpPr>
          <p:spPr>
            <a:xfrm flipV="1">
              <a:off x="22363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92" name="Group 113"/>
          <p:cNvGrpSpPr/>
          <p:nvPr/>
        </p:nvGrpSpPr>
        <p:grpSpPr>
          <a:xfrm>
            <a:off x="2014920" y="3555720"/>
            <a:ext cx="307080" cy="270360"/>
            <a:chOff x="2014920" y="3555720"/>
            <a:chExt cx="307080" cy="270360"/>
          </a:xfrm>
        </p:grpSpPr>
        <p:sp>
          <p:nvSpPr>
            <p:cNvPr id="2793" name="CustomShape 114"/>
            <p:cNvSpPr/>
            <p:nvPr/>
          </p:nvSpPr>
          <p:spPr>
            <a:xfrm>
              <a:off x="201492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4" name="CustomShape 115"/>
            <p:cNvSpPr/>
            <p:nvPr/>
          </p:nvSpPr>
          <p:spPr>
            <a:xfrm>
              <a:off x="2100240" y="35557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5" name="Line 116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6" name="Line 117"/>
            <p:cNvSpPr/>
            <p:nvPr/>
          </p:nvSpPr>
          <p:spPr>
            <a:xfrm flipV="1">
              <a:off x="201492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7" name="Line 118"/>
            <p:cNvSpPr/>
            <p:nvPr/>
          </p:nvSpPr>
          <p:spPr>
            <a:xfrm flipV="1">
              <a:off x="223668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8" name="Line 119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799" name="Group 120"/>
          <p:cNvGrpSpPr/>
          <p:nvPr/>
        </p:nvGrpSpPr>
        <p:grpSpPr>
          <a:xfrm>
            <a:off x="2236680" y="3368520"/>
            <a:ext cx="307080" cy="270360"/>
            <a:chOff x="2236680" y="3368520"/>
            <a:chExt cx="307080" cy="270360"/>
          </a:xfrm>
        </p:grpSpPr>
        <p:sp>
          <p:nvSpPr>
            <p:cNvPr id="2800" name="CustomShape 121"/>
            <p:cNvSpPr/>
            <p:nvPr/>
          </p:nvSpPr>
          <p:spPr>
            <a:xfrm>
              <a:off x="2236680" y="345204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1" name="CustomShape 122"/>
            <p:cNvSpPr/>
            <p:nvPr/>
          </p:nvSpPr>
          <p:spPr>
            <a:xfrm>
              <a:off x="232200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2" name="Line 123"/>
            <p:cNvSpPr/>
            <p:nvPr/>
          </p:nvSpPr>
          <p:spPr>
            <a:xfrm flipV="1">
              <a:off x="223668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3" name="Line 124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4" name="Line 125"/>
            <p:cNvSpPr/>
            <p:nvPr/>
          </p:nvSpPr>
          <p:spPr>
            <a:xfrm flipV="1">
              <a:off x="245844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5" name="Line 126"/>
            <p:cNvSpPr/>
            <p:nvPr/>
          </p:nvSpPr>
          <p:spPr>
            <a:xfrm flipV="1">
              <a:off x="245844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06" name="Group 127"/>
          <p:cNvGrpSpPr/>
          <p:nvPr/>
        </p:nvGrpSpPr>
        <p:grpSpPr>
          <a:xfrm>
            <a:off x="2236680" y="3555720"/>
            <a:ext cx="307080" cy="270360"/>
            <a:chOff x="2236680" y="3555720"/>
            <a:chExt cx="307080" cy="270360"/>
          </a:xfrm>
        </p:grpSpPr>
        <p:sp>
          <p:nvSpPr>
            <p:cNvPr id="2807" name="CustomShape 128"/>
            <p:cNvSpPr/>
            <p:nvPr/>
          </p:nvSpPr>
          <p:spPr>
            <a:xfrm>
              <a:off x="223668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8" name="CustomShape 129"/>
            <p:cNvSpPr/>
            <p:nvPr/>
          </p:nvSpPr>
          <p:spPr>
            <a:xfrm>
              <a:off x="2322000" y="35557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9" name="Line 130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0" name="Line 131"/>
            <p:cNvSpPr/>
            <p:nvPr/>
          </p:nvSpPr>
          <p:spPr>
            <a:xfrm flipV="1">
              <a:off x="223668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1" name="Line 132"/>
            <p:cNvSpPr/>
            <p:nvPr/>
          </p:nvSpPr>
          <p:spPr>
            <a:xfrm flipV="1">
              <a:off x="245844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2" name="Line 133"/>
            <p:cNvSpPr/>
            <p:nvPr/>
          </p:nvSpPr>
          <p:spPr>
            <a:xfrm flipV="1">
              <a:off x="245844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13" name="CustomShape 134"/>
          <p:cNvSpPr/>
          <p:nvPr/>
        </p:nvSpPr>
        <p:spPr>
          <a:xfrm>
            <a:off x="235908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14" name="Line 135"/>
          <p:cNvSpPr/>
          <p:nvPr/>
        </p:nvSpPr>
        <p:spPr>
          <a:xfrm flipV="1">
            <a:off x="1370880" y="382608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5" name="Line 136"/>
          <p:cNvSpPr/>
          <p:nvPr/>
        </p:nvSpPr>
        <p:spPr>
          <a:xfrm flipV="1">
            <a:off x="1320840" y="382608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6" name="CustomShape 137"/>
          <p:cNvSpPr/>
          <p:nvPr/>
        </p:nvSpPr>
        <p:spPr>
          <a:xfrm>
            <a:off x="1367640" y="375084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7" name="CustomShape 138"/>
          <p:cNvSpPr/>
          <p:nvPr/>
        </p:nvSpPr>
        <p:spPr>
          <a:xfrm>
            <a:off x="2359080" y="351324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18" name="CustomShape 139"/>
          <p:cNvSpPr/>
          <p:nvPr/>
        </p:nvSpPr>
        <p:spPr>
          <a:xfrm>
            <a:off x="2146680" y="351324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19" name="CustomShape 140"/>
          <p:cNvSpPr/>
          <p:nvPr/>
        </p:nvSpPr>
        <p:spPr>
          <a:xfrm>
            <a:off x="214668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20" name="CustomShape 141"/>
          <p:cNvSpPr/>
          <p:nvPr/>
        </p:nvSpPr>
        <p:spPr>
          <a:xfrm>
            <a:off x="193392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21" name="CustomShape 142"/>
          <p:cNvSpPr/>
          <p:nvPr/>
        </p:nvSpPr>
        <p:spPr>
          <a:xfrm>
            <a:off x="1934280" y="351324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822" name="" descr=""/>
          <p:cNvPicPr/>
          <p:nvPr/>
        </p:nvPicPr>
        <p:blipFill>
          <a:blip r:embed="rId3"/>
          <a:stretch/>
        </p:blipFill>
        <p:spPr>
          <a:xfrm>
            <a:off x="930960" y="345960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2823" name="CustomShape 143"/>
          <p:cNvSpPr/>
          <p:nvPr/>
        </p:nvSpPr>
        <p:spPr>
          <a:xfrm>
            <a:off x="1320840" y="381456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4" name="Line 144"/>
          <p:cNvSpPr/>
          <p:nvPr/>
        </p:nvSpPr>
        <p:spPr>
          <a:xfrm flipV="1">
            <a:off x="1320840" y="345204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5" name="Line 145"/>
          <p:cNvSpPr/>
          <p:nvPr/>
        </p:nvSpPr>
        <p:spPr>
          <a:xfrm flipV="1">
            <a:off x="1370880" y="345204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826" name="" descr=""/>
          <p:cNvPicPr/>
          <p:nvPr/>
        </p:nvPicPr>
        <p:blipFill>
          <a:blip r:embed="rId4"/>
          <a:stretch/>
        </p:blipFill>
        <p:spPr>
          <a:xfrm>
            <a:off x="1029240" y="415296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2827" name="" descr=""/>
          <p:cNvPicPr/>
          <p:nvPr/>
        </p:nvPicPr>
        <p:blipFill>
          <a:blip r:embed="rId5"/>
          <a:stretch/>
        </p:blipFill>
        <p:spPr>
          <a:xfrm>
            <a:off x="977040" y="422280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2828" name="Group 146"/>
          <p:cNvGrpSpPr/>
          <p:nvPr/>
        </p:nvGrpSpPr>
        <p:grpSpPr>
          <a:xfrm>
            <a:off x="1964520" y="4033080"/>
            <a:ext cx="307080" cy="270000"/>
            <a:chOff x="1964520" y="4033080"/>
            <a:chExt cx="307080" cy="270000"/>
          </a:xfrm>
        </p:grpSpPr>
        <p:sp>
          <p:nvSpPr>
            <p:cNvPr id="2829" name="CustomShape 147"/>
            <p:cNvSpPr/>
            <p:nvPr/>
          </p:nvSpPr>
          <p:spPr>
            <a:xfrm>
              <a:off x="1964520" y="411624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0" name="CustomShape 148"/>
            <p:cNvSpPr/>
            <p:nvPr/>
          </p:nvSpPr>
          <p:spPr>
            <a:xfrm>
              <a:off x="204984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1" name="Line 149"/>
            <p:cNvSpPr/>
            <p:nvPr/>
          </p:nvSpPr>
          <p:spPr>
            <a:xfrm flipV="1">
              <a:off x="196452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2" name="Line 150"/>
            <p:cNvSpPr/>
            <p:nvPr/>
          </p:nvSpPr>
          <p:spPr>
            <a:xfrm flipV="1">
              <a:off x="196452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3" name="Line 151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4" name="Line 152"/>
            <p:cNvSpPr/>
            <p:nvPr/>
          </p:nvSpPr>
          <p:spPr>
            <a:xfrm flipV="1">
              <a:off x="21862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35" name="Group 153"/>
          <p:cNvGrpSpPr/>
          <p:nvPr/>
        </p:nvGrpSpPr>
        <p:grpSpPr>
          <a:xfrm>
            <a:off x="1964520" y="4219920"/>
            <a:ext cx="307080" cy="270360"/>
            <a:chOff x="1964520" y="4219920"/>
            <a:chExt cx="307080" cy="270360"/>
          </a:xfrm>
        </p:grpSpPr>
        <p:sp>
          <p:nvSpPr>
            <p:cNvPr id="2836" name="CustomShape 154"/>
            <p:cNvSpPr/>
            <p:nvPr/>
          </p:nvSpPr>
          <p:spPr>
            <a:xfrm>
              <a:off x="196452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7" name="CustomShape 155"/>
            <p:cNvSpPr/>
            <p:nvPr/>
          </p:nvSpPr>
          <p:spPr>
            <a:xfrm>
              <a:off x="204984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8" name="Line 156"/>
            <p:cNvSpPr/>
            <p:nvPr/>
          </p:nvSpPr>
          <p:spPr>
            <a:xfrm flipV="1">
              <a:off x="196452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9" name="Line 157"/>
            <p:cNvSpPr/>
            <p:nvPr/>
          </p:nvSpPr>
          <p:spPr>
            <a:xfrm flipV="1">
              <a:off x="196452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0" name="Line 158"/>
            <p:cNvSpPr/>
            <p:nvPr/>
          </p:nvSpPr>
          <p:spPr>
            <a:xfrm flipV="1">
              <a:off x="218628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1" name="Line 159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42" name="Group 160"/>
          <p:cNvGrpSpPr/>
          <p:nvPr/>
        </p:nvGrpSpPr>
        <p:grpSpPr>
          <a:xfrm>
            <a:off x="2185920" y="4033080"/>
            <a:ext cx="307440" cy="270000"/>
            <a:chOff x="2185920" y="4033080"/>
            <a:chExt cx="307440" cy="270000"/>
          </a:xfrm>
        </p:grpSpPr>
        <p:sp>
          <p:nvSpPr>
            <p:cNvPr id="2843" name="CustomShape 161"/>
            <p:cNvSpPr/>
            <p:nvPr/>
          </p:nvSpPr>
          <p:spPr>
            <a:xfrm>
              <a:off x="218592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4" name="CustomShape 162"/>
            <p:cNvSpPr/>
            <p:nvPr/>
          </p:nvSpPr>
          <p:spPr>
            <a:xfrm>
              <a:off x="227160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5" name="Line 163"/>
            <p:cNvSpPr/>
            <p:nvPr/>
          </p:nvSpPr>
          <p:spPr>
            <a:xfrm flipV="1">
              <a:off x="21862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6" name="Line 164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7" name="Line 165"/>
            <p:cNvSpPr/>
            <p:nvPr/>
          </p:nvSpPr>
          <p:spPr>
            <a:xfrm flipV="1">
              <a:off x="24076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8" name="Line 166"/>
            <p:cNvSpPr/>
            <p:nvPr/>
          </p:nvSpPr>
          <p:spPr>
            <a:xfrm flipV="1">
              <a:off x="24076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49" name="Group 167"/>
          <p:cNvGrpSpPr/>
          <p:nvPr/>
        </p:nvGrpSpPr>
        <p:grpSpPr>
          <a:xfrm>
            <a:off x="2186280" y="4219920"/>
            <a:ext cx="307080" cy="270360"/>
            <a:chOff x="2186280" y="4219920"/>
            <a:chExt cx="307080" cy="270360"/>
          </a:xfrm>
        </p:grpSpPr>
        <p:sp>
          <p:nvSpPr>
            <p:cNvPr id="2850" name="CustomShape 168"/>
            <p:cNvSpPr/>
            <p:nvPr/>
          </p:nvSpPr>
          <p:spPr>
            <a:xfrm>
              <a:off x="218628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1" name="CustomShape 169"/>
            <p:cNvSpPr/>
            <p:nvPr/>
          </p:nvSpPr>
          <p:spPr>
            <a:xfrm>
              <a:off x="227160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2" name="Line 170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3" name="Line 171"/>
            <p:cNvSpPr/>
            <p:nvPr/>
          </p:nvSpPr>
          <p:spPr>
            <a:xfrm flipV="1">
              <a:off x="218628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4" name="Line 172"/>
            <p:cNvSpPr/>
            <p:nvPr/>
          </p:nvSpPr>
          <p:spPr>
            <a:xfrm flipV="1">
              <a:off x="240804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5" name="Line 173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56" name="Group 174"/>
          <p:cNvGrpSpPr/>
          <p:nvPr/>
        </p:nvGrpSpPr>
        <p:grpSpPr>
          <a:xfrm>
            <a:off x="2408040" y="4033080"/>
            <a:ext cx="307080" cy="270000"/>
            <a:chOff x="2408040" y="4033080"/>
            <a:chExt cx="307080" cy="270000"/>
          </a:xfrm>
        </p:grpSpPr>
        <p:sp>
          <p:nvSpPr>
            <p:cNvPr id="2857" name="CustomShape 175"/>
            <p:cNvSpPr/>
            <p:nvPr/>
          </p:nvSpPr>
          <p:spPr>
            <a:xfrm>
              <a:off x="240804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8" name="CustomShape 176"/>
            <p:cNvSpPr/>
            <p:nvPr/>
          </p:nvSpPr>
          <p:spPr>
            <a:xfrm>
              <a:off x="249336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9" name="Line 177"/>
            <p:cNvSpPr/>
            <p:nvPr/>
          </p:nvSpPr>
          <p:spPr>
            <a:xfrm flipV="1">
              <a:off x="240804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0" name="Line 178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1" name="Line 179"/>
            <p:cNvSpPr/>
            <p:nvPr/>
          </p:nvSpPr>
          <p:spPr>
            <a:xfrm flipV="1">
              <a:off x="262980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2" name="Line 180"/>
            <p:cNvSpPr/>
            <p:nvPr/>
          </p:nvSpPr>
          <p:spPr>
            <a:xfrm flipV="1">
              <a:off x="262980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63" name="Group 181"/>
          <p:cNvGrpSpPr/>
          <p:nvPr/>
        </p:nvGrpSpPr>
        <p:grpSpPr>
          <a:xfrm>
            <a:off x="2408040" y="4219920"/>
            <a:ext cx="307080" cy="270360"/>
            <a:chOff x="2408040" y="4219920"/>
            <a:chExt cx="307080" cy="270360"/>
          </a:xfrm>
        </p:grpSpPr>
        <p:sp>
          <p:nvSpPr>
            <p:cNvPr id="2864" name="CustomShape 182"/>
            <p:cNvSpPr/>
            <p:nvPr/>
          </p:nvSpPr>
          <p:spPr>
            <a:xfrm>
              <a:off x="240804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5" name="CustomShape 183"/>
            <p:cNvSpPr/>
            <p:nvPr/>
          </p:nvSpPr>
          <p:spPr>
            <a:xfrm>
              <a:off x="249336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6" name="Line 184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7" name="Line 185"/>
            <p:cNvSpPr/>
            <p:nvPr/>
          </p:nvSpPr>
          <p:spPr>
            <a:xfrm flipV="1">
              <a:off x="240804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8" name="Line 186"/>
            <p:cNvSpPr/>
            <p:nvPr/>
          </p:nvSpPr>
          <p:spPr>
            <a:xfrm flipV="1">
              <a:off x="262980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9" name="Line 187"/>
            <p:cNvSpPr/>
            <p:nvPr/>
          </p:nvSpPr>
          <p:spPr>
            <a:xfrm flipV="1">
              <a:off x="262980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870" name="Line 188"/>
          <p:cNvSpPr/>
          <p:nvPr/>
        </p:nvSpPr>
        <p:spPr>
          <a:xfrm flipV="1">
            <a:off x="1368000" y="411624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1" name="Line 189"/>
          <p:cNvSpPr/>
          <p:nvPr/>
        </p:nvSpPr>
        <p:spPr>
          <a:xfrm flipV="1">
            <a:off x="1431000" y="457344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2" name="Line 190"/>
          <p:cNvSpPr/>
          <p:nvPr/>
        </p:nvSpPr>
        <p:spPr>
          <a:xfrm flipV="1">
            <a:off x="1418040" y="419940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3" name="Line 191"/>
          <p:cNvSpPr/>
          <p:nvPr/>
        </p:nvSpPr>
        <p:spPr>
          <a:xfrm flipV="1">
            <a:off x="1371240" y="457344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874" name="Group 192"/>
          <p:cNvGrpSpPr/>
          <p:nvPr/>
        </p:nvGrpSpPr>
        <p:grpSpPr>
          <a:xfrm>
            <a:off x="1878840" y="4116240"/>
            <a:ext cx="307080" cy="270360"/>
            <a:chOff x="1878840" y="4116240"/>
            <a:chExt cx="307080" cy="270360"/>
          </a:xfrm>
        </p:grpSpPr>
        <p:sp>
          <p:nvSpPr>
            <p:cNvPr id="2875" name="CustomShape 193"/>
            <p:cNvSpPr/>
            <p:nvPr/>
          </p:nvSpPr>
          <p:spPr>
            <a:xfrm>
              <a:off x="187884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6" name="CustomShape 194"/>
            <p:cNvSpPr/>
            <p:nvPr/>
          </p:nvSpPr>
          <p:spPr>
            <a:xfrm>
              <a:off x="196416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7" name="Line 195"/>
            <p:cNvSpPr/>
            <p:nvPr/>
          </p:nvSpPr>
          <p:spPr>
            <a:xfrm flipV="1">
              <a:off x="187884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8" name="Line 196"/>
            <p:cNvSpPr/>
            <p:nvPr/>
          </p:nvSpPr>
          <p:spPr>
            <a:xfrm flipV="1">
              <a:off x="187884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9" name="Line 197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0" name="Line 198"/>
            <p:cNvSpPr/>
            <p:nvPr/>
          </p:nvSpPr>
          <p:spPr>
            <a:xfrm flipV="1">
              <a:off x="210060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81" name="Group 199"/>
          <p:cNvGrpSpPr/>
          <p:nvPr/>
        </p:nvGrpSpPr>
        <p:grpSpPr>
          <a:xfrm>
            <a:off x="1879200" y="4303080"/>
            <a:ext cx="306720" cy="270360"/>
            <a:chOff x="1879200" y="4303080"/>
            <a:chExt cx="306720" cy="270360"/>
          </a:xfrm>
        </p:grpSpPr>
        <p:sp>
          <p:nvSpPr>
            <p:cNvPr id="2882" name="CustomShape 200"/>
            <p:cNvSpPr/>
            <p:nvPr/>
          </p:nvSpPr>
          <p:spPr>
            <a:xfrm>
              <a:off x="1879200" y="438660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3" name="CustomShape 201"/>
            <p:cNvSpPr/>
            <p:nvPr/>
          </p:nvSpPr>
          <p:spPr>
            <a:xfrm>
              <a:off x="1964520" y="430308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4" name="Line 202"/>
            <p:cNvSpPr/>
            <p:nvPr/>
          </p:nvSpPr>
          <p:spPr>
            <a:xfrm flipV="1">
              <a:off x="18792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5" name="Line 203"/>
            <p:cNvSpPr/>
            <p:nvPr/>
          </p:nvSpPr>
          <p:spPr>
            <a:xfrm flipV="1">
              <a:off x="18792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6" name="Line 204"/>
            <p:cNvSpPr/>
            <p:nvPr/>
          </p:nvSpPr>
          <p:spPr>
            <a:xfrm flipV="1">
              <a:off x="21006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7" name="Line 205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88" name="Group 206"/>
          <p:cNvGrpSpPr/>
          <p:nvPr/>
        </p:nvGrpSpPr>
        <p:grpSpPr>
          <a:xfrm>
            <a:off x="2100600" y="4116240"/>
            <a:ext cx="307080" cy="270360"/>
            <a:chOff x="2100600" y="4116240"/>
            <a:chExt cx="307080" cy="270360"/>
          </a:xfrm>
        </p:grpSpPr>
        <p:sp>
          <p:nvSpPr>
            <p:cNvPr id="2889" name="CustomShape 207"/>
            <p:cNvSpPr/>
            <p:nvPr/>
          </p:nvSpPr>
          <p:spPr>
            <a:xfrm>
              <a:off x="210060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0" name="CustomShape 208"/>
            <p:cNvSpPr/>
            <p:nvPr/>
          </p:nvSpPr>
          <p:spPr>
            <a:xfrm>
              <a:off x="218592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1" name="Line 209"/>
            <p:cNvSpPr/>
            <p:nvPr/>
          </p:nvSpPr>
          <p:spPr>
            <a:xfrm flipV="1">
              <a:off x="210060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2" name="Line 210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3" name="Line 211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4" name="Line 212"/>
            <p:cNvSpPr/>
            <p:nvPr/>
          </p:nvSpPr>
          <p:spPr>
            <a:xfrm flipV="1">
              <a:off x="232236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895" name="Group 213"/>
          <p:cNvGrpSpPr/>
          <p:nvPr/>
        </p:nvGrpSpPr>
        <p:grpSpPr>
          <a:xfrm>
            <a:off x="2100600" y="4303080"/>
            <a:ext cx="307080" cy="270360"/>
            <a:chOff x="2100600" y="4303080"/>
            <a:chExt cx="307080" cy="270360"/>
          </a:xfrm>
        </p:grpSpPr>
        <p:sp>
          <p:nvSpPr>
            <p:cNvPr id="2896" name="CustomShape 214"/>
            <p:cNvSpPr/>
            <p:nvPr/>
          </p:nvSpPr>
          <p:spPr>
            <a:xfrm>
              <a:off x="2100600" y="43866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7" name="CustomShape 215"/>
            <p:cNvSpPr/>
            <p:nvPr/>
          </p:nvSpPr>
          <p:spPr>
            <a:xfrm>
              <a:off x="218592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8" name="Line 216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9" name="Line 217"/>
            <p:cNvSpPr/>
            <p:nvPr/>
          </p:nvSpPr>
          <p:spPr>
            <a:xfrm flipV="1">
              <a:off x="21006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0" name="Line 218"/>
            <p:cNvSpPr/>
            <p:nvPr/>
          </p:nvSpPr>
          <p:spPr>
            <a:xfrm flipV="1">
              <a:off x="232236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1" name="Line 219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02" name="Group 220"/>
          <p:cNvGrpSpPr/>
          <p:nvPr/>
        </p:nvGrpSpPr>
        <p:grpSpPr>
          <a:xfrm>
            <a:off x="2322360" y="4116240"/>
            <a:ext cx="307080" cy="270360"/>
            <a:chOff x="2322360" y="4116240"/>
            <a:chExt cx="307080" cy="270360"/>
          </a:xfrm>
        </p:grpSpPr>
        <p:sp>
          <p:nvSpPr>
            <p:cNvPr id="2903" name="CustomShape 221"/>
            <p:cNvSpPr/>
            <p:nvPr/>
          </p:nvSpPr>
          <p:spPr>
            <a:xfrm>
              <a:off x="232236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4" name="CustomShape 222"/>
            <p:cNvSpPr/>
            <p:nvPr/>
          </p:nvSpPr>
          <p:spPr>
            <a:xfrm>
              <a:off x="240768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5" name="Line 223"/>
            <p:cNvSpPr/>
            <p:nvPr/>
          </p:nvSpPr>
          <p:spPr>
            <a:xfrm flipV="1">
              <a:off x="232236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6" name="Line 224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7" name="Line 225"/>
            <p:cNvSpPr/>
            <p:nvPr/>
          </p:nvSpPr>
          <p:spPr>
            <a:xfrm flipV="1">
              <a:off x="254412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8" name="Line 226"/>
            <p:cNvSpPr/>
            <p:nvPr/>
          </p:nvSpPr>
          <p:spPr>
            <a:xfrm flipV="1">
              <a:off x="254412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09" name="Group 227"/>
          <p:cNvGrpSpPr/>
          <p:nvPr/>
        </p:nvGrpSpPr>
        <p:grpSpPr>
          <a:xfrm>
            <a:off x="2322360" y="4303080"/>
            <a:ext cx="307080" cy="270360"/>
            <a:chOff x="2322360" y="4303080"/>
            <a:chExt cx="307080" cy="270360"/>
          </a:xfrm>
        </p:grpSpPr>
        <p:sp>
          <p:nvSpPr>
            <p:cNvPr id="2910" name="CustomShape 228"/>
            <p:cNvSpPr/>
            <p:nvPr/>
          </p:nvSpPr>
          <p:spPr>
            <a:xfrm>
              <a:off x="2322360" y="43866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1" name="CustomShape 229"/>
            <p:cNvSpPr/>
            <p:nvPr/>
          </p:nvSpPr>
          <p:spPr>
            <a:xfrm>
              <a:off x="240768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2" name="Line 230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3" name="Line 231"/>
            <p:cNvSpPr/>
            <p:nvPr/>
          </p:nvSpPr>
          <p:spPr>
            <a:xfrm flipV="1">
              <a:off x="232236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4" name="Line 232"/>
            <p:cNvSpPr/>
            <p:nvPr/>
          </p:nvSpPr>
          <p:spPr>
            <a:xfrm flipV="1">
              <a:off x="254412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5" name="Line 233"/>
            <p:cNvSpPr/>
            <p:nvPr/>
          </p:nvSpPr>
          <p:spPr>
            <a:xfrm flipV="1">
              <a:off x="254412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16" name="Group 234"/>
          <p:cNvGrpSpPr/>
          <p:nvPr/>
        </p:nvGrpSpPr>
        <p:grpSpPr>
          <a:xfrm>
            <a:off x="1793520" y="4199400"/>
            <a:ext cx="307080" cy="270360"/>
            <a:chOff x="1793520" y="4199400"/>
            <a:chExt cx="307080" cy="270360"/>
          </a:xfrm>
        </p:grpSpPr>
        <p:sp>
          <p:nvSpPr>
            <p:cNvPr id="2917" name="CustomShape 235"/>
            <p:cNvSpPr/>
            <p:nvPr/>
          </p:nvSpPr>
          <p:spPr>
            <a:xfrm>
              <a:off x="1793520" y="42829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8" name="CustomShape 236"/>
            <p:cNvSpPr/>
            <p:nvPr/>
          </p:nvSpPr>
          <p:spPr>
            <a:xfrm>
              <a:off x="187884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9" name="Line 237"/>
            <p:cNvSpPr/>
            <p:nvPr/>
          </p:nvSpPr>
          <p:spPr>
            <a:xfrm flipV="1">
              <a:off x="179352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0" name="Line 238"/>
            <p:cNvSpPr/>
            <p:nvPr/>
          </p:nvSpPr>
          <p:spPr>
            <a:xfrm flipV="1">
              <a:off x="179352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1" name="Line 239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2" name="Line 240"/>
            <p:cNvSpPr/>
            <p:nvPr/>
          </p:nvSpPr>
          <p:spPr>
            <a:xfrm flipV="1">
              <a:off x="20152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23" name="Group 241"/>
          <p:cNvGrpSpPr/>
          <p:nvPr/>
        </p:nvGrpSpPr>
        <p:grpSpPr>
          <a:xfrm>
            <a:off x="1793520" y="4386600"/>
            <a:ext cx="307080" cy="270360"/>
            <a:chOff x="1793520" y="4386600"/>
            <a:chExt cx="307080" cy="270360"/>
          </a:xfrm>
        </p:grpSpPr>
        <p:sp>
          <p:nvSpPr>
            <p:cNvPr id="2924" name="CustomShape 242"/>
            <p:cNvSpPr/>
            <p:nvPr/>
          </p:nvSpPr>
          <p:spPr>
            <a:xfrm>
              <a:off x="179352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5" name="CustomShape 243"/>
            <p:cNvSpPr/>
            <p:nvPr/>
          </p:nvSpPr>
          <p:spPr>
            <a:xfrm>
              <a:off x="1879200" y="438660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6" name="Line 244"/>
            <p:cNvSpPr/>
            <p:nvPr/>
          </p:nvSpPr>
          <p:spPr>
            <a:xfrm flipV="1">
              <a:off x="179352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7" name="Line 245"/>
            <p:cNvSpPr/>
            <p:nvPr/>
          </p:nvSpPr>
          <p:spPr>
            <a:xfrm flipV="1">
              <a:off x="179352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8" name="Line 246"/>
            <p:cNvSpPr/>
            <p:nvPr/>
          </p:nvSpPr>
          <p:spPr>
            <a:xfrm flipV="1">
              <a:off x="201528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9" name="Line 247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30" name="Group 248"/>
          <p:cNvGrpSpPr/>
          <p:nvPr/>
        </p:nvGrpSpPr>
        <p:grpSpPr>
          <a:xfrm>
            <a:off x="2015280" y="4199400"/>
            <a:ext cx="307080" cy="270360"/>
            <a:chOff x="2015280" y="4199400"/>
            <a:chExt cx="307080" cy="270360"/>
          </a:xfrm>
        </p:grpSpPr>
        <p:sp>
          <p:nvSpPr>
            <p:cNvPr id="2931" name="CustomShape 249"/>
            <p:cNvSpPr/>
            <p:nvPr/>
          </p:nvSpPr>
          <p:spPr>
            <a:xfrm>
              <a:off x="2015280" y="428292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2" name="CustomShape 250"/>
            <p:cNvSpPr/>
            <p:nvPr/>
          </p:nvSpPr>
          <p:spPr>
            <a:xfrm>
              <a:off x="210060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3" name="Line 251"/>
            <p:cNvSpPr/>
            <p:nvPr/>
          </p:nvSpPr>
          <p:spPr>
            <a:xfrm flipV="1">
              <a:off x="20152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4" name="Line 252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5" name="Line 253"/>
            <p:cNvSpPr/>
            <p:nvPr/>
          </p:nvSpPr>
          <p:spPr>
            <a:xfrm flipV="1">
              <a:off x="22366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6" name="Line 254"/>
            <p:cNvSpPr/>
            <p:nvPr/>
          </p:nvSpPr>
          <p:spPr>
            <a:xfrm flipV="1">
              <a:off x="22366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37" name="Group 255"/>
          <p:cNvGrpSpPr/>
          <p:nvPr/>
        </p:nvGrpSpPr>
        <p:grpSpPr>
          <a:xfrm>
            <a:off x="2015280" y="4386600"/>
            <a:ext cx="307080" cy="270360"/>
            <a:chOff x="2015280" y="4386600"/>
            <a:chExt cx="307080" cy="270360"/>
          </a:xfrm>
        </p:grpSpPr>
        <p:sp>
          <p:nvSpPr>
            <p:cNvPr id="2938" name="CustomShape 256"/>
            <p:cNvSpPr/>
            <p:nvPr/>
          </p:nvSpPr>
          <p:spPr>
            <a:xfrm>
              <a:off x="201528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9" name="CustomShape 257"/>
            <p:cNvSpPr/>
            <p:nvPr/>
          </p:nvSpPr>
          <p:spPr>
            <a:xfrm>
              <a:off x="2100600" y="43866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0" name="Line 258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1" name="Line 259"/>
            <p:cNvSpPr/>
            <p:nvPr/>
          </p:nvSpPr>
          <p:spPr>
            <a:xfrm flipV="1">
              <a:off x="201528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2" name="Line 260"/>
            <p:cNvSpPr/>
            <p:nvPr/>
          </p:nvSpPr>
          <p:spPr>
            <a:xfrm flipV="1">
              <a:off x="223704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3" name="Line 261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44" name="Group 262"/>
          <p:cNvGrpSpPr/>
          <p:nvPr/>
        </p:nvGrpSpPr>
        <p:grpSpPr>
          <a:xfrm>
            <a:off x="2237040" y="4199400"/>
            <a:ext cx="307080" cy="270360"/>
            <a:chOff x="2237040" y="4199400"/>
            <a:chExt cx="307080" cy="270360"/>
          </a:xfrm>
        </p:grpSpPr>
        <p:sp>
          <p:nvSpPr>
            <p:cNvPr id="2945" name="CustomShape 263"/>
            <p:cNvSpPr/>
            <p:nvPr/>
          </p:nvSpPr>
          <p:spPr>
            <a:xfrm>
              <a:off x="2237040" y="42829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6" name="CustomShape 264"/>
            <p:cNvSpPr/>
            <p:nvPr/>
          </p:nvSpPr>
          <p:spPr>
            <a:xfrm>
              <a:off x="232236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7" name="Line 265"/>
            <p:cNvSpPr/>
            <p:nvPr/>
          </p:nvSpPr>
          <p:spPr>
            <a:xfrm flipV="1">
              <a:off x="223704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8" name="Line 266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9" name="Line 267"/>
            <p:cNvSpPr/>
            <p:nvPr/>
          </p:nvSpPr>
          <p:spPr>
            <a:xfrm flipV="1">
              <a:off x="245880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0" name="Line 268"/>
            <p:cNvSpPr/>
            <p:nvPr/>
          </p:nvSpPr>
          <p:spPr>
            <a:xfrm flipV="1">
              <a:off x="245880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51" name="Group 269"/>
          <p:cNvGrpSpPr/>
          <p:nvPr/>
        </p:nvGrpSpPr>
        <p:grpSpPr>
          <a:xfrm>
            <a:off x="2237040" y="4386600"/>
            <a:ext cx="307080" cy="270360"/>
            <a:chOff x="2237040" y="4386600"/>
            <a:chExt cx="307080" cy="270360"/>
          </a:xfrm>
        </p:grpSpPr>
        <p:sp>
          <p:nvSpPr>
            <p:cNvPr id="2952" name="CustomShape 270"/>
            <p:cNvSpPr/>
            <p:nvPr/>
          </p:nvSpPr>
          <p:spPr>
            <a:xfrm>
              <a:off x="223704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3" name="CustomShape 271"/>
            <p:cNvSpPr/>
            <p:nvPr/>
          </p:nvSpPr>
          <p:spPr>
            <a:xfrm>
              <a:off x="2322360" y="43866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4" name="Line 272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5" name="Line 273"/>
            <p:cNvSpPr/>
            <p:nvPr/>
          </p:nvSpPr>
          <p:spPr>
            <a:xfrm flipV="1">
              <a:off x="223704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6" name="Line 274"/>
            <p:cNvSpPr/>
            <p:nvPr/>
          </p:nvSpPr>
          <p:spPr>
            <a:xfrm flipV="1">
              <a:off x="245880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7" name="Line 275"/>
            <p:cNvSpPr/>
            <p:nvPr/>
          </p:nvSpPr>
          <p:spPr>
            <a:xfrm flipV="1">
              <a:off x="245880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958" name="CustomShape 276"/>
          <p:cNvSpPr/>
          <p:nvPr/>
        </p:nvSpPr>
        <p:spPr>
          <a:xfrm>
            <a:off x="235944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59" name="Line 277"/>
          <p:cNvSpPr/>
          <p:nvPr/>
        </p:nvSpPr>
        <p:spPr>
          <a:xfrm flipV="1">
            <a:off x="1371240" y="465696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0" name="Line 278"/>
          <p:cNvSpPr/>
          <p:nvPr/>
        </p:nvSpPr>
        <p:spPr>
          <a:xfrm flipV="1">
            <a:off x="1321200" y="465696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1" name="CustomShape 279"/>
          <p:cNvSpPr/>
          <p:nvPr/>
        </p:nvSpPr>
        <p:spPr>
          <a:xfrm>
            <a:off x="1368000" y="458172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2" name="CustomShape 280"/>
          <p:cNvSpPr/>
          <p:nvPr/>
        </p:nvSpPr>
        <p:spPr>
          <a:xfrm>
            <a:off x="2359440" y="434412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63" name="CustomShape 281"/>
          <p:cNvSpPr/>
          <p:nvPr/>
        </p:nvSpPr>
        <p:spPr>
          <a:xfrm>
            <a:off x="2147040" y="43441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64" name="CustomShape 282"/>
          <p:cNvSpPr/>
          <p:nvPr/>
        </p:nvSpPr>
        <p:spPr>
          <a:xfrm>
            <a:off x="214704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65" name="CustomShape 283"/>
          <p:cNvSpPr/>
          <p:nvPr/>
        </p:nvSpPr>
        <p:spPr>
          <a:xfrm>
            <a:off x="193428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66" name="CustomShape 284"/>
          <p:cNvSpPr/>
          <p:nvPr/>
        </p:nvSpPr>
        <p:spPr>
          <a:xfrm>
            <a:off x="1934640" y="43441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967" name="" descr=""/>
          <p:cNvPicPr/>
          <p:nvPr/>
        </p:nvPicPr>
        <p:blipFill>
          <a:blip r:embed="rId6"/>
          <a:stretch/>
        </p:blipFill>
        <p:spPr>
          <a:xfrm>
            <a:off x="931320" y="429048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2968" name="CustomShape 285"/>
          <p:cNvSpPr/>
          <p:nvPr/>
        </p:nvSpPr>
        <p:spPr>
          <a:xfrm>
            <a:off x="1321200" y="464544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69" name="Line 286"/>
          <p:cNvSpPr/>
          <p:nvPr/>
        </p:nvSpPr>
        <p:spPr>
          <a:xfrm flipV="1">
            <a:off x="1321200" y="428292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0" name="Line 287"/>
          <p:cNvSpPr/>
          <p:nvPr/>
        </p:nvSpPr>
        <p:spPr>
          <a:xfrm flipV="1">
            <a:off x="1371240" y="428292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971" name="" descr=""/>
          <p:cNvPicPr/>
          <p:nvPr/>
        </p:nvPicPr>
        <p:blipFill>
          <a:blip r:embed="rId7"/>
          <a:stretch/>
        </p:blipFill>
        <p:spPr>
          <a:xfrm>
            <a:off x="1029240" y="505584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2972" name="" descr=""/>
          <p:cNvPicPr/>
          <p:nvPr/>
        </p:nvPicPr>
        <p:blipFill>
          <a:blip r:embed="rId8"/>
          <a:stretch/>
        </p:blipFill>
        <p:spPr>
          <a:xfrm>
            <a:off x="977040" y="512568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2973" name="Group 288"/>
          <p:cNvGrpSpPr/>
          <p:nvPr/>
        </p:nvGrpSpPr>
        <p:grpSpPr>
          <a:xfrm>
            <a:off x="1964520" y="4935960"/>
            <a:ext cx="307080" cy="270000"/>
            <a:chOff x="1964520" y="4935960"/>
            <a:chExt cx="307080" cy="270000"/>
          </a:xfrm>
        </p:grpSpPr>
        <p:sp>
          <p:nvSpPr>
            <p:cNvPr id="2974" name="CustomShape 289"/>
            <p:cNvSpPr/>
            <p:nvPr/>
          </p:nvSpPr>
          <p:spPr>
            <a:xfrm>
              <a:off x="1964520" y="501912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5" name="CustomShape 290"/>
            <p:cNvSpPr/>
            <p:nvPr/>
          </p:nvSpPr>
          <p:spPr>
            <a:xfrm>
              <a:off x="204984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6" name="Line 291"/>
            <p:cNvSpPr/>
            <p:nvPr/>
          </p:nvSpPr>
          <p:spPr>
            <a:xfrm flipV="1">
              <a:off x="196452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7" name="Line 292"/>
            <p:cNvSpPr/>
            <p:nvPr/>
          </p:nvSpPr>
          <p:spPr>
            <a:xfrm flipV="1">
              <a:off x="196452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8" name="Line 293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9" name="Line 294"/>
            <p:cNvSpPr/>
            <p:nvPr/>
          </p:nvSpPr>
          <p:spPr>
            <a:xfrm flipV="1">
              <a:off x="21862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80" name="Group 295"/>
          <p:cNvGrpSpPr/>
          <p:nvPr/>
        </p:nvGrpSpPr>
        <p:grpSpPr>
          <a:xfrm>
            <a:off x="1964520" y="5122800"/>
            <a:ext cx="307080" cy="270360"/>
            <a:chOff x="1964520" y="5122800"/>
            <a:chExt cx="307080" cy="270360"/>
          </a:xfrm>
        </p:grpSpPr>
        <p:sp>
          <p:nvSpPr>
            <p:cNvPr id="2981" name="CustomShape 296"/>
            <p:cNvSpPr/>
            <p:nvPr/>
          </p:nvSpPr>
          <p:spPr>
            <a:xfrm>
              <a:off x="196452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2" name="CustomShape 297"/>
            <p:cNvSpPr/>
            <p:nvPr/>
          </p:nvSpPr>
          <p:spPr>
            <a:xfrm>
              <a:off x="204984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3" name="Line 298"/>
            <p:cNvSpPr/>
            <p:nvPr/>
          </p:nvSpPr>
          <p:spPr>
            <a:xfrm flipV="1">
              <a:off x="196452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4" name="Line 299"/>
            <p:cNvSpPr/>
            <p:nvPr/>
          </p:nvSpPr>
          <p:spPr>
            <a:xfrm flipV="1">
              <a:off x="196452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5" name="Line 300"/>
            <p:cNvSpPr/>
            <p:nvPr/>
          </p:nvSpPr>
          <p:spPr>
            <a:xfrm flipV="1">
              <a:off x="218628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6" name="Line 301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87" name="Group 302"/>
          <p:cNvGrpSpPr/>
          <p:nvPr/>
        </p:nvGrpSpPr>
        <p:grpSpPr>
          <a:xfrm>
            <a:off x="2185920" y="4935960"/>
            <a:ext cx="307440" cy="270000"/>
            <a:chOff x="2185920" y="4935960"/>
            <a:chExt cx="307440" cy="270000"/>
          </a:xfrm>
        </p:grpSpPr>
        <p:sp>
          <p:nvSpPr>
            <p:cNvPr id="2988" name="CustomShape 303"/>
            <p:cNvSpPr/>
            <p:nvPr/>
          </p:nvSpPr>
          <p:spPr>
            <a:xfrm>
              <a:off x="218592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9" name="CustomShape 304"/>
            <p:cNvSpPr/>
            <p:nvPr/>
          </p:nvSpPr>
          <p:spPr>
            <a:xfrm>
              <a:off x="227160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0" name="Line 305"/>
            <p:cNvSpPr/>
            <p:nvPr/>
          </p:nvSpPr>
          <p:spPr>
            <a:xfrm flipV="1">
              <a:off x="21862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1" name="Line 306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2" name="Line 307"/>
            <p:cNvSpPr/>
            <p:nvPr/>
          </p:nvSpPr>
          <p:spPr>
            <a:xfrm flipV="1">
              <a:off x="24076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3" name="Line 308"/>
            <p:cNvSpPr/>
            <p:nvPr/>
          </p:nvSpPr>
          <p:spPr>
            <a:xfrm flipV="1">
              <a:off x="24076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994" name="Group 309"/>
          <p:cNvGrpSpPr/>
          <p:nvPr/>
        </p:nvGrpSpPr>
        <p:grpSpPr>
          <a:xfrm>
            <a:off x="2186280" y="5122800"/>
            <a:ext cx="307080" cy="270360"/>
            <a:chOff x="2186280" y="5122800"/>
            <a:chExt cx="307080" cy="270360"/>
          </a:xfrm>
        </p:grpSpPr>
        <p:sp>
          <p:nvSpPr>
            <p:cNvPr id="2995" name="CustomShape 310"/>
            <p:cNvSpPr/>
            <p:nvPr/>
          </p:nvSpPr>
          <p:spPr>
            <a:xfrm>
              <a:off x="218628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6" name="CustomShape 311"/>
            <p:cNvSpPr/>
            <p:nvPr/>
          </p:nvSpPr>
          <p:spPr>
            <a:xfrm>
              <a:off x="227160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7" name="Line 312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8" name="Line 313"/>
            <p:cNvSpPr/>
            <p:nvPr/>
          </p:nvSpPr>
          <p:spPr>
            <a:xfrm flipV="1">
              <a:off x="218628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9" name="Line 314"/>
            <p:cNvSpPr/>
            <p:nvPr/>
          </p:nvSpPr>
          <p:spPr>
            <a:xfrm flipV="1">
              <a:off x="240804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0" name="Line 315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01" name="Group 316"/>
          <p:cNvGrpSpPr/>
          <p:nvPr/>
        </p:nvGrpSpPr>
        <p:grpSpPr>
          <a:xfrm>
            <a:off x="2408040" y="4935960"/>
            <a:ext cx="307080" cy="270000"/>
            <a:chOff x="2408040" y="4935960"/>
            <a:chExt cx="307080" cy="270000"/>
          </a:xfrm>
        </p:grpSpPr>
        <p:sp>
          <p:nvSpPr>
            <p:cNvPr id="3002" name="CustomShape 317"/>
            <p:cNvSpPr/>
            <p:nvPr/>
          </p:nvSpPr>
          <p:spPr>
            <a:xfrm>
              <a:off x="240804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3" name="CustomShape 318"/>
            <p:cNvSpPr/>
            <p:nvPr/>
          </p:nvSpPr>
          <p:spPr>
            <a:xfrm>
              <a:off x="249336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4" name="Line 319"/>
            <p:cNvSpPr/>
            <p:nvPr/>
          </p:nvSpPr>
          <p:spPr>
            <a:xfrm flipV="1">
              <a:off x="240804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5" name="Line 320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6" name="Line 321"/>
            <p:cNvSpPr/>
            <p:nvPr/>
          </p:nvSpPr>
          <p:spPr>
            <a:xfrm flipV="1">
              <a:off x="262980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7" name="Line 322"/>
            <p:cNvSpPr/>
            <p:nvPr/>
          </p:nvSpPr>
          <p:spPr>
            <a:xfrm flipV="1">
              <a:off x="262980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08" name="Group 323"/>
          <p:cNvGrpSpPr/>
          <p:nvPr/>
        </p:nvGrpSpPr>
        <p:grpSpPr>
          <a:xfrm>
            <a:off x="2408040" y="5122800"/>
            <a:ext cx="307080" cy="270360"/>
            <a:chOff x="2408040" y="5122800"/>
            <a:chExt cx="307080" cy="270360"/>
          </a:xfrm>
        </p:grpSpPr>
        <p:sp>
          <p:nvSpPr>
            <p:cNvPr id="3009" name="CustomShape 324"/>
            <p:cNvSpPr/>
            <p:nvPr/>
          </p:nvSpPr>
          <p:spPr>
            <a:xfrm>
              <a:off x="240804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0" name="CustomShape 325"/>
            <p:cNvSpPr/>
            <p:nvPr/>
          </p:nvSpPr>
          <p:spPr>
            <a:xfrm>
              <a:off x="249336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1" name="Line 326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2" name="Line 327"/>
            <p:cNvSpPr/>
            <p:nvPr/>
          </p:nvSpPr>
          <p:spPr>
            <a:xfrm flipV="1">
              <a:off x="240804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3" name="Line 328"/>
            <p:cNvSpPr/>
            <p:nvPr/>
          </p:nvSpPr>
          <p:spPr>
            <a:xfrm flipV="1">
              <a:off x="262980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4" name="Line 329"/>
            <p:cNvSpPr/>
            <p:nvPr/>
          </p:nvSpPr>
          <p:spPr>
            <a:xfrm flipV="1">
              <a:off x="262980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15" name="Line 330"/>
          <p:cNvSpPr/>
          <p:nvPr/>
        </p:nvSpPr>
        <p:spPr>
          <a:xfrm flipV="1">
            <a:off x="1368000" y="501912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6" name="Line 331"/>
          <p:cNvSpPr/>
          <p:nvPr/>
        </p:nvSpPr>
        <p:spPr>
          <a:xfrm flipV="1">
            <a:off x="1431000" y="547632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7" name="Line 332"/>
          <p:cNvSpPr/>
          <p:nvPr/>
        </p:nvSpPr>
        <p:spPr>
          <a:xfrm flipV="1">
            <a:off x="1418040" y="510228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18" name="Line 333"/>
          <p:cNvSpPr/>
          <p:nvPr/>
        </p:nvSpPr>
        <p:spPr>
          <a:xfrm flipV="1">
            <a:off x="1371240" y="547632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19" name="Group 334"/>
          <p:cNvGrpSpPr/>
          <p:nvPr/>
        </p:nvGrpSpPr>
        <p:grpSpPr>
          <a:xfrm>
            <a:off x="1878840" y="5019120"/>
            <a:ext cx="307080" cy="270360"/>
            <a:chOff x="1878840" y="5019120"/>
            <a:chExt cx="307080" cy="270360"/>
          </a:xfrm>
        </p:grpSpPr>
        <p:sp>
          <p:nvSpPr>
            <p:cNvPr id="3020" name="CustomShape 335"/>
            <p:cNvSpPr/>
            <p:nvPr/>
          </p:nvSpPr>
          <p:spPr>
            <a:xfrm>
              <a:off x="187884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1" name="CustomShape 336"/>
            <p:cNvSpPr/>
            <p:nvPr/>
          </p:nvSpPr>
          <p:spPr>
            <a:xfrm>
              <a:off x="196416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2" name="Line 337"/>
            <p:cNvSpPr/>
            <p:nvPr/>
          </p:nvSpPr>
          <p:spPr>
            <a:xfrm flipV="1">
              <a:off x="187884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3" name="Line 338"/>
            <p:cNvSpPr/>
            <p:nvPr/>
          </p:nvSpPr>
          <p:spPr>
            <a:xfrm flipV="1">
              <a:off x="187884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4" name="Line 339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5" name="Line 340"/>
            <p:cNvSpPr/>
            <p:nvPr/>
          </p:nvSpPr>
          <p:spPr>
            <a:xfrm flipV="1">
              <a:off x="210060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26" name="Group 341"/>
          <p:cNvGrpSpPr/>
          <p:nvPr/>
        </p:nvGrpSpPr>
        <p:grpSpPr>
          <a:xfrm>
            <a:off x="1879200" y="5205960"/>
            <a:ext cx="306720" cy="270360"/>
            <a:chOff x="1879200" y="5205960"/>
            <a:chExt cx="306720" cy="270360"/>
          </a:xfrm>
        </p:grpSpPr>
        <p:sp>
          <p:nvSpPr>
            <p:cNvPr id="3027" name="CustomShape 342"/>
            <p:cNvSpPr/>
            <p:nvPr/>
          </p:nvSpPr>
          <p:spPr>
            <a:xfrm>
              <a:off x="1879200" y="528948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8" name="CustomShape 343"/>
            <p:cNvSpPr/>
            <p:nvPr/>
          </p:nvSpPr>
          <p:spPr>
            <a:xfrm>
              <a:off x="1964520" y="520596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9" name="Line 344"/>
            <p:cNvSpPr/>
            <p:nvPr/>
          </p:nvSpPr>
          <p:spPr>
            <a:xfrm flipV="1">
              <a:off x="18792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0" name="Line 345"/>
            <p:cNvSpPr/>
            <p:nvPr/>
          </p:nvSpPr>
          <p:spPr>
            <a:xfrm flipV="1">
              <a:off x="18792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1" name="Line 346"/>
            <p:cNvSpPr/>
            <p:nvPr/>
          </p:nvSpPr>
          <p:spPr>
            <a:xfrm flipV="1">
              <a:off x="21006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2" name="Line 347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33" name="Group 348"/>
          <p:cNvGrpSpPr/>
          <p:nvPr/>
        </p:nvGrpSpPr>
        <p:grpSpPr>
          <a:xfrm>
            <a:off x="2100600" y="5019120"/>
            <a:ext cx="307080" cy="270360"/>
            <a:chOff x="2100600" y="5019120"/>
            <a:chExt cx="307080" cy="270360"/>
          </a:xfrm>
        </p:grpSpPr>
        <p:sp>
          <p:nvSpPr>
            <p:cNvPr id="3034" name="CustomShape 349"/>
            <p:cNvSpPr/>
            <p:nvPr/>
          </p:nvSpPr>
          <p:spPr>
            <a:xfrm>
              <a:off x="210060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5" name="CustomShape 350"/>
            <p:cNvSpPr/>
            <p:nvPr/>
          </p:nvSpPr>
          <p:spPr>
            <a:xfrm>
              <a:off x="218592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6" name="Line 351"/>
            <p:cNvSpPr/>
            <p:nvPr/>
          </p:nvSpPr>
          <p:spPr>
            <a:xfrm flipV="1">
              <a:off x="210060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7" name="Line 352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8" name="Line 353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9" name="Line 354"/>
            <p:cNvSpPr/>
            <p:nvPr/>
          </p:nvSpPr>
          <p:spPr>
            <a:xfrm flipV="1">
              <a:off x="232236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40" name="Group 355"/>
          <p:cNvGrpSpPr/>
          <p:nvPr/>
        </p:nvGrpSpPr>
        <p:grpSpPr>
          <a:xfrm>
            <a:off x="2100600" y="5205960"/>
            <a:ext cx="307080" cy="270360"/>
            <a:chOff x="2100600" y="5205960"/>
            <a:chExt cx="307080" cy="270360"/>
          </a:xfrm>
        </p:grpSpPr>
        <p:sp>
          <p:nvSpPr>
            <p:cNvPr id="3041" name="CustomShape 356"/>
            <p:cNvSpPr/>
            <p:nvPr/>
          </p:nvSpPr>
          <p:spPr>
            <a:xfrm>
              <a:off x="2100600" y="52894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2" name="CustomShape 357"/>
            <p:cNvSpPr/>
            <p:nvPr/>
          </p:nvSpPr>
          <p:spPr>
            <a:xfrm>
              <a:off x="218592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3" name="Line 358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4" name="Line 359"/>
            <p:cNvSpPr/>
            <p:nvPr/>
          </p:nvSpPr>
          <p:spPr>
            <a:xfrm flipV="1">
              <a:off x="21006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5" name="Line 360"/>
            <p:cNvSpPr/>
            <p:nvPr/>
          </p:nvSpPr>
          <p:spPr>
            <a:xfrm flipV="1">
              <a:off x="232236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6" name="Line 361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47" name="Group 362"/>
          <p:cNvGrpSpPr/>
          <p:nvPr/>
        </p:nvGrpSpPr>
        <p:grpSpPr>
          <a:xfrm>
            <a:off x="2322360" y="5019120"/>
            <a:ext cx="307080" cy="270360"/>
            <a:chOff x="2322360" y="5019120"/>
            <a:chExt cx="307080" cy="270360"/>
          </a:xfrm>
        </p:grpSpPr>
        <p:sp>
          <p:nvSpPr>
            <p:cNvPr id="3048" name="CustomShape 363"/>
            <p:cNvSpPr/>
            <p:nvPr/>
          </p:nvSpPr>
          <p:spPr>
            <a:xfrm>
              <a:off x="232236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9" name="CustomShape 364"/>
            <p:cNvSpPr/>
            <p:nvPr/>
          </p:nvSpPr>
          <p:spPr>
            <a:xfrm>
              <a:off x="240768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0" name="Line 365"/>
            <p:cNvSpPr/>
            <p:nvPr/>
          </p:nvSpPr>
          <p:spPr>
            <a:xfrm flipV="1">
              <a:off x="232236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1" name="Line 366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2" name="Line 367"/>
            <p:cNvSpPr/>
            <p:nvPr/>
          </p:nvSpPr>
          <p:spPr>
            <a:xfrm flipV="1">
              <a:off x="254412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3" name="Line 368"/>
            <p:cNvSpPr/>
            <p:nvPr/>
          </p:nvSpPr>
          <p:spPr>
            <a:xfrm flipV="1">
              <a:off x="254412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54" name="Group 369"/>
          <p:cNvGrpSpPr/>
          <p:nvPr/>
        </p:nvGrpSpPr>
        <p:grpSpPr>
          <a:xfrm>
            <a:off x="2322360" y="5205960"/>
            <a:ext cx="307080" cy="270360"/>
            <a:chOff x="2322360" y="5205960"/>
            <a:chExt cx="307080" cy="270360"/>
          </a:xfrm>
        </p:grpSpPr>
        <p:sp>
          <p:nvSpPr>
            <p:cNvPr id="3055" name="CustomShape 370"/>
            <p:cNvSpPr/>
            <p:nvPr/>
          </p:nvSpPr>
          <p:spPr>
            <a:xfrm>
              <a:off x="2322360" y="52894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6" name="CustomShape 371"/>
            <p:cNvSpPr/>
            <p:nvPr/>
          </p:nvSpPr>
          <p:spPr>
            <a:xfrm>
              <a:off x="240768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7" name="Line 372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8" name="Line 373"/>
            <p:cNvSpPr/>
            <p:nvPr/>
          </p:nvSpPr>
          <p:spPr>
            <a:xfrm flipV="1">
              <a:off x="232236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9" name="Line 374"/>
            <p:cNvSpPr/>
            <p:nvPr/>
          </p:nvSpPr>
          <p:spPr>
            <a:xfrm flipV="1">
              <a:off x="254412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0" name="Line 375"/>
            <p:cNvSpPr/>
            <p:nvPr/>
          </p:nvSpPr>
          <p:spPr>
            <a:xfrm flipV="1">
              <a:off x="254412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61" name="Group 376"/>
          <p:cNvGrpSpPr/>
          <p:nvPr/>
        </p:nvGrpSpPr>
        <p:grpSpPr>
          <a:xfrm>
            <a:off x="1793520" y="5102280"/>
            <a:ext cx="307080" cy="270360"/>
            <a:chOff x="1793520" y="5102280"/>
            <a:chExt cx="307080" cy="270360"/>
          </a:xfrm>
        </p:grpSpPr>
        <p:sp>
          <p:nvSpPr>
            <p:cNvPr id="3062" name="CustomShape 377"/>
            <p:cNvSpPr/>
            <p:nvPr/>
          </p:nvSpPr>
          <p:spPr>
            <a:xfrm>
              <a:off x="1793520" y="51858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3" name="CustomShape 378"/>
            <p:cNvSpPr/>
            <p:nvPr/>
          </p:nvSpPr>
          <p:spPr>
            <a:xfrm>
              <a:off x="187884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4" name="Line 379"/>
            <p:cNvSpPr/>
            <p:nvPr/>
          </p:nvSpPr>
          <p:spPr>
            <a:xfrm flipV="1">
              <a:off x="179352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5" name="Line 380"/>
            <p:cNvSpPr/>
            <p:nvPr/>
          </p:nvSpPr>
          <p:spPr>
            <a:xfrm flipV="1">
              <a:off x="179352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6" name="Line 381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7" name="Line 382"/>
            <p:cNvSpPr/>
            <p:nvPr/>
          </p:nvSpPr>
          <p:spPr>
            <a:xfrm flipV="1">
              <a:off x="20152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68" name="Group 383"/>
          <p:cNvGrpSpPr/>
          <p:nvPr/>
        </p:nvGrpSpPr>
        <p:grpSpPr>
          <a:xfrm>
            <a:off x="1793520" y="5289480"/>
            <a:ext cx="307080" cy="270360"/>
            <a:chOff x="1793520" y="5289480"/>
            <a:chExt cx="307080" cy="270360"/>
          </a:xfrm>
        </p:grpSpPr>
        <p:sp>
          <p:nvSpPr>
            <p:cNvPr id="3069" name="CustomShape 384"/>
            <p:cNvSpPr/>
            <p:nvPr/>
          </p:nvSpPr>
          <p:spPr>
            <a:xfrm>
              <a:off x="179352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0" name="CustomShape 385"/>
            <p:cNvSpPr/>
            <p:nvPr/>
          </p:nvSpPr>
          <p:spPr>
            <a:xfrm>
              <a:off x="1879200" y="528948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1" name="Line 386"/>
            <p:cNvSpPr/>
            <p:nvPr/>
          </p:nvSpPr>
          <p:spPr>
            <a:xfrm flipV="1">
              <a:off x="179352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2" name="Line 387"/>
            <p:cNvSpPr/>
            <p:nvPr/>
          </p:nvSpPr>
          <p:spPr>
            <a:xfrm flipV="1">
              <a:off x="179352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3" name="Line 388"/>
            <p:cNvSpPr/>
            <p:nvPr/>
          </p:nvSpPr>
          <p:spPr>
            <a:xfrm flipV="1">
              <a:off x="201528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4" name="Line 389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75" name="Group 390"/>
          <p:cNvGrpSpPr/>
          <p:nvPr/>
        </p:nvGrpSpPr>
        <p:grpSpPr>
          <a:xfrm>
            <a:off x="2015280" y="5102280"/>
            <a:ext cx="307080" cy="270360"/>
            <a:chOff x="2015280" y="5102280"/>
            <a:chExt cx="307080" cy="270360"/>
          </a:xfrm>
        </p:grpSpPr>
        <p:sp>
          <p:nvSpPr>
            <p:cNvPr id="3076" name="CustomShape 391"/>
            <p:cNvSpPr/>
            <p:nvPr/>
          </p:nvSpPr>
          <p:spPr>
            <a:xfrm>
              <a:off x="2015280" y="518580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7" name="CustomShape 392"/>
            <p:cNvSpPr/>
            <p:nvPr/>
          </p:nvSpPr>
          <p:spPr>
            <a:xfrm>
              <a:off x="210060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8" name="Line 393"/>
            <p:cNvSpPr/>
            <p:nvPr/>
          </p:nvSpPr>
          <p:spPr>
            <a:xfrm flipV="1">
              <a:off x="20152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9" name="Line 394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0" name="Line 395"/>
            <p:cNvSpPr/>
            <p:nvPr/>
          </p:nvSpPr>
          <p:spPr>
            <a:xfrm flipV="1">
              <a:off x="22366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1" name="Line 396"/>
            <p:cNvSpPr/>
            <p:nvPr/>
          </p:nvSpPr>
          <p:spPr>
            <a:xfrm flipV="1">
              <a:off x="22366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82" name="Group 397"/>
          <p:cNvGrpSpPr/>
          <p:nvPr/>
        </p:nvGrpSpPr>
        <p:grpSpPr>
          <a:xfrm>
            <a:off x="2015280" y="5289480"/>
            <a:ext cx="307080" cy="270360"/>
            <a:chOff x="2015280" y="5289480"/>
            <a:chExt cx="307080" cy="270360"/>
          </a:xfrm>
        </p:grpSpPr>
        <p:sp>
          <p:nvSpPr>
            <p:cNvPr id="3083" name="CustomShape 398"/>
            <p:cNvSpPr/>
            <p:nvPr/>
          </p:nvSpPr>
          <p:spPr>
            <a:xfrm>
              <a:off x="201528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4" name="CustomShape 399"/>
            <p:cNvSpPr/>
            <p:nvPr/>
          </p:nvSpPr>
          <p:spPr>
            <a:xfrm>
              <a:off x="2100600" y="52894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5" name="Line 400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6" name="Line 401"/>
            <p:cNvSpPr/>
            <p:nvPr/>
          </p:nvSpPr>
          <p:spPr>
            <a:xfrm flipV="1">
              <a:off x="201528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7" name="Line 402"/>
            <p:cNvSpPr/>
            <p:nvPr/>
          </p:nvSpPr>
          <p:spPr>
            <a:xfrm flipV="1">
              <a:off x="223704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8" name="Line 403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89" name="Group 404"/>
          <p:cNvGrpSpPr/>
          <p:nvPr/>
        </p:nvGrpSpPr>
        <p:grpSpPr>
          <a:xfrm>
            <a:off x="2237040" y="5102280"/>
            <a:ext cx="307080" cy="270360"/>
            <a:chOff x="2237040" y="5102280"/>
            <a:chExt cx="307080" cy="270360"/>
          </a:xfrm>
        </p:grpSpPr>
        <p:sp>
          <p:nvSpPr>
            <p:cNvPr id="3090" name="CustomShape 405"/>
            <p:cNvSpPr/>
            <p:nvPr/>
          </p:nvSpPr>
          <p:spPr>
            <a:xfrm>
              <a:off x="2237040" y="51858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1" name="CustomShape 406"/>
            <p:cNvSpPr/>
            <p:nvPr/>
          </p:nvSpPr>
          <p:spPr>
            <a:xfrm>
              <a:off x="232236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2" name="Line 407"/>
            <p:cNvSpPr/>
            <p:nvPr/>
          </p:nvSpPr>
          <p:spPr>
            <a:xfrm flipV="1">
              <a:off x="223704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3" name="Line 408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4" name="Line 409"/>
            <p:cNvSpPr/>
            <p:nvPr/>
          </p:nvSpPr>
          <p:spPr>
            <a:xfrm flipV="1">
              <a:off x="245880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5" name="Line 410"/>
            <p:cNvSpPr/>
            <p:nvPr/>
          </p:nvSpPr>
          <p:spPr>
            <a:xfrm flipV="1">
              <a:off x="245880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096" name="Group 411"/>
          <p:cNvGrpSpPr/>
          <p:nvPr/>
        </p:nvGrpSpPr>
        <p:grpSpPr>
          <a:xfrm>
            <a:off x="2237040" y="5289480"/>
            <a:ext cx="307080" cy="270360"/>
            <a:chOff x="2237040" y="5289480"/>
            <a:chExt cx="307080" cy="270360"/>
          </a:xfrm>
        </p:grpSpPr>
        <p:sp>
          <p:nvSpPr>
            <p:cNvPr id="3097" name="CustomShape 412"/>
            <p:cNvSpPr/>
            <p:nvPr/>
          </p:nvSpPr>
          <p:spPr>
            <a:xfrm>
              <a:off x="223704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8" name="CustomShape 413"/>
            <p:cNvSpPr/>
            <p:nvPr/>
          </p:nvSpPr>
          <p:spPr>
            <a:xfrm>
              <a:off x="2322360" y="52894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9" name="Line 414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0" name="Line 415"/>
            <p:cNvSpPr/>
            <p:nvPr/>
          </p:nvSpPr>
          <p:spPr>
            <a:xfrm flipV="1">
              <a:off x="223704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1" name="Line 416"/>
            <p:cNvSpPr/>
            <p:nvPr/>
          </p:nvSpPr>
          <p:spPr>
            <a:xfrm flipV="1">
              <a:off x="245880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2" name="Line 417"/>
            <p:cNvSpPr/>
            <p:nvPr/>
          </p:nvSpPr>
          <p:spPr>
            <a:xfrm flipV="1">
              <a:off x="245880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03" name="CustomShape 418"/>
          <p:cNvSpPr/>
          <p:nvPr/>
        </p:nvSpPr>
        <p:spPr>
          <a:xfrm>
            <a:off x="235944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04" name="Line 419"/>
          <p:cNvSpPr/>
          <p:nvPr/>
        </p:nvSpPr>
        <p:spPr>
          <a:xfrm flipV="1">
            <a:off x="1371240" y="555984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5" name="Line 420"/>
          <p:cNvSpPr/>
          <p:nvPr/>
        </p:nvSpPr>
        <p:spPr>
          <a:xfrm flipV="1">
            <a:off x="1321200" y="555984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6" name="CustomShape 421"/>
          <p:cNvSpPr/>
          <p:nvPr/>
        </p:nvSpPr>
        <p:spPr>
          <a:xfrm>
            <a:off x="1368000" y="548460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7" name="CustomShape 422"/>
          <p:cNvSpPr/>
          <p:nvPr/>
        </p:nvSpPr>
        <p:spPr>
          <a:xfrm>
            <a:off x="2359440" y="524700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08" name="CustomShape 423"/>
          <p:cNvSpPr/>
          <p:nvPr/>
        </p:nvSpPr>
        <p:spPr>
          <a:xfrm>
            <a:off x="2147040" y="52470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09" name="CustomShape 424"/>
          <p:cNvSpPr/>
          <p:nvPr/>
        </p:nvSpPr>
        <p:spPr>
          <a:xfrm>
            <a:off x="214704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10" name="CustomShape 425"/>
          <p:cNvSpPr/>
          <p:nvPr/>
        </p:nvSpPr>
        <p:spPr>
          <a:xfrm>
            <a:off x="193428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11" name="CustomShape 426"/>
          <p:cNvSpPr/>
          <p:nvPr/>
        </p:nvSpPr>
        <p:spPr>
          <a:xfrm>
            <a:off x="1934640" y="52470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112" name="" descr=""/>
          <p:cNvPicPr/>
          <p:nvPr/>
        </p:nvPicPr>
        <p:blipFill>
          <a:blip r:embed="rId9"/>
          <a:stretch/>
        </p:blipFill>
        <p:spPr>
          <a:xfrm>
            <a:off x="931320" y="519336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3113" name="CustomShape 427"/>
          <p:cNvSpPr/>
          <p:nvPr/>
        </p:nvSpPr>
        <p:spPr>
          <a:xfrm>
            <a:off x="1321200" y="554832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4" name="Line 428"/>
          <p:cNvSpPr/>
          <p:nvPr/>
        </p:nvSpPr>
        <p:spPr>
          <a:xfrm flipV="1">
            <a:off x="1321200" y="518580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5" name="Line 429"/>
          <p:cNvSpPr/>
          <p:nvPr/>
        </p:nvSpPr>
        <p:spPr>
          <a:xfrm flipV="1">
            <a:off x="1371240" y="518580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116" name="" descr=""/>
          <p:cNvPicPr/>
          <p:nvPr/>
        </p:nvPicPr>
        <p:blipFill>
          <a:blip r:embed="rId10"/>
          <a:stretch/>
        </p:blipFill>
        <p:spPr>
          <a:xfrm>
            <a:off x="1029240" y="588672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3117" name="" descr=""/>
          <p:cNvPicPr/>
          <p:nvPr/>
        </p:nvPicPr>
        <p:blipFill>
          <a:blip r:embed="rId11"/>
          <a:stretch/>
        </p:blipFill>
        <p:spPr>
          <a:xfrm>
            <a:off x="977040" y="595656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3118" name="Group 430"/>
          <p:cNvGrpSpPr/>
          <p:nvPr/>
        </p:nvGrpSpPr>
        <p:grpSpPr>
          <a:xfrm>
            <a:off x="1964520" y="5766840"/>
            <a:ext cx="307080" cy="270000"/>
            <a:chOff x="1964520" y="5766840"/>
            <a:chExt cx="307080" cy="270000"/>
          </a:xfrm>
        </p:grpSpPr>
        <p:sp>
          <p:nvSpPr>
            <p:cNvPr id="3119" name="CustomShape 431"/>
            <p:cNvSpPr/>
            <p:nvPr/>
          </p:nvSpPr>
          <p:spPr>
            <a:xfrm>
              <a:off x="1964520" y="585000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0" name="CustomShape 432"/>
            <p:cNvSpPr/>
            <p:nvPr/>
          </p:nvSpPr>
          <p:spPr>
            <a:xfrm>
              <a:off x="204984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1" name="Line 433"/>
            <p:cNvSpPr/>
            <p:nvPr/>
          </p:nvSpPr>
          <p:spPr>
            <a:xfrm flipV="1">
              <a:off x="196452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2" name="Line 434"/>
            <p:cNvSpPr/>
            <p:nvPr/>
          </p:nvSpPr>
          <p:spPr>
            <a:xfrm flipV="1">
              <a:off x="196452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3" name="Line 435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4" name="Line 436"/>
            <p:cNvSpPr/>
            <p:nvPr/>
          </p:nvSpPr>
          <p:spPr>
            <a:xfrm flipV="1">
              <a:off x="21862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25" name="Group 437"/>
          <p:cNvGrpSpPr/>
          <p:nvPr/>
        </p:nvGrpSpPr>
        <p:grpSpPr>
          <a:xfrm>
            <a:off x="1964520" y="5953680"/>
            <a:ext cx="307080" cy="270360"/>
            <a:chOff x="1964520" y="5953680"/>
            <a:chExt cx="307080" cy="270360"/>
          </a:xfrm>
        </p:grpSpPr>
        <p:sp>
          <p:nvSpPr>
            <p:cNvPr id="3126" name="CustomShape 438"/>
            <p:cNvSpPr/>
            <p:nvPr/>
          </p:nvSpPr>
          <p:spPr>
            <a:xfrm>
              <a:off x="196452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7" name="CustomShape 439"/>
            <p:cNvSpPr/>
            <p:nvPr/>
          </p:nvSpPr>
          <p:spPr>
            <a:xfrm>
              <a:off x="204984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8" name="Line 440"/>
            <p:cNvSpPr/>
            <p:nvPr/>
          </p:nvSpPr>
          <p:spPr>
            <a:xfrm flipV="1">
              <a:off x="196452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9" name="Line 441"/>
            <p:cNvSpPr/>
            <p:nvPr/>
          </p:nvSpPr>
          <p:spPr>
            <a:xfrm flipV="1">
              <a:off x="196452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0" name="Line 442"/>
            <p:cNvSpPr/>
            <p:nvPr/>
          </p:nvSpPr>
          <p:spPr>
            <a:xfrm flipV="1">
              <a:off x="218628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1" name="Line 443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32" name="Group 444"/>
          <p:cNvGrpSpPr/>
          <p:nvPr/>
        </p:nvGrpSpPr>
        <p:grpSpPr>
          <a:xfrm>
            <a:off x="2185920" y="5766840"/>
            <a:ext cx="307440" cy="270000"/>
            <a:chOff x="2185920" y="5766840"/>
            <a:chExt cx="307440" cy="270000"/>
          </a:xfrm>
        </p:grpSpPr>
        <p:sp>
          <p:nvSpPr>
            <p:cNvPr id="3133" name="CustomShape 445"/>
            <p:cNvSpPr/>
            <p:nvPr/>
          </p:nvSpPr>
          <p:spPr>
            <a:xfrm>
              <a:off x="218592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4" name="CustomShape 446"/>
            <p:cNvSpPr/>
            <p:nvPr/>
          </p:nvSpPr>
          <p:spPr>
            <a:xfrm>
              <a:off x="227160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5" name="Line 447"/>
            <p:cNvSpPr/>
            <p:nvPr/>
          </p:nvSpPr>
          <p:spPr>
            <a:xfrm flipV="1">
              <a:off x="21862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6" name="Line 448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7" name="Line 449"/>
            <p:cNvSpPr/>
            <p:nvPr/>
          </p:nvSpPr>
          <p:spPr>
            <a:xfrm flipV="1">
              <a:off x="24076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8" name="Line 450"/>
            <p:cNvSpPr/>
            <p:nvPr/>
          </p:nvSpPr>
          <p:spPr>
            <a:xfrm flipV="1">
              <a:off x="24076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39" name="Group 451"/>
          <p:cNvGrpSpPr/>
          <p:nvPr/>
        </p:nvGrpSpPr>
        <p:grpSpPr>
          <a:xfrm>
            <a:off x="2186280" y="5953680"/>
            <a:ext cx="307080" cy="270360"/>
            <a:chOff x="2186280" y="5953680"/>
            <a:chExt cx="307080" cy="270360"/>
          </a:xfrm>
        </p:grpSpPr>
        <p:sp>
          <p:nvSpPr>
            <p:cNvPr id="3140" name="CustomShape 452"/>
            <p:cNvSpPr/>
            <p:nvPr/>
          </p:nvSpPr>
          <p:spPr>
            <a:xfrm>
              <a:off x="218628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1" name="CustomShape 453"/>
            <p:cNvSpPr/>
            <p:nvPr/>
          </p:nvSpPr>
          <p:spPr>
            <a:xfrm>
              <a:off x="227160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2" name="Line 454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3" name="Line 455"/>
            <p:cNvSpPr/>
            <p:nvPr/>
          </p:nvSpPr>
          <p:spPr>
            <a:xfrm flipV="1">
              <a:off x="218628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4" name="Line 456"/>
            <p:cNvSpPr/>
            <p:nvPr/>
          </p:nvSpPr>
          <p:spPr>
            <a:xfrm flipV="1">
              <a:off x="240804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5" name="Line 457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46" name="Group 458"/>
          <p:cNvGrpSpPr/>
          <p:nvPr/>
        </p:nvGrpSpPr>
        <p:grpSpPr>
          <a:xfrm>
            <a:off x="2408040" y="5766840"/>
            <a:ext cx="307080" cy="270000"/>
            <a:chOff x="2408040" y="5766840"/>
            <a:chExt cx="307080" cy="270000"/>
          </a:xfrm>
        </p:grpSpPr>
        <p:sp>
          <p:nvSpPr>
            <p:cNvPr id="3147" name="CustomShape 459"/>
            <p:cNvSpPr/>
            <p:nvPr/>
          </p:nvSpPr>
          <p:spPr>
            <a:xfrm>
              <a:off x="240804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8" name="CustomShape 460"/>
            <p:cNvSpPr/>
            <p:nvPr/>
          </p:nvSpPr>
          <p:spPr>
            <a:xfrm>
              <a:off x="249336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9" name="Line 461"/>
            <p:cNvSpPr/>
            <p:nvPr/>
          </p:nvSpPr>
          <p:spPr>
            <a:xfrm flipV="1">
              <a:off x="240804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0" name="Line 462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1" name="Line 463"/>
            <p:cNvSpPr/>
            <p:nvPr/>
          </p:nvSpPr>
          <p:spPr>
            <a:xfrm flipV="1">
              <a:off x="262980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2" name="Line 464"/>
            <p:cNvSpPr/>
            <p:nvPr/>
          </p:nvSpPr>
          <p:spPr>
            <a:xfrm flipV="1">
              <a:off x="262980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53" name="Group 465"/>
          <p:cNvGrpSpPr/>
          <p:nvPr/>
        </p:nvGrpSpPr>
        <p:grpSpPr>
          <a:xfrm>
            <a:off x="2408040" y="5953680"/>
            <a:ext cx="307080" cy="270360"/>
            <a:chOff x="2408040" y="5953680"/>
            <a:chExt cx="307080" cy="270360"/>
          </a:xfrm>
        </p:grpSpPr>
        <p:sp>
          <p:nvSpPr>
            <p:cNvPr id="3154" name="CustomShape 466"/>
            <p:cNvSpPr/>
            <p:nvPr/>
          </p:nvSpPr>
          <p:spPr>
            <a:xfrm>
              <a:off x="240804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5" name="CustomShape 467"/>
            <p:cNvSpPr/>
            <p:nvPr/>
          </p:nvSpPr>
          <p:spPr>
            <a:xfrm>
              <a:off x="249336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6" name="Line 468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7" name="Line 469"/>
            <p:cNvSpPr/>
            <p:nvPr/>
          </p:nvSpPr>
          <p:spPr>
            <a:xfrm flipV="1">
              <a:off x="240804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8" name="Line 470"/>
            <p:cNvSpPr/>
            <p:nvPr/>
          </p:nvSpPr>
          <p:spPr>
            <a:xfrm flipV="1">
              <a:off x="262980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9" name="Line 471"/>
            <p:cNvSpPr/>
            <p:nvPr/>
          </p:nvSpPr>
          <p:spPr>
            <a:xfrm flipV="1">
              <a:off x="262980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160" name="Line 472"/>
          <p:cNvSpPr/>
          <p:nvPr/>
        </p:nvSpPr>
        <p:spPr>
          <a:xfrm flipV="1">
            <a:off x="1368000" y="585000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1" name="Line 473"/>
          <p:cNvSpPr/>
          <p:nvPr/>
        </p:nvSpPr>
        <p:spPr>
          <a:xfrm flipV="1">
            <a:off x="1431000" y="630720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2" name="Line 474"/>
          <p:cNvSpPr/>
          <p:nvPr/>
        </p:nvSpPr>
        <p:spPr>
          <a:xfrm flipV="1">
            <a:off x="1418040" y="593316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3" name="Line 475"/>
          <p:cNvSpPr/>
          <p:nvPr/>
        </p:nvSpPr>
        <p:spPr>
          <a:xfrm flipV="1">
            <a:off x="1371240" y="630720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64" name="Group 476"/>
          <p:cNvGrpSpPr/>
          <p:nvPr/>
        </p:nvGrpSpPr>
        <p:grpSpPr>
          <a:xfrm>
            <a:off x="1878840" y="5850000"/>
            <a:ext cx="307080" cy="270360"/>
            <a:chOff x="1878840" y="5850000"/>
            <a:chExt cx="307080" cy="270360"/>
          </a:xfrm>
        </p:grpSpPr>
        <p:sp>
          <p:nvSpPr>
            <p:cNvPr id="3165" name="CustomShape 477"/>
            <p:cNvSpPr/>
            <p:nvPr/>
          </p:nvSpPr>
          <p:spPr>
            <a:xfrm>
              <a:off x="187884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6" name="CustomShape 478"/>
            <p:cNvSpPr/>
            <p:nvPr/>
          </p:nvSpPr>
          <p:spPr>
            <a:xfrm>
              <a:off x="196416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7" name="Line 479"/>
            <p:cNvSpPr/>
            <p:nvPr/>
          </p:nvSpPr>
          <p:spPr>
            <a:xfrm flipV="1">
              <a:off x="187884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8" name="Line 480"/>
            <p:cNvSpPr/>
            <p:nvPr/>
          </p:nvSpPr>
          <p:spPr>
            <a:xfrm flipV="1">
              <a:off x="187884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9" name="Line 481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0" name="Line 482"/>
            <p:cNvSpPr/>
            <p:nvPr/>
          </p:nvSpPr>
          <p:spPr>
            <a:xfrm flipV="1">
              <a:off x="210060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71" name="Group 483"/>
          <p:cNvGrpSpPr/>
          <p:nvPr/>
        </p:nvGrpSpPr>
        <p:grpSpPr>
          <a:xfrm>
            <a:off x="1879200" y="6036840"/>
            <a:ext cx="306720" cy="270360"/>
            <a:chOff x="1879200" y="6036840"/>
            <a:chExt cx="306720" cy="270360"/>
          </a:xfrm>
        </p:grpSpPr>
        <p:sp>
          <p:nvSpPr>
            <p:cNvPr id="3172" name="CustomShape 484"/>
            <p:cNvSpPr/>
            <p:nvPr/>
          </p:nvSpPr>
          <p:spPr>
            <a:xfrm>
              <a:off x="1879200" y="612036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3" name="CustomShape 485"/>
            <p:cNvSpPr/>
            <p:nvPr/>
          </p:nvSpPr>
          <p:spPr>
            <a:xfrm>
              <a:off x="1964520" y="603684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4" name="Line 486"/>
            <p:cNvSpPr/>
            <p:nvPr/>
          </p:nvSpPr>
          <p:spPr>
            <a:xfrm flipV="1">
              <a:off x="18792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5" name="Line 487"/>
            <p:cNvSpPr/>
            <p:nvPr/>
          </p:nvSpPr>
          <p:spPr>
            <a:xfrm flipV="1">
              <a:off x="18792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6" name="Line 488"/>
            <p:cNvSpPr/>
            <p:nvPr/>
          </p:nvSpPr>
          <p:spPr>
            <a:xfrm flipV="1">
              <a:off x="21006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7" name="Line 489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78" name="Group 490"/>
          <p:cNvGrpSpPr/>
          <p:nvPr/>
        </p:nvGrpSpPr>
        <p:grpSpPr>
          <a:xfrm>
            <a:off x="2100600" y="5850000"/>
            <a:ext cx="307080" cy="270360"/>
            <a:chOff x="2100600" y="5850000"/>
            <a:chExt cx="307080" cy="270360"/>
          </a:xfrm>
        </p:grpSpPr>
        <p:sp>
          <p:nvSpPr>
            <p:cNvPr id="3179" name="CustomShape 491"/>
            <p:cNvSpPr/>
            <p:nvPr/>
          </p:nvSpPr>
          <p:spPr>
            <a:xfrm>
              <a:off x="210060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0" name="CustomShape 492"/>
            <p:cNvSpPr/>
            <p:nvPr/>
          </p:nvSpPr>
          <p:spPr>
            <a:xfrm>
              <a:off x="218592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1" name="Line 493"/>
            <p:cNvSpPr/>
            <p:nvPr/>
          </p:nvSpPr>
          <p:spPr>
            <a:xfrm flipV="1">
              <a:off x="210060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2" name="Line 494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3" name="Line 495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4" name="Line 496"/>
            <p:cNvSpPr/>
            <p:nvPr/>
          </p:nvSpPr>
          <p:spPr>
            <a:xfrm flipV="1">
              <a:off x="232236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85" name="Group 497"/>
          <p:cNvGrpSpPr/>
          <p:nvPr/>
        </p:nvGrpSpPr>
        <p:grpSpPr>
          <a:xfrm>
            <a:off x="2100600" y="6036840"/>
            <a:ext cx="307080" cy="270360"/>
            <a:chOff x="2100600" y="6036840"/>
            <a:chExt cx="307080" cy="270360"/>
          </a:xfrm>
        </p:grpSpPr>
        <p:sp>
          <p:nvSpPr>
            <p:cNvPr id="3186" name="CustomShape 498"/>
            <p:cNvSpPr/>
            <p:nvPr/>
          </p:nvSpPr>
          <p:spPr>
            <a:xfrm>
              <a:off x="2100600" y="6120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7" name="CustomShape 499"/>
            <p:cNvSpPr/>
            <p:nvPr/>
          </p:nvSpPr>
          <p:spPr>
            <a:xfrm>
              <a:off x="218592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8" name="Line 500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9" name="Line 501"/>
            <p:cNvSpPr/>
            <p:nvPr/>
          </p:nvSpPr>
          <p:spPr>
            <a:xfrm flipV="1">
              <a:off x="21006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0" name="Line 502"/>
            <p:cNvSpPr/>
            <p:nvPr/>
          </p:nvSpPr>
          <p:spPr>
            <a:xfrm flipV="1">
              <a:off x="232236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1" name="Line 503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92" name="Group 504"/>
          <p:cNvGrpSpPr/>
          <p:nvPr/>
        </p:nvGrpSpPr>
        <p:grpSpPr>
          <a:xfrm>
            <a:off x="2322360" y="5850000"/>
            <a:ext cx="307080" cy="270360"/>
            <a:chOff x="2322360" y="5850000"/>
            <a:chExt cx="307080" cy="270360"/>
          </a:xfrm>
        </p:grpSpPr>
        <p:sp>
          <p:nvSpPr>
            <p:cNvPr id="3193" name="CustomShape 505"/>
            <p:cNvSpPr/>
            <p:nvPr/>
          </p:nvSpPr>
          <p:spPr>
            <a:xfrm>
              <a:off x="232236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4" name="CustomShape 506"/>
            <p:cNvSpPr/>
            <p:nvPr/>
          </p:nvSpPr>
          <p:spPr>
            <a:xfrm>
              <a:off x="240768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5" name="Line 507"/>
            <p:cNvSpPr/>
            <p:nvPr/>
          </p:nvSpPr>
          <p:spPr>
            <a:xfrm flipV="1">
              <a:off x="232236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6" name="Line 508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7" name="Line 509"/>
            <p:cNvSpPr/>
            <p:nvPr/>
          </p:nvSpPr>
          <p:spPr>
            <a:xfrm flipV="1">
              <a:off x="254412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8" name="Line 510"/>
            <p:cNvSpPr/>
            <p:nvPr/>
          </p:nvSpPr>
          <p:spPr>
            <a:xfrm flipV="1">
              <a:off x="254412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199" name="Group 511"/>
          <p:cNvGrpSpPr/>
          <p:nvPr/>
        </p:nvGrpSpPr>
        <p:grpSpPr>
          <a:xfrm>
            <a:off x="2322360" y="6036840"/>
            <a:ext cx="307080" cy="270360"/>
            <a:chOff x="2322360" y="6036840"/>
            <a:chExt cx="307080" cy="270360"/>
          </a:xfrm>
        </p:grpSpPr>
        <p:sp>
          <p:nvSpPr>
            <p:cNvPr id="3200" name="CustomShape 512"/>
            <p:cNvSpPr/>
            <p:nvPr/>
          </p:nvSpPr>
          <p:spPr>
            <a:xfrm>
              <a:off x="2322360" y="6120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1" name="CustomShape 513"/>
            <p:cNvSpPr/>
            <p:nvPr/>
          </p:nvSpPr>
          <p:spPr>
            <a:xfrm>
              <a:off x="240768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2" name="Line 514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3" name="Line 515"/>
            <p:cNvSpPr/>
            <p:nvPr/>
          </p:nvSpPr>
          <p:spPr>
            <a:xfrm flipV="1">
              <a:off x="232236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4" name="Line 516"/>
            <p:cNvSpPr/>
            <p:nvPr/>
          </p:nvSpPr>
          <p:spPr>
            <a:xfrm flipV="1">
              <a:off x="254412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5" name="Line 517"/>
            <p:cNvSpPr/>
            <p:nvPr/>
          </p:nvSpPr>
          <p:spPr>
            <a:xfrm flipV="1">
              <a:off x="254412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06" name="Group 518"/>
          <p:cNvGrpSpPr/>
          <p:nvPr/>
        </p:nvGrpSpPr>
        <p:grpSpPr>
          <a:xfrm>
            <a:off x="1793520" y="5933160"/>
            <a:ext cx="307080" cy="270360"/>
            <a:chOff x="1793520" y="5933160"/>
            <a:chExt cx="307080" cy="270360"/>
          </a:xfrm>
        </p:grpSpPr>
        <p:sp>
          <p:nvSpPr>
            <p:cNvPr id="3207" name="CustomShape 519"/>
            <p:cNvSpPr/>
            <p:nvPr/>
          </p:nvSpPr>
          <p:spPr>
            <a:xfrm>
              <a:off x="1793520" y="60166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8" name="CustomShape 520"/>
            <p:cNvSpPr/>
            <p:nvPr/>
          </p:nvSpPr>
          <p:spPr>
            <a:xfrm>
              <a:off x="187884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9" name="Line 521"/>
            <p:cNvSpPr/>
            <p:nvPr/>
          </p:nvSpPr>
          <p:spPr>
            <a:xfrm flipV="1">
              <a:off x="179352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0" name="Line 522"/>
            <p:cNvSpPr/>
            <p:nvPr/>
          </p:nvSpPr>
          <p:spPr>
            <a:xfrm flipV="1">
              <a:off x="179352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1" name="Line 523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2" name="Line 524"/>
            <p:cNvSpPr/>
            <p:nvPr/>
          </p:nvSpPr>
          <p:spPr>
            <a:xfrm flipV="1">
              <a:off x="20152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13" name="Group 525"/>
          <p:cNvGrpSpPr/>
          <p:nvPr/>
        </p:nvGrpSpPr>
        <p:grpSpPr>
          <a:xfrm>
            <a:off x="1793520" y="6120360"/>
            <a:ext cx="307080" cy="270360"/>
            <a:chOff x="1793520" y="6120360"/>
            <a:chExt cx="307080" cy="270360"/>
          </a:xfrm>
        </p:grpSpPr>
        <p:sp>
          <p:nvSpPr>
            <p:cNvPr id="3214" name="CustomShape 526"/>
            <p:cNvSpPr/>
            <p:nvPr/>
          </p:nvSpPr>
          <p:spPr>
            <a:xfrm>
              <a:off x="179352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5" name="CustomShape 527"/>
            <p:cNvSpPr/>
            <p:nvPr/>
          </p:nvSpPr>
          <p:spPr>
            <a:xfrm>
              <a:off x="1879200" y="612036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6" name="Line 528"/>
            <p:cNvSpPr/>
            <p:nvPr/>
          </p:nvSpPr>
          <p:spPr>
            <a:xfrm flipV="1">
              <a:off x="179352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7" name="Line 529"/>
            <p:cNvSpPr/>
            <p:nvPr/>
          </p:nvSpPr>
          <p:spPr>
            <a:xfrm flipV="1">
              <a:off x="179352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8" name="Line 530"/>
            <p:cNvSpPr/>
            <p:nvPr/>
          </p:nvSpPr>
          <p:spPr>
            <a:xfrm flipV="1">
              <a:off x="201528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9" name="Line 531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20" name="Group 532"/>
          <p:cNvGrpSpPr/>
          <p:nvPr/>
        </p:nvGrpSpPr>
        <p:grpSpPr>
          <a:xfrm>
            <a:off x="2015280" y="5933160"/>
            <a:ext cx="307080" cy="270360"/>
            <a:chOff x="2015280" y="5933160"/>
            <a:chExt cx="307080" cy="270360"/>
          </a:xfrm>
        </p:grpSpPr>
        <p:sp>
          <p:nvSpPr>
            <p:cNvPr id="3221" name="CustomShape 533"/>
            <p:cNvSpPr/>
            <p:nvPr/>
          </p:nvSpPr>
          <p:spPr>
            <a:xfrm>
              <a:off x="2015280" y="601668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2" name="CustomShape 534"/>
            <p:cNvSpPr/>
            <p:nvPr/>
          </p:nvSpPr>
          <p:spPr>
            <a:xfrm>
              <a:off x="210060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3" name="Line 535"/>
            <p:cNvSpPr/>
            <p:nvPr/>
          </p:nvSpPr>
          <p:spPr>
            <a:xfrm flipV="1">
              <a:off x="20152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4" name="Line 536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5" name="Line 537"/>
            <p:cNvSpPr/>
            <p:nvPr/>
          </p:nvSpPr>
          <p:spPr>
            <a:xfrm flipV="1">
              <a:off x="22366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6" name="Line 538"/>
            <p:cNvSpPr/>
            <p:nvPr/>
          </p:nvSpPr>
          <p:spPr>
            <a:xfrm flipV="1">
              <a:off x="22366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27" name="Group 539"/>
          <p:cNvGrpSpPr/>
          <p:nvPr/>
        </p:nvGrpSpPr>
        <p:grpSpPr>
          <a:xfrm>
            <a:off x="2015280" y="6120360"/>
            <a:ext cx="307080" cy="270360"/>
            <a:chOff x="2015280" y="6120360"/>
            <a:chExt cx="307080" cy="270360"/>
          </a:xfrm>
        </p:grpSpPr>
        <p:sp>
          <p:nvSpPr>
            <p:cNvPr id="3228" name="CustomShape 540"/>
            <p:cNvSpPr/>
            <p:nvPr/>
          </p:nvSpPr>
          <p:spPr>
            <a:xfrm>
              <a:off x="201528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9" name="CustomShape 541"/>
            <p:cNvSpPr/>
            <p:nvPr/>
          </p:nvSpPr>
          <p:spPr>
            <a:xfrm>
              <a:off x="2100600" y="612036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0" name="Line 542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1" name="Line 543"/>
            <p:cNvSpPr/>
            <p:nvPr/>
          </p:nvSpPr>
          <p:spPr>
            <a:xfrm flipV="1">
              <a:off x="201528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2" name="Line 544"/>
            <p:cNvSpPr/>
            <p:nvPr/>
          </p:nvSpPr>
          <p:spPr>
            <a:xfrm flipV="1">
              <a:off x="223704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3" name="Line 545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34" name="Group 546"/>
          <p:cNvGrpSpPr/>
          <p:nvPr/>
        </p:nvGrpSpPr>
        <p:grpSpPr>
          <a:xfrm>
            <a:off x="2237040" y="5933160"/>
            <a:ext cx="307080" cy="270360"/>
            <a:chOff x="2237040" y="5933160"/>
            <a:chExt cx="307080" cy="270360"/>
          </a:xfrm>
        </p:grpSpPr>
        <p:sp>
          <p:nvSpPr>
            <p:cNvPr id="3235" name="CustomShape 547"/>
            <p:cNvSpPr/>
            <p:nvPr/>
          </p:nvSpPr>
          <p:spPr>
            <a:xfrm>
              <a:off x="2237040" y="60166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6" name="CustomShape 548"/>
            <p:cNvSpPr/>
            <p:nvPr/>
          </p:nvSpPr>
          <p:spPr>
            <a:xfrm>
              <a:off x="232236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7" name="Line 549"/>
            <p:cNvSpPr/>
            <p:nvPr/>
          </p:nvSpPr>
          <p:spPr>
            <a:xfrm flipV="1">
              <a:off x="223704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8" name="Line 550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9" name="Line 551"/>
            <p:cNvSpPr/>
            <p:nvPr/>
          </p:nvSpPr>
          <p:spPr>
            <a:xfrm flipV="1">
              <a:off x="245880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0" name="Line 552"/>
            <p:cNvSpPr/>
            <p:nvPr/>
          </p:nvSpPr>
          <p:spPr>
            <a:xfrm flipV="1">
              <a:off x="245880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41" name="Group 553"/>
          <p:cNvGrpSpPr/>
          <p:nvPr/>
        </p:nvGrpSpPr>
        <p:grpSpPr>
          <a:xfrm>
            <a:off x="2237040" y="6120360"/>
            <a:ext cx="307080" cy="270360"/>
            <a:chOff x="2237040" y="6120360"/>
            <a:chExt cx="307080" cy="270360"/>
          </a:xfrm>
        </p:grpSpPr>
        <p:sp>
          <p:nvSpPr>
            <p:cNvPr id="3242" name="CustomShape 554"/>
            <p:cNvSpPr/>
            <p:nvPr/>
          </p:nvSpPr>
          <p:spPr>
            <a:xfrm>
              <a:off x="223704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3" name="CustomShape 555"/>
            <p:cNvSpPr/>
            <p:nvPr/>
          </p:nvSpPr>
          <p:spPr>
            <a:xfrm>
              <a:off x="2322360" y="612036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4" name="Line 556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5" name="Line 557"/>
            <p:cNvSpPr/>
            <p:nvPr/>
          </p:nvSpPr>
          <p:spPr>
            <a:xfrm flipV="1">
              <a:off x="223704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6" name="Line 558"/>
            <p:cNvSpPr/>
            <p:nvPr/>
          </p:nvSpPr>
          <p:spPr>
            <a:xfrm flipV="1">
              <a:off x="245880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7" name="Line 559"/>
            <p:cNvSpPr/>
            <p:nvPr/>
          </p:nvSpPr>
          <p:spPr>
            <a:xfrm flipV="1">
              <a:off x="245880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48" name="CustomShape 560"/>
          <p:cNvSpPr/>
          <p:nvPr/>
        </p:nvSpPr>
        <p:spPr>
          <a:xfrm>
            <a:off x="235944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49" name="Line 561"/>
          <p:cNvSpPr/>
          <p:nvPr/>
        </p:nvSpPr>
        <p:spPr>
          <a:xfrm flipV="1">
            <a:off x="1371240" y="639072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0" name="Line 562"/>
          <p:cNvSpPr/>
          <p:nvPr/>
        </p:nvSpPr>
        <p:spPr>
          <a:xfrm flipV="1">
            <a:off x="1321200" y="639072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1" name="CustomShape 563"/>
          <p:cNvSpPr/>
          <p:nvPr/>
        </p:nvSpPr>
        <p:spPr>
          <a:xfrm>
            <a:off x="1368000" y="631548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2" name="CustomShape 564"/>
          <p:cNvSpPr/>
          <p:nvPr/>
        </p:nvSpPr>
        <p:spPr>
          <a:xfrm>
            <a:off x="2359440" y="607788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53" name="CustomShape 565"/>
          <p:cNvSpPr/>
          <p:nvPr/>
        </p:nvSpPr>
        <p:spPr>
          <a:xfrm>
            <a:off x="2147040" y="60778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54" name="CustomShape 566"/>
          <p:cNvSpPr/>
          <p:nvPr/>
        </p:nvSpPr>
        <p:spPr>
          <a:xfrm>
            <a:off x="214704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55" name="CustomShape 567"/>
          <p:cNvSpPr/>
          <p:nvPr/>
        </p:nvSpPr>
        <p:spPr>
          <a:xfrm>
            <a:off x="193428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256" name="CustomShape 568"/>
          <p:cNvSpPr/>
          <p:nvPr/>
        </p:nvSpPr>
        <p:spPr>
          <a:xfrm>
            <a:off x="1934640" y="60778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257" name="" descr=""/>
          <p:cNvPicPr/>
          <p:nvPr/>
        </p:nvPicPr>
        <p:blipFill>
          <a:blip r:embed="rId12"/>
          <a:stretch/>
        </p:blipFill>
        <p:spPr>
          <a:xfrm>
            <a:off x="931320" y="602424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3258" name="CustomShape 569"/>
          <p:cNvSpPr/>
          <p:nvPr/>
        </p:nvSpPr>
        <p:spPr>
          <a:xfrm>
            <a:off x="1321200" y="637920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59" name="Line 570"/>
          <p:cNvSpPr/>
          <p:nvPr/>
        </p:nvSpPr>
        <p:spPr>
          <a:xfrm flipV="1">
            <a:off x="1321200" y="601668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0" name="Line 571"/>
          <p:cNvSpPr/>
          <p:nvPr/>
        </p:nvSpPr>
        <p:spPr>
          <a:xfrm flipV="1">
            <a:off x="1371240" y="601668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1" name="TextShape 572"/>
          <p:cNvSpPr txBox="1"/>
          <p:nvPr/>
        </p:nvSpPr>
        <p:spPr>
          <a:xfrm>
            <a:off x="1533240" y="639072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2" name="CustomShape 573"/>
          <p:cNvSpPr/>
          <p:nvPr/>
        </p:nvSpPr>
        <p:spPr>
          <a:xfrm>
            <a:off x="380880" y="2991240"/>
            <a:ext cx="3085920" cy="1162080"/>
          </a:xfrm>
          <a:prstGeom prst="ellipse">
            <a:avLst/>
          </a:prstGeom>
          <a:noFill/>
          <a:ln w="3672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63" name="TextShape 574"/>
          <p:cNvSpPr txBox="1"/>
          <p:nvPr/>
        </p:nvSpPr>
        <p:spPr>
          <a:xfrm>
            <a:off x="3676680" y="3096000"/>
            <a:ext cx="5144400" cy="235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We often refer to a 3D volume as a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brick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, because, well, it is an example of a solid, similar-looking 3D shape.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4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is a volumetric data set?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It a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grid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made up of voxels (basic case: 3D).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Each voxel contains a number, which is represented by a color (gray, RGB, etc.).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 time series data set is an ordered set of 3D vols (→ a ‘4D data set’).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5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*AFNI terminology sidenote*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6" name="TextShape 3"/>
          <p:cNvSpPr txBox="1"/>
          <p:nvPr/>
        </p:nvSpPr>
        <p:spPr>
          <a:xfrm>
            <a:off x="1938600" y="2692440"/>
            <a:ext cx="10904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grid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67" name="" descr=""/>
          <p:cNvPicPr/>
          <p:nvPr/>
        </p:nvPicPr>
        <p:blipFill>
          <a:blip r:embed="rId1"/>
          <a:stretch/>
        </p:blipFill>
        <p:spPr>
          <a:xfrm>
            <a:off x="1028880" y="332208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3268" name="" descr=""/>
          <p:cNvPicPr/>
          <p:nvPr/>
        </p:nvPicPr>
        <p:blipFill>
          <a:blip r:embed="rId2"/>
          <a:stretch/>
        </p:blipFill>
        <p:spPr>
          <a:xfrm>
            <a:off x="976680" y="339192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3269" name="Group 4"/>
          <p:cNvGrpSpPr/>
          <p:nvPr/>
        </p:nvGrpSpPr>
        <p:grpSpPr>
          <a:xfrm>
            <a:off x="1964160" y="3202200"/>
            <a:ext cx="307080" cy="270000"/>
            <a:chOff x="1964160" y="3202200"/>
            <a:chExt cx="307080" cy="270000"/>
          </a:xfrm>
        </p:grpSpPr>
        <p:sp>
          <p:nvSpPr>
            <p:cNvPr id="3270" name="CustomShape 5"/>
            <p:cNvSpPr/>
            <p:nvPr/>
          </p:nvSpPr>
          <p:spPr>
            <a:xfrm>
              <a:off x="1964160" y="328536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1" name="CustomShape 6"/>
            <p:cNvSpPr/>
            <p:nvPr/>
          </p:nvSpPr>
          <p:spPr>
            <a:xfrm>
              <a:off x="204948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2" name="Line 7"/>
            <p:cNvSpPr/>
            <p:nvPr/>
          </p:nvSpPr>
          <p:spPr>
            <a:xfrm flipV="1">
              <a:off x="196416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3" name="Line 8"/>
            <p:cNvSpPr/>
            <p:nvPr/>
          </p:nvSpPr>
          <p:spPr>
            <a:xfrm flipV="1">
              <a:off x="196416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4" name="Line 9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5" name="Line 10"/>
            <p:cNvSpPr/>
            <p:nvPr/>
          </p:nvSpPr>
          <p:spPr>
            <a:xfrm flipV="1">
              <a:off x="21859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76" name="Group 11"/>
          <p:cNvGrpSpPr/>
          <p:nvPr/>
        </p:nvGrpSpPr>
        <p:grpSpPr>
          <a:xfrm>
            <a:off x="1964160" y="3389040"/>
            <a:ext cx="307080" cy="270360"/>
            <a:chOff x="1964160" y="3389040"/>
            <a:chExt cx="307080" cy="270360"/>
          </a:xfrm>
        </p:grpSpPr>
        <p:sp>
          <p:nvSpPr>
            <p:cNvPr id="3277" name="CustomShape 12"/>
            <p:cNvSpPr/>
            <p:nvPr/>
          </p:nvSpPr>
          <p:spPr>
            <a:xfrm>
              <a:off x="196416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8" name="CustomShape 13"/>
            <p:cNvSpPr/>
            <p:nvPr/>
          </p:nvSpPr>
          <p:spPr>
            <a:xfrm>
              <a:off x="204948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9" name="Line 14"/>
            <p:cNvSpPr/>
            <p:nvPr/>
          </p:nvSpPr>
          <p:spPr>
            <a:xfrm flipV="1">
              <a:off x="196416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0" name="Line 15"/>
            <p:cNvSpPr/>
            <p:nvPr/>
          </p:nvSpPr>
          <p:spPr>
            <a:xfrm flipV="1">
              <a:off x="196416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1" name="Line 16"/>
            <p:cNvSpPr/>
            <p:nvPr/>
          </p:nvSpPr>
          <p:spPr>
            <a:xfrm flipV="1">
              <a:off x="218592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2" name="Line 17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83" name="Group 18"/>
          <p:cNvGrpSpPr/>
          <p:nvPr/>
        </p:nvGrpSpPr>
        <p:grpSpPr>
          <a:xfrm>
            <a:off x="2185560" y="3202200"/>
            <a:ext cx="307440" cy="270000"/>
            <a:chOff x="2185560" y="3202200"/>
            <a:chExt cx="307440" cy="270000"/>
          </a:xfrm>
        </p:grpSpPr>
        <p:sp>
          <p:nvSpPr>
            <p:cNvPr id="3284" name="CustomShape 19"/>
            <p:cNvSpPr/>
            <p:nvPr/>
          </p:nvSpPr>
          <p:spPr>
            <a:xfrm>
              <a:off x="218556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5" name="CustomShape 20"/>
            <p:cNvSpPr/>
            <p:nvPr/>
          </p:nvSpPr>
          <p:spPr>
            <a:xfrm>
              <a:off x="227124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6" name="Line 21"/>
            <p:cNvSpPr/>
            <p:nvPr/>
          </p:nvSpPr>
          <p:spPr>
            <a:xfrm flipV="1">
              <a:off x="21859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7" name="Line 22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8" name="Line 23"/>
            <p:cNvSpPr/>
            <p:nvPr/>
          </p:nvSpPr>
          <p:spPr>
            <a:xfrm flipV="1">
              <a:off x="24073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9" name="Line 24"/>
            <p:cNvSpPr/>
            <p:nvPr/>
          </p:nvSpPr>
          <p:spPr>
            <a:xfrm flipV="1">
              <a:off x="240732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90" name="Group 25"/>
          <p:cNvGrpSpPr/>
          <p:nvPr/>
        </p:nvGrpSpPr>
        <p:grpSpPr>
          <a:xfrm>
            <a:off x="2185920" y="3389040"/>
            <a:ext cx="307080" cy="270360"/>
            <a:chOff x="2185920" y="3389040"/>
            <a:chExt cx="307080" cy="270360"/>
          </a:xfrm>
        </p:grpSpPr>
        <p:sp>
          <p:nvSpPr>
            <p:cNvPr id="3291" name="CustomShape 26"/>
            <p:cNvSpPr/>
            <p:nvPr/>
          </p:nvSpPr>
          <p:spPr>
            <a:xfrm>
              <a:off x="218592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2" name="CustomShape 27"/>
            <p:cNvSpPr/>
            <p:nvPr/>
          </p:nvSpPr>
          <p:spPr>
            <a:xfrm>
              <a:off x="227124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3" name="Line 28"/>
            <p:cNvSpPr/>
            <p:nvPr/>
          </p:nvSpPr>
          <p:spPr>
            <a:xfrm flipV="1">
              <a:off x="218592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4" name="Line 29"/>
            <p:cNvSpPr/>
            <p:nvPr/>
          </p:nvSpPr>
          <p:spPr>
            <a:xfrm flipV="1">
              <a:off x="218592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5" name="Line 30"/>
            <p:cNvSpPr/>
            <p:nvPr/>
          </p:nvSpPr>
          <p:spPr>
            <a:xfrm flipV="1">
              <a:off x="240768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6" name="Line 31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297" name="Group 32"/>
          <p:cNvGrpSpPr/>
          <p:nvPr/>
        </p:nvGrpSpPr>
        <p:grpSpPr>
          <a:xfrm>
            <a:off x="2407680" y="3202200"/>
            <a:ext cx="307080" cy="270000"/>
            <a:chOff x="2407680" y="3202200"/>
            <a:chExt cx="307080" cy="270000"/>
          </a:xfrm>
        </p:grpSpPr>
        <p:sp>
          <p:nvSpPr>
            <p:cNvPr id="3298" name="CustomShape 33"/>
            <p:cNvSpPr/>
            <p:nvPr/>
          </p:nvSpPr>
          <p:spPr>
            <a:xfrm>
              <a:off x="240768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9" name="CustomShape 34"/>
            <p:cNvSpPr/>
            <p:nvPr/>
          </p:nvSpPr>
          <p:spPr>
            <a:xfrm>
              <a:off x="2493000" y="32022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0" name="Line 35"/>
            <p:cNvSpPr/>
            <p:nvPr/>
          </p:nvSpPr>
          <p:spPr>
            <a:xfrm flipV="1">
              <a:off x="240768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1" name="Line 36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2" name="Line 37"/>
            <p:cNvSpPr/>
            <p:nvPr/>
          </p:nvSpPr>
          <p:spPr>
            <a:xfrm flipV="1">
              <a:off x="262944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3" name="Line 38"/>
            <p:cNvSpPr/>
            <p:nvPr/>
          </p:nvSpPr>
          <p:spPr>
            <a:xfrm flipV="1">
              <a:off x="2629440" y="320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04" name="Group 39"/>
          <p:cNvGrpSpPr/>
          <p:nvPr/>
        </p:nvGrpSpPr>
        <p:grpSpPr>
          <a:xfrm>
            <a:off x="2407680" y="3389040"/>
            <a:ext cx="307080" cy="270360"/>
            <a:chOff x="2407680" y="3389040"/>
            <a:chExt cx="307080" cy="270360"/>
          </a:xfrm>
        </p:grpSpPr>
        <p:sp>
          <p:nvSpPr>
            <p:cNvPr id="3305" name="CustomShape 40"/>
            <p:cNvSpPr/>
            <p:nvPr/>
          </p:nvSpPr>
          <p:spPr>
            <a:xfrm>
              <a:off x="240768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6" name="CustomShape 41"/>
            <p:cNvSpPr/>
            <p:nvPr/>
          </p:nvSpPr>
          <p:spPr>
            <a:xfrm>
              <a:off x="2493000" y="33890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7" name="Line 42"/>
            <p:cNvSpPr/>
            <p:nvPr/>
          </p:nvSpPr>
          <p:spPr>
            <a:xfrm flipV="1">
              <a:off x="240768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8" name="Line 43"/>
            <p:cNvSpPr/>
            <p:nvPr/>
          </p:nvSpPr>
          <p:spPr>
            <a:xfrm flipV="1">
              <a:off x="240768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9" name="Line 44"/>
            <p:cNvSpPr/>
            <p:nvPr/>
          </p:nvSpPr>
          <p:spPr>
            <a:xfrm flipV="1">
              <a:off x="2629440" y="357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0" name="Line 45"/>
            <p:cNvSpPr/>
            <p:nvPr/>
          </p:nvSpPr>
          <p:spPr>
            <a:xfrm flipV="1">
              <a:off x="2629440" y="3389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11" name="Line 46"/>
          <p:cNvSpPr/>
          <p:nvPr/>
        </p:nvSpPr>
        <p:spPr>
          <a:xfrm flipV="1">
            <a:off x="1367640" y="328536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2" name="Line 47"/>
          <p:cNvSpPr/>
          <p:nvPr/>
        </p:nvSpPr>
        <p:spPr>
          <a:xfrm flipV="1">
            <a:off x="1430640" y="374256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3" name="Line 48"/>
          <p:cNvSpPr/>
          <p:nvPr/>
        </p:nvSpPr>
        <p:spPr>
          <a:xfrm flipV="1">
            <a:off x="1417680" y="336852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4" name="Line 49"/>
          <p:cNvSpPr/>
          <p:nvPr/>
        </p:nvSpPr>
        <p:spPr>
          <a:xfrm flipV="1">
            <a:off x="1370880" y="374256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315" name="Group 50"/>
          <p:cNvGrpSpPr/>
          <p:nvPr/>
        </p:nvGrpSpPr>
        <p:grpSpPr>
          <a:xfrm>
            <a:off x="1878480" y="3285360"/>
            <a:ext cx="307080" cy="270360"/>
            <a:chOff x="1878480" y="3285360"/>
            <a:chExt cx="307080" cy="270360"/>
          </a:xfrm>
        </p:grpSpPr>
        <p:sp>
          <p:nvSpPr>
            <p:cNvPr id="3316" name="CustomShape 51"/>
            <p:cNvSpPr/>
            <p:nvPr/>
          </p:nvSpPr>
          <p:spPr>
            <a:xfrm>
              <a:off x="187848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7" name="CustomShape 52"/>
            <p:cNvSpPr/>
            <p:nvPr/>
          </p:nvSpPr>
          <p:spPr>
            <a:xfrm>
              <a:off x="196380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8" name="Line 53"/>
            <p:cNvSpPr/>
            <p:nvPr/>
          </p:nvSpPr>
          <p:spPr>
            <a:xfrm flipV="1">
              <a:off x="187848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9" name="Line 54"/>
            <p:cNvSpPr/>
            <p:nvPr/>
          </p:nvSpPr>
          <p:spPr>
            <a:xfrm flipV="1">
              <a:off x="187848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0" name="Line 55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1" name="Line 56"/>
            <p:cNvSpPr/>
            <p:nvPr/>
          </p:nvSpPr>
          <p:spPr>
            <a:xfrm flipV="1">
              <a:off x="210024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22" name="Group 57"/>
          <p:cNvGrpSpPr/>
          <p:nvPr/>
        </p:nvGrpSpPr>
        <p:grpSpPr>
          <a:xfrm>
            <a:off x="1878840" y="3472200"/>
            <a:ext cx="306720" cy="270360"/>
            <a:chOff x="1878840" y="3472200"/>
            <a:chExt cx="306720" cy="270360"/>
          </a:xfrm>
        </p:grpSpPr>
        <p:sp>
          <p:nvSpPr>
            <p:cNvPr id="3323" name="CustomShape 58"/>
            <p:cNvSpPr/>
            <p:nvPr/>
          </p:nvSpPr>
          <p:spPr>
            <a:xfrm>
              <a:off x="1878840" y="355572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4" name="CustomShape 59"/>
            <p:cNvSpPr/>
            <p:nvPr/>
          </p:nvSpPr>
          <p:spPr>
            <a:xfrm>
              <a:off x="1964160" y="347220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5" name="Line 60"/>
            <p:cNvSpPr/>
            <p:nvPr/>
          </p:nvSpPr>
          <p:spPr>
            <a:xfrm flipV="1">
              <a:off x="18788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6" name="Line 61"/>
            <p:cNvSpPr/>
            <p:nvPr/>
          </p:nvSpPr>
          <p:spPr>
            <a:xfrm flipV="1">
              <a:off x="18788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7" name="Line 62"/>
            <p:cNvSpPr/>
            <p:nvPr/>
          </p:nvSpPr>
          <p:spPr>
            <a:xfrm flipV="1">
              <a:off x="21002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8" name="Line 63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29" name="Group 64"/>
          <p:cNvGrpSpPr/>
          <p:nvPr/>
        </p:nvGrpSpPr>
        <p:grpSpPr>
          <a:xfrm>
            <a:off x="2100240" y="3285360"/>
            <a:ext cx="307080" cy="270360"/>
            <a:chOff x="2100240" y="3285360"/>
            <a:chExt cx="307080" cy="270360"/>
          </a:xfrm>
        </p:grpSpPr>
        <p:sp>
          <p:nvSpPr>
            <p:cNvPr id="3330" name="CustomShape 65"/>
            <p:cNvSpPr/>
            <p:nvPr/>
          </p:nvSpPr>
          <p:spPr>
            <a:xfrm>
              <a:off x="210024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1" name="CustomShape 66"/>
            <p:cNvSpPr/>
            <p:nvPr/>
          </p:nvSpPr>
          <p:spPr>
            <a:xfrm>
              <a:off x="218556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2" name="Line 67"/>
            <p:cNvSpPr/>
            <p:nvPr/>
          </p:nvSpPr>
          <p:spPr>
            <a:xfrm flipV="1">
              <a:off x="210024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3" name="Line 68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4" name="Line 69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5" name="Line 70"/>
            <p:cNvSpPr/>
            <p:nvPr/>
          </p:nvSpPr>
          <p:spPr>
            <a:xfrm flipV="1">
              <a:off x="232200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36" name="Group 71"/>
          <p:cNvGrpSpPr/>
          <p:nvPr/>
        </p:nvGrpSpPr>
        <p:grpSpPr>
          <a:xfrm>
            <a:off x="2100240" y="3472200"/>
            <a:ext cx="307080" cy="270360"/>
            <a:chOff x="2100240" y="3472200"/>
            <a:chExt cx="307080" cy="270360"/>
          </a:xfrm>
        </p:grpSpPr>
        <p:sp>
          <p:nvSpPr>
            <p:cNvPr id="3337" name="CustomShape 72"/>
            <p:cNvSpPr/>
            <p:nvPr/>
          </p:nvSpPr>
          <p:spPr>
            <a:xfrm>
              <a:off x="2100240" y="35557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8" name="CustomShape 73"/>
            <p:cNvSpPr/>
            <p:nvPr/>
          </p:nvSpPr>
          <p:spPr>
            <a:xfrm>
              <a:off x="218556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9" name="Line 74"/>
            <p:cNvSpPr/>
            <p:nvPr/>
          </p:nvSpPr>
          <p:spPr>
            <a:xfrm flipV="1">
              <a:off x="210024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0" name="Line 75"/>
            <p:cNvSpPr/>
            <p:nvPr/>
          </p:nvSpPr>
          <p:spPr>
            <a:xfrm flipV="1">
              <a:off x="210024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1" name="Line 76"/>
            <p:cNvSpPr/>
            <p:nvPr/>
          </p:nvSpPr>
          <p:spPr>
            <a:xfrm flipV="1">
              <a:off x="232200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2" name="Line 77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43" name="Group 78"/>
          <p:cNvGrpSpPr/>
          <p:nvPr/>
        </p:nvGrpSpPr>
        <p:grpSpPr>
          <a:xfrm>
            <a:off x="2322000" y="3285360"/>
            <a:ext cx="307080" cy="270360"/>
            <a:chOff x="2322000" y="3285360"/>
            <a:chExt cx="307080" cy="270360"/>
          </a:xfrm>
        </p:grpSpPr>
        <p:sp>
          <p:nvSpPr>
            <p:cNvPr id="3344" name="CustomShape 79"/>
            <p:cNvSpPr/>
            <p:nvPr/>
          </p:nvSpPr>
          <p:spPr>
            <a:xfrm>
              <a:off x="2322000" y="33688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5" name="CustomShape 80"/>
            <p:cNvSpPr/>
            <p:nvPr/>
          </p:nvSpPr>
          <p:spPr>
            <a:xfrm>
              <a:off x="2407320" y="3285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6" name="Line 81"/>
            <p:cNvSpPr/>
            <p:nvPr/>
          </p:nvSpPr>
          <p:spPr>
            <a:xfrm flipV="1">
              <a:off x="232200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7" name="Line 82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8" name="Line 83"/>
            <p:cNvSpPr/>
            <p:nvPr/>
          </p:nvSpPr>
          <p:spPr>
            <a:xfrm flipV="1">
              <a:off x="254376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9" name="Line 84"/>
            <p:cNvSpPr/>
            <p:nvPr/>
          </p:nvSpPr>
          <p:spPr>
            <a:xfrm flipV="1">
              <a:off x="2543760" y="32853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50" name="Group 85"/>
          <p:cNvGrpSpPr/>
          <p:nvPr/>
        </p:nvGrpSpPr>
        <p:grpSpPr>
          <a:xfrm>
            <a:off x="2322000" y="3472200"/>
            <a:ext cx="307080" cy="270360"/>
            <a:chOff x="2322000" y="3472200"/>
            <a:chExt cx="307080" cy="270360"/>
          </a:xfrm>
        </p:grpSpPr>
        <p:sp>
          <p:nvSpPr>
            <p:cNvPr id="3351" name="CustomShape 86"/>
            <p:cNvSpPr/>
            <p:nvPr/>
          </p:nvSpPr>
          <p:spPr>
            <a:xfrm>
              <a:off x="2322000" y="35557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2" name="CustomShape 87"/>
            <p:cNvSpPr/>
            <p:nvPr/>
          </p:nvSpPr>
          <p:spPr>
            <a:xfrm>
              <a:off x="2407320" y="34722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3" name="Line 88"/>
            <p:cNvSpPr/>
            <p:nvPr/>
          </p:nvSpPr>
          <p:spPr>
            <a:xfrm flipV="1">
              <a:off x="232200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4" name="Line 89"/>
            <p:cNvSpPr/>
            <p:nvPr/>
          </p:nvSpPr>
          <p:spPr>
            <a:xfrm flipV="1">
              <a:off x="232200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5" name="Line 90"/>
            <p:cNvSpPr/>
            <p:nvPr/>
          </p:nvSpPr>
          <p:spPr>
            <a:xfrm flipV="1">
              <a:off x="2543760" y="36594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6" name="Line 91"/>
            <p:cNvSpPr/>
            <p:nvPr/>
          </p:nvSpPr>
          <p:spPr>
            <a:xfrm flipV="1">
              <a:off x="2543760" y="34722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57" name="Group 92"/>
          <p:cNvGrpSpPr/>
          <p:nvPr/>
        </p:nvGrpSpPr>
        <p:grpSpPr>
          <a:xfrm>
            <a:off x="1793160" y="3368520"/>
            <a:ext cx="307080" cy="270360"/>
            <a:chOff x="1793160" y="3368520"/>
            <a:chExt cx="307080" cy="270360"/>
          </a:xfrm>
        </p:grpSpPr>
        <p:sp>
          <p:nvSpPr>
            <p:cNvPr id="3358" name="CustomShape 93"/>
            <p:cNvSpPr/>
            <p:nvPr/>
          </p:nvSpPr>
          <p:spPr>
            <a:xfrm>
              <a:off x="1793160" y="345204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9" name="CustomShape 94"/>
            <p:cNvSpPr/>
            <p:nvPr/>
          </p:nvSpPr>
          <p:spPr>
            <a:xfrm>
              <a:off x="187848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0" name="Line 95"/>
            <p:cNvSpPr/>
            <p:nvPr/>
          </p:nvSpPr>
          <p:spPr>
            <a:xfrm flipV="1">
              <a:off x="179316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1" name="Line 96"/>
            <p:cNvSpPr/>
            <p:nvPr/>
          </p:nvSpPr>
          <p:spPr>
            <a:xfrm flipV="1">
              <a:off x="179316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2" name="Line 97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3" name="Line 98"/>
            <p:cNvSpPr/>
            <p:nvPr/>
          </p:nvSpPr>
          <p:spPr>
            <a:xfrm flipV="1">
              <a:off x="20149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64" name="Group 99"/>
          <p:cNvGrpSpPr/>
          <p:nvPr/>
        </p:nvGrpSpPr>
        <p:grpSpPr>
          <a:xfrm>
            <a:off x="1793160" y="3555720"/>
            <a:ext cx="307080" cy="270360"/>
            <a:chOff x="1793160" y="3555720"/>
            <a:chExt cx="307080" cy="270360"/>
          </a:xfrm>
        </p:grpSpPr>
        <p:sp>
          <p:nvSpPr>
            <p:cNvPr id="3365" name="CustomShape 100"/>
            <p:cNvSpPr/>
            <p:nvPr/>
          </p:nvSpPr>
          <p:spPr>
            <a:xfrm>
              <a:off x="179316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6" name="CustomShape 101"/>
            <p:cNvSpPr/>
            <p:nvPr/>
          </p:nvSpPr>
          <p:spPr>
            <a:xfrm>
              <a:off x="1878840" y="355572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7" name="Line 102"/>
            <p:cNvSpPr/>
            <p:nvPr/>
          </p:nvSpPr>
          <p:spPr>
            <a:xfrm flipV="1">
              <a:off x="179316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8" name="Line 103"/>
            <p:cNvSpPr/>
            <p:nvPr/>
          </p:nvSpPr>
          <p:spPr>
            <a:xfrm flipV="1">
              <a:off x="179316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9" name="Line 104"/>
            <p:cNvSpPr/>
            <p:nvPr/>
          </p:nvSpPr>
          <p:spPr>
            <a:xfrm flipV="1">
              <a:off x="201492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0" name="Line 105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71" name="Group 106"/>
          <p:cNvGrpSpPr/>
          <p:nvPr/>
        </p:nvGrpSpPr>
        <p:grpSpPr>
          <a:xfrm>
            <a:off x="2014920" y="3368520"/>
            <a:ext cx="307080" cy="270360"/>
            <a:chOff x="2014920" y="3368520"/>
            <a:chExt cx="307080" cy="270360"/>
          </a:xfrm>
        </p:grpSpPr>
        <p:sp>
          <p:nvSpPr>
            <p:cNvPr id="3372" name="CustomShape 107"/>
            <p:cNvSpPr/>
            <p:nvPr/>
          </p:nvSpPr>
          <p:spPr>
            <a:xfrm>
              <a:off x="2014920" y="345204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3" name="CustomShape 108"/>
            <p:cNvSpPr/>
            <p:nvPr/>
          </p:nvSpPr>
          <p:spPr>
            <a:xfrm>
              <a:off x="210024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4" name="Line 109"/>
            <p:cNvSpPr/>
            <p:nvPr/>
          </p:nvSpPr>
          <p:spPr>
            <a:xfrm flipV="1">
              <a:off x="20149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5" name="Line 110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6" name="Line 111"/>
            <p:cNvSpPr/>
            <p:nvPr/>
          </p:nvSpPr>
          <p:spPr>
            <a:xfrm flipV="1">
              <a:off x="22363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7" name="Line 112"/>
            <p:cNvSpPr/>
            <p:nvPr/>
          </p:nvSpPr>
          <p:spPr>
            <a:xfrm flipV="1">
              <a:off x="223632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78" name="Group 113"/>
          <p:cNvGrpSpPr/>
          <p:nvPr/>
        </p:nvGrpSpPr>
        <p:grpSpPr>
          <a:xfrm>
            <a:off x="2014920" y="3555720"/>
            <a:ext cx="307080" cy="270360"/>
            <a:chOff x="2014920" y="3555720"/>
            <a:chExt cx="307080" cy="270360"/>
          </a:xfrm>
        </p:grpSpPr>
        <p:sp>
          <p:nvSpPr>
            <p:cNvPr id="3379" name="CustomShape 114"/>
            <p:cNvSpPr/>
            <p:nvPr/>
          </p:nvSpPr>
          <p:spPr>
            <a:xfrm>
              <a:off x="201492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0" name="CustomShape 115"/>
            <p:cNvSpPr/>
            <p:nvPr/>
          </p:nvSpPr>
          <p:spPr>
            <a:xfrm>
              <a:off x="2100240" y="35557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1" name="Line 116"/>
            <p:cNvSpPr/>
            <p:nvPr/>
          </p:nvSpPr>
          <p:spPr>
            <a:xfrm flipV="1">
              <a:off x="201492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2" name="Line 117"/>
            <p:cNvSpPr/>
            <p:nvPr/>
          </p:nvSpPr>
          <p:spPr>
            <a:xfrm flipV="1">
              <a:off x="201492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3" name="Line 118"/>
            <p:cNvSpPr/>
            <p:nvPr/>
          </p:nvSpPr>
          <p:spPr>
            <a:xfrm flipV="1">
              <a:off x="223668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4" name="Line 119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85" name="Group 120"/>
          <p:cNvGrpSpPr/>
          <p:nvPr/>
        </p:nvGrpSpPr>
        <p:grpSpPr>
          <a:xfrm>
            <a:off x="2236680" y="3368520"/>
            <a:ext cx="307080" cy="270360"/>
            <a:chOff x="2236680" y="3368520"/>
            <a:chExt cx="307080" cy="270360"/>
          </a:xfrm>
        </p:grpSpPr>
        <p:sp>
          <p:nvSpPr>
            <p:cNvPr id="3386" name="CustomShape 121"/>
            <p:cNvSpPr/>
            <p:nvPr/>
          </p:nvSpPr>
          <p:spPr>
            <a:xfrm>
              <a:off x="2236680" y="345204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7" name="CustomShape 122"/>
            <p:cNvSpPr/>
            <p:nvPr/>
          </p:nvSpPr>
          <p:spPr>
            <a:xfrm>
              <a:off x="2322000" y="3368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8" name="Line 123"/>
            <p:cNvSpPr/>
            <p:nvPr/>
          </p:nvSpPr>
          <p:spPr>
            <a:xfrm flipV="1">
              <a:off x="223668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9" name="Line 124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0" name="Line 125"/>
            <p:cNvSpPr/>
            <p:nvPr/>
          </p:nvSpPr>
          <p:spPr>
            <a:xfrm flipV="1">
              <a:off x="245844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1" name="Line 126"/>
            <p:cNvSpPr/>
            <p:nvPr/>
          </p:nvSpPr>
          <p:spPr>
            <a:xfrm flipV="1">
              <a:off x="2458440" y="33685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392" name="Group 127"/>
          <p:cNvGrpSpPr/>
          <p:nvPr/>
        </p:nvGrpSpPr>
        <p:grpSpPr>
          <a:xfrm>
            <a:off x="2236680" y="3555720"/>
            <a:ext cx="307080" cy="270360"/>
            <a:chOff x="2236680" y="3555720"/>
            <a:chExt cx="307080" cy="270360"/>
          </a:xfrm>
        </p:grpSpPr>
        <p:sp>
          <p:nvSpPr>
            <p:cNvPr id="3393" name="CustomShape 128"/>
            <p:cNvSpPr/>
            <p:nvPr/>
          </p:nvSpPr>
          <p:spPr>
            <a:xfrm>
              <a:off x="2236680" y="36388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4" name="CustomShape 129"/>
            <p:cNvSpPr/>
            <p:nvPr/>
          </p:nvSpPr>
          <p:spPr>
            <a:xfrm>
              <a:off x="2322000" y="35557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5" name="Line 130"/>
            <p:cNvSpPr/>
            <p:nvPr/>
          </p:nvSpPr>
          <p:spPr>
            <a:xfrm flipV="1">
              <a:off x="223668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6" name="Line 131"/>
            <p:cNvSpPr/>
            <p:nvPr/>
          </p:nvSpPr>
          <p:spPr>
            <a:xfrm flipV="1">
              <a:off x="223668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7" name="Line 132"/>
            <p:cNvSpPr/>
            <p:nvPr/>
          </p:nvSpPr>
          <p:spPr>
            <a:xfrm flipV="1">
              <a:off x="2458440" y="37425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8" name="Line 133"/>
            <p:cNvSpPr/>
            <p:nvPr/>
          </p:nvSpPr>
          <p:spPr>
            <a:xfrm flipV="1">
              <a:off x="2458440" y="35557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399" name="CustomShape 134"/>
          <p:cNvSpPr/>
          <p:nvPr/>
        </p:nvSpPr>
        <p:spPr>
          <a:xfrm>
            <a:off x="235908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00" name="Line 135"/>
          <p:cNvSpPr/>
          <p:nvPr/>
        </p:nvSpPr>
        <p:spPr>
          <a:xfrm flipV="1">
            <a:off x="1370880" y="382608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1" name="Line 136"/>
          <p:cNvSpPr/>
          <p:nvPr/>
        </p:nvSpPr>
        <p:spPr>
          <a:xfrm flipV="1">
            <a:off x="1320840" y="382608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2" name="CustomShape 137"/>
          <p:cNvSpPr/>
          <p:nvPr/>
        </p:nvSpPr>
        <p:spPr>
          <a:xfrm>
            <a:off x="1367640" y="375084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3" name="CustomShape 138"/>
          <p:cNvSpPr/>
          <p:nvPr/>
        </p:nvSpPr>
        <p:spPr>
          <a:xfrm>
            <a:off x="2359080" y="351324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04" name="CustomShape 139"/>
          <p:cNvSpPr/>
          <p:nvPr/>
        </p:nvSpPr>
        <p:spPr>
          <a:xfrm>
            <a:off x="2146680" y="351324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05" name="CustomShape 140"/>
          <p:cNvSpPr/>
          <p:nvPr/>
        </p:nvSpPr>
        <p:spPr>
          <a:xfrm>
            <a:off x="214668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06" name="CustomShape 141"/>
          <p:cNvSpPr/>
          <p:nvPr/>
        </p:nvSpPr>
        <p:spPr>
          <a:xfrm>
            <a:off x="1933920" y="36835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407" name="CustomShape 142"/>
          <p:cNvSpPr/>
          <p:nvPr/>
        </p:nvSpPr>
        <p:spPr>
          <a:xfrm>
            <a:off x="1934280" y="351324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408" name="" descr=""/>
          <p:cNvPicPr/>
          <p:nvPr/>
        </p:nvPicPr>
        <p:blipFill>
          <a:blip r:embed="rId3"/>
          <a:stretch/>
        </p:blipFill>
        <p:spPr>
          <a:xfrm>
            <a:off x="930960" y="345960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3409" name="CustomShape 143"/>
          <p:cNvSpPr/>
          <p:nvPr/>
        </p:nvSpPr>
        <p:spPr>
          <a:xfrm>
            <a:off x="1320840" y="381456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0" name="Line 144"/>
          <p:cNvSpPr/>
          <p:nvPr/>
        </p:nvSpPr>
        <p:spPr>
          <a:xfrm flipV="1">
            <a:off x="1320840" y="345204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11" name="Line 145"/>
          <p:cNvSpPr/>
          <p:nvPr/>
        </p:nvSpPr>
        <p:spPr>
          <a:xfrm flipV="1">
            <a:off x="1370880" y="345204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412" name="" descr=""/>
          <p:cNvPicPr/>
          <p:nvPr/>
        </p:nvPicPr>
        <p:blipFill>
          <a:blip r:embed="rId4"/>
          <a:stretch/>
        </p:blipFill>
        <p:spPr>
          <a:xfrm>
            <a:off x="1029240" y="415296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3413" name="" descr=""/>
          <p:cNvPicPr/>
          <p:nvPr/>
        </p:nvPicPr>
        <p:blipFill>
          <a:blip r:embed="rId5"/>
          <a:stretch/>
        </p:blipFill>
        <p:spPr>
          <a:xfrm>
            <a:off x="977040" y="422280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3414" name="Group 146"/>
          <p:cNvGrpSpPr/>
          <p:nvPr/>
        </p:nvGrpSpPr>
        <p:grpSpPr>
          <a:xfrm>
            <a:off x="1964520" y="4033080"/>
            <a:ext cx="307080" cy="270000"/>
            <a:chOff x="1964520" y="4033080"/>
            <a:chExt cx="307080" cy="270000"/>
          </a:xfrm>
        </p:grpSpPr>
        <p:sp>
          <p:nvSpPr>
            <p:cNvPr id="3415" name="CustomShape 147"/>
            <p:cNvSpPr/>
            <p:nvPr/>
          </p:nvSpPr>
          <p:spPr>
            <a:xfrm>
              <a:off x="1964520" y="411624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6" name="CustomShape 148"/>
            <p:cNvSpPr/>
            <p:nvPr/>
          </p:nvSpPr>
          <p:spPr>
            <a:xfrm>
              <a:off x="204984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7" name="Line 149"/>
            <p:cNvSpPr/>
            <p:nvPr/>
          </p:nvSpPr>
          <p:spPr>
            <a:xfrm flipV="1">
              <a:off x="196452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8" name="Line 150"/>
            <p:cNvSpPr/>
            <p:nvPr/>
          </p:nvSpPr>
          <p:spPr>
            <a:xfrm flipV="1">
              <a:off x="196452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9" name="Line 151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0" name="Line 152"/>
            <p:cNvSpPr/>
            <p:nvPr/>
          </p:nvSpPr>
          <p:spPr>
            <a:xfrm flipV="1">
              <a:off x="21862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21" name="Group 153"/>
          <p:cNvGrpSpPr/>
          <p:nvPr/>
        </p:nvGrpSpPr>
        <p:grpSpPr>
          <a:xfrm>
            <a:off x="1964520" y="4219920"/>
            <a:ext cx="307080" cy="270360"/>
            <a:chOff x="1964520" y="4219920"/>
            <a:chExt cx="307080" cy="270360"/>
          </a:xfrm>
        </p:grpSpPr>
        <p:sp>
          <p:nvSpPr>
            <p:cNvPr id="3422" name="CustomShape 154"/>
            <p:cNvSpPr/>
            <p:nvPr/>
          </p:nvSpPr>
          <p:spPr>
            <a:xfrm>
              <a:off x="196452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3" name="CustomShape 155"/>
            <p:cNvSpPr/>
            <p:nvPr/>
          </p:nvSpPr>
          <p:spPr>
            <a:xfrm>
              <a:off x="204984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4" name="Line 156"/>
            <p:cNvSpPr/>
            <p:nvPr/>
          </p:nvSpPr>
          <p:spPr>
            <a:xfrm flipV="1">
              <a:off x="196452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5" name="Line 157"/>
            <p:cNvSpPr/>
            <p:nvPr/>
          </p:nvSpPr>
          <p:spPr>
            <a:xfrm flipV="1">
              <a:off x="196452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6" name="Line 158"/>
            <p:cNvSpPr/>
            <p:nvPr/>
          </p:nvSpPr>
          <p:spPr>
            <a:xfrm flipV="1">
              <a:off x="218628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7" name="Line 159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28" name="Group 160"/>
          <p:cNvGrpSpPr/>
          <p:nvPr/>
        </p:nvGrpSpPr>
        <p:grpSpPr>
          <a:xfrm>
            <a:off x="2185920" y="4033080"/>
            <a:ext cx="307440" cy="270000"/>
            <a:chOff x="2185920" y="4033080"/>
            <a:chExt cx="307440" cy="270000"/>
          </a:xfrm>
        </p:grpSpPr>
        <p:sp>
          <p:nvSpPr>
            <p:cNvPr id="3429" name="CustomShape 161"/>
            <p:cNvSpPr/>
            <p:nvPr/>
          </p:nvSpPr>
          <p:spPr>
            <a:xfrm>
              <a:off x="218592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0" name="CustomShape 162"/>
            <p:cNvSpPr/>
            <p:nvPr/>
          </p:nvSpPr>
          <p:spPr>
            <a:xfrm>
              <a:off x="227160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1" name="Line 163"/>
            <p:cNvSpPr/>
            <p:nvPr/>
          </p:nvSpPr>
          <p:spPr>
            <a:xfrm flipV="1">
              <a:off x="21862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2" name="Line 164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3" name="Line 165"/>
            <p:cNvSpPr/>
            <p:nvPr/>
          </p:nvSpPr>
          <p:spPr>
            <a:xfrm flipV="1">
              <a:off x="24076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4" name="Line 166"/>
            <p:cNvSpPr/>
            <p:nvPr/>
          </p:nvSpPr>
          <p:spPr>
            <a:xfrm flipV="1">
              <a:off x="240768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35" name="Group 167"/>
          <p:cNvGrpSpPr/>
          <p:nvPr/>
        </p:nvGrpSpPr>
        <p:grpSpPr>
          <a:xfrm>
            <a:off x="2186280" y="4219920"/>
            <a:ext cx="307080" cy="270360"/>
            <a:chOff x="2186280" y="4219920"/>
            <a:chExt cx="307080" cy="270360"/>
          </a:xfrm>
        </p:grpSpPr>
        <p:sp>
          <p:nvSpPr>
            <p:cNvPr id="3436" name="CustomShape 168"/>
            <p:cNvSpPr/>
            <p:nvPr/>
          </p:nvSpPr>
          <p:spPr>
            <a:xfrm>
              <a:off x="218628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7" name="CustomShape 169"/>
            <p:cNvSpPr/>
            <p:nvPr/>
          </p:nvSpPr>
          <p:spPr>
            <a:xfrm>
              <a:off x="227160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8" name="Line 170"/>
            <p:cNvSpPr/>
            <p:nvPr/>
          </p:nvSpPr>
          <p:spPr>
            <a:xfrm flipV="1">
              <a:off x="218628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9" name="Line 171"/>
            <p:cNvSpPr/>
            <p:nvPr/>
          </p:nvSpPr>
          <p:spPr>
            <a:xfrm flipV="1">
              <a:off x="218628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0" name="Line 172"/>
            <p:cNvSpPr/>
            <p:nvPr/>
          </p:nvSpPr>
          <p:spPr>
            <a:xfrm flipV="1">
              <a:off x="240804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1" name="Line 173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42" name="Group 174"/>
          <p:cNvGrpSpPr/>
          <p:nvPr/>
        </p:nvGrpSpPr>
        <p:grpSpPr>
          <a:xfrm>
            <a:off x="2408040" y="4033080"/>
            <a:ext cx="307080" cy="270000"/>
            <a:chOff x="2408040" y="4033080"/>
            <a:chExt cx="307080" cy="270000"/>
          </a:xfrm>
        </p:grpSpPr>
        <p:sp>
          <p:nvSpPr>
            <p:cNvPr id="3443" name="CustomShape 175"/>
            <p:cNvSpPr/>
            <p:nvPr/>
          </p:nvSpPr>
          <p:spPr>
            <a:xfrm>
              <a:off x="240804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4" name="CustomShape 176"/>
            <p:cNvSpPr/>
            <p:nvPr/>
          </p:nvSpPr>
          <p:spPr>
            <a:xfrm>
              <a:off x="2493360" y="40330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5" name="Line 177"/>
            <p:cNvSpPr/>
            <p:nvPr/>
          </p:nvSpPr>
          <p:spPr>
            <a:xfrm flipV="1">
              <a:off x="240804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6" name="Line 178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7" name="Line 179"/>
            <p:cNvSpPr/>
            <p:nvPr/>
          </p:nvSpPr>
          <p:spPr>
            <a:xfrm flipV="1">
              <a:off x="262980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8" name="Line 180"/>
            <p:cNvSpPr/>
            <p:nvPr/>
          </p:nvSpPr>
          <p:spPr>
            <a:xfrm flipV="1">
              <a:off x="2629800" y="403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49" name="Group 181"/>
          <p:cNvGrpSpPr/>
          <p:nvPr/>
        </p:nvGrpSpPr>
        <p:grpSpPr>
          <a:xfrm>
            <a:off x="2408040" y="4219920"/>
            <a:ext cx="307080" cy="270360"/>
            <a:chOff x="2408040" y="4219920"/>
            <a:chExt cx="307080" cy="270360"/>
          </a:xfrm>
        </p:grpSpPr>
        <p:sp>
          <p:nvSpPr>
            <p:cNvPr id="3450" name="CustomShape 182"/>
            <p:cNvSpPr/>
            <p:nvPr/>
          </p:nvSpPr>
          <p:spPr>
            <a:xfrm>
              <a:off x="240804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1" name="CustomShape 183"/>
            <p:cNvSpPr/>
            <p:nvPr/>
          </p:nvSpPr>
          <p:spPr>
            <a:xfrm>
              <a:off x="2493360" y="421992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2" name="Line 184"/>
            <p:cNvSpPr/>
            <p:nvPr/>
          </p:nvSpPr>
          <p:spPr>
            <a:xfrm flipV="1">
              <a:off x="240804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3" name="Line 185"/>
            <p:cNvSpPr/>
            <p:nvPr/>
          </p:nvSpPr>
          <p:spPr>
            <a:xfrm flipV="1">
              <a:off x="240804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4" name="Line 186"/>
            <p:cNvSpPr/>
            <p:nvPr/>
          </p:nvSpPr>
          <p:spPr>
            <a:xfrm flipV="1">
              <a:off x="2629800" y="4407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5" name="Line 187"/>
            <p:cNvSpPr/>
            <p:nvPr/>
          </p:nvSpPr>
          <p:spPr>
            <a:xfrm flipV="1">
              <a:off x="2629800" y="42199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56" name="Line 188"/>
          <p:cNvSpPr/>
          <p:nvPr/>
        </p:nvSpPr>
        <p:spPr>
          <a:xfrm flipV="1">
            <a:off x="1368000" y="411624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7" name="Line 189"/>
          <p:cNvSpPr/>
          <p:nvPr/>
        </p:nvSpPr>
        <p:spPr>
          <a:xfrm flipV="1">
            <a:off x="1431000" y="457344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8" name="Line 190"/>
          <p:cNvSpPr/>
          <p:nvPr/>
        </p:nvSpPr>
        <p:spPr>
          <a:xfrm flipV="1">
            <a:off x="1418040" y="419940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59" name="Line 191"/>
          <p:cNvSpPr/>
          <p:nvPr/>
        </p:nvSpPr>
        <p:spPr>
          <a:xfrm flipV="1">
            <a:off x="1371240" y="457344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460" name="Group 192"/>
          <p:cNvGrpSpPr/>
          <p:nvPr/>
        </p:nvGrpSpPr>
        <p:grpSpPr>
          <a:xfrm>
            <a:off x="1878840" y="4116240"/>
            <a:ext cx="307080" cy="270360"/>
            <a:chOff x="1878840" y="4116240"/>
            <a:chExt cx="307080" cy="270360"/>
          </a:xfrm>
        </p:grpSpPr>
        <p:sp>
          <p:nvSpPr>
            <p:cNvPr id="3461" name="CustomShape 193"/>
            <p:cNvSpPr/>
            <p:nvPr/>
          </p:nvSpPr>
          <p:spPr>
            <a:xfrm>
              <a:off x="187884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2" name="CustomShape 194"/>
            <p:cNvSpPr/>
            <p:nvPr/>
          </p:nvSpPr>
          <p:spPr>
            <a:xfrm>
              <a:off x="196416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3" name="Line 195"/>
            <p:cNvSpPr/>
            <p:nvPr/>
          </p:nvSpPr>
          <p:spPr>
            <a:xfrm flipV="1">
              <a:off x="187884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4" name="Line 196"/>
            <p:cNvSpPr/>
            <p:nvPr/>
          </p:nvSpPr>
          <p:spPr>
            <a:xfrm flipV="1">
              <a:off x="187884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5" name="Line 197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6" name="Line 198"/>
            <p:cNvSpPr/>
            <p:nvPr/>
          </p:nvSpPr>
          <p:spPr>
            <a:xfrm flipV="1">
              <a:off x="210060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67" name="Group 199"/>
          <p:cNvGrpSpPr/>
          <p:nvPr/>
        </p:nvGrpSpPr>
        <p:grpSpPr>
          <a:xfrm>
            <a:off x="1879200" y="4303080"/>
            <a:ext cx="306720" cy="270360"/>
            <a:chOff x="1879200" y="4303080"/>
            <a:chExt cx="306720" cy="270360"/>
          </a:xfrm>
        </p:grpSpPr>
        <p:sp>
          <p:nvSpPr>
            <p:cNvPr id="3468" name="CustomShape 200"/>
            <p:cNvSpPr/>
            <p:nvPr/>
          </p:nvSpPr>
          <p:spPr>
            <a:xfrm>
              <a:off x="1879200" y="438660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9" name="CustomShape 201"/>
            <p:cNvSpPr/>
            <p:nvPr/>
          </p:nvSpPr>
          <p:spPr>
            <a:xfrm>
              <a:off x="1964520" y="430308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0" name="Line 202"/>
            <p:cNvSpPr/>
            <p:nvPr/>
          </p:nvSpPr>
          <p:spPr>
            <a:xfrm flipV="1">
              <a:off x="18792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1" name="Line 203"/>
            <p:cNvSpPr/>
            <p:nvPr/>
          </p:nvSpPr>
          <p:spPr>
            <a:xfrm flipV="1">
              <a:off x="18792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2" name="Line 204"/>
            <p:cNvSpPr/>
            <p:nvPr/>
          </p:nvSpPr>
          <p:spPr>
            <a:xfrm flipV="1">
              <a:off x="21006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3" name="Line 205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74" name="Group 206"/>
          <p:cNvGrpSpPr/>
          <p:nvPr/>
        </p:nvGrpSpPr>
        <p:grpSpPr>
          <a:xfrm>
            <a:off x="2100600" y="4116240"/>
            <a:ext cx="307080" cy="270360"/>
            <a:chOff x="2100600" y="4116240"/>
            <a:chExt cx="307080" cy="270360"/>
          </a:xfrm>
        </p:grpSpPr>
        <p:sp>
          <p:nvSpPr>
            <p:cNvPr id="3475" name="CustomShape 207"/>
            <p:cNvSpPr/>
            <p:nvPr/>
          </p:nvSpPr>
          <p:spPr>
            <a:xfrm>
              <a:off x="210060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6" name="CustomShape 208"/>
            <p:cNvSpPr/>
            <p:nvPr/>
          </p:nvSpPr>
          <p:spPr>
            <a:xfrm>
              <a:off x="218592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7" name="Line 209"/>
            <p:cNvSpPr/>
            <p:nvPr/>
          </p:nvSpPr>
          <p:spPr>
            <a:xfrm flipV="1">
              <a:off x="210060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8" name="Line 210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9" name="Line 211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0" name="Line 212"/>
            <p:cNvSpPr/>
            <p:nvPr/>
          </p:nvSpPr>
          <p:spPr>
            <a:xfrm flipV="1">
              <a:off x="232236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81" name="Group 213"/>
          <p:cNvGrpSpPr/>
          <p:nvPr/>
        </p:nvGrpSpPr>
        <p:grpSpPr>
          <a:xfrm>
            <a:off x="2100600" y="4303080"/>
            <a:ext cx="307080" cy="270360"/>
            <a:chOff x="2100600" y="4303080"/>
            <a:chExt cx="307080" cy="270360"/>
          </a:xfrm>
        </p:grpSpPr>
        <p:sp>
          <p:nvSpPr>
            <p:cNvPr id="3482" name="CustomShape 214"/>
            <p:cNvSpPr/>
            <p:nvPr/>
          </p:nvSpPr>
          <p:spPr>
            <a:xfrm>
              <a:off x="2100600" y="43866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3" name="CustomShape 215"/>
            <p:cNvSpPr/>
            <p:nvPr/>
          </p:nvSpPr>
          <p:spPr>
            <a:xfrm>
              <a:off x="218592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4" name="Line 216"/>
            <p:cNvSpPr/>
            <p:nvPr/>
          </p:nvSpPr>
          <p:spPr>
            <a:xfrm flipV="1">
              <a:off x="210060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5" name="Line 217"/>
            <p:cNvSpPr/>
            <p:nvPr/>
          </p:nvSpPr>
          <p:spPr>
            <a:xfrm flipV="1">
              <a:off x="210060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6" name="Line 218"/>
            <p:cNvSpPr/>
            <p:nvPr/>
          </p:nvSpPr>
          <p:spPr>
            <a:xfrm flipV="1">
              <a:off x="232236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7" name="Line 219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88" name="Group 220"/>
          <p:cNvGrpSpPr/>
          <p:nvPr/>
        </p:nvGrpSpPr>
        <p:grpSpPr>
          <a:xfrm>
            <a:off x="2322360" y="4116240"/>
            <a:ext cx="307080" cy="270360"/>
            <a:chOff x="2322360" y="4116240"/>
            <a:chExt cx="307080" cy="270360"/>
          </a:xfrm>
        </p:grpSpPr>
        <p:sp>
          <p:nvSpPr>
            <p:cNvPr id="3489" name="CustomShape 221"/>
            <p:cNvSpPr/>
            <p:nvPr/>
          </p:nvSpPr>
          <p:spPr>
            <a:xfrm>
              <a:off x="2322360" y="41997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0" name="CustomShape 222"/>
            <p:cNvSpPr/>
            <p:nvPr/>
          </p:nvSpPr>
          <p:spPr>
            <a:xfrm>
              <a:off x="2407680" y="41162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1" name="Line 223"/>
            <p:cNvSpPr/>
            <p:nvPr/>
          </p:nvSpPr>
          <p:spPr>
            <a:xfrm flipV="1">
              <a:off x="232236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2" name="Line 224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3" name="Line 225"/>
            <p:cNvSpPr/>
            <p:nvPr/>
          </p:nvSpPr>
          <p:spPr>
            <a:xfrm flipV="1">
              <a:off x="254412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4" name="Line 226"/>
            <p:cNvSpPr/>
            <p:nvPr/>
          </p:nvSpPr>
          <p:spPr>
            <a:xfrm flipV="1">
              <a:off x="2544120" y="41162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495" name="Group 227"/>
          <p:cNvGrpSpPr/>
          <p:nvPr/>
        </p:nvGrpSpPr>
        <p:grpSpPr>
          <a:xfrm>
            <a:off x="2322360" y="4303080"/>
            <a:ext cx="307080" cy="270360"/>
            <a:chOff x="2322360" y="4303080"/>
            <a:chExt cx="307080" cy="270360"/>
          </a:xfrm>
        </p:grpSpPr>
        <p:sp>
          <p:nvSpPr>
            <p:cNvPr id="3496" name="CustomShape 228"/>
            <p:cNvSpPr/>
            <p:nvPr/>
          </p:nvSpPr>
          <p:spPr>
            <a:xfrm>
              <a:off x="2322360" y="43866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7" name="CustomShape 229"/>
            <p:cNvSpPr/>
            <p:nvPr/>
          </p:nvSpPr>
          <p:spPr>
            <a:xfrm>
              <a:off x="2407680" y="43030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8" name="Line 230"/>
            <p:cNvSpPr/>
            <p:nvPr/>
          </p:nvSpPr>
          <p:spPr>
            <a:xfrm flipV="1">
              <a:off x="232236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9" name="Line 231"/>
            <p:cNvSpPr/>
            <p:nvPr/>
          </p:nvSpPr>
          <p:spPr>
            <a:xfrm flipV="1">
              <a:off x="232236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0" name="Line 232"/>
            <p:cNvSpPr/>
            <p:nvPr/>
          </p:nvSpPr>
          <p:spPr>
            <a:xfrm flipV="1">
              <a:off x="2544120" y="44902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1" name="Line 233"/>
            <p:cNvSpPr/>
            <p:nvPr/>
          </p:nvSpPr>
          <p:spPr>
            <a:xfrm flipV="1">
              <a:off x="2544120" y="43030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02" name="Group 234"/>
          <p:cNvGrpSpPr/>
          <p:nvPr/>
        </p:nvGrpSpPr>
        <p:grpSpPr>
          <a:xfrm>
            <a:off x="1793520" y="4199400"/>
            <a:ext cx="307080" cy="270360"/>
            <a:chOff x="1793520" y="4199400"/>
            <a:chExt cx="307080" cy="270360"/>
          </a:xfrm>
        </p:grpSpPr>
        <p:sp>
          <p:nvSpPr>
            <p:cNvPr id="3503" name="CustomShape 235"/>
            <p:cNvSpPr/>
            <p:nvPr/>
          </p:nvSpPr>
          <p:spPr>
            <a:xfrm>
              <a:off x="1793520" y="42829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4" name="CustomShape 236"/>
            <p:cNvSpPr/>
            <p:nvPr/>
          </p:nvSpPr>
          <p:spPr>
            <a:xfrm>
              <a:off x="187884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5" name="Line 237"/>
            <p:cNvSpPr/>
            <p:nvPr/>
          </p:nvSpPr>
          <p:spPr>
            <a:xfrm flipV="1">
              <a:off x="179352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6" name="Line 238"/>
            <p:cNvSpPr/>
            <p:nvPr/>
          </p:nvSpPr>
          <p:spPr>
            <a:xfrm flipV="1">
              <a:off x="179352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7" name="Line 239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8" name="Line 240"/>
            <p:cNvSpPr/>
            <p:nvPr/>
          </p:nvSpPr>
          <p:spPr>
            <a:xfrm flipV="1">
              <a:off x="20152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09" name="Group 241"/>
          <p:cNvGrpSpPr/>
          <p:nvPr/>
        </p:nvGrpSpPr>
        <p:grpSpPr>
          <a:xfrm>
            <a:off x="1793520" y="4386600"/>
            <a:ext cx="307080" cy="270360"/>
            <a:chOff x="1793520" y="4386600"/>
            <a:chExt cx="307080" cy="270360"/>
          </a:xfrm>
        </p:grpSpPr>
        <p:sp>
          <p:nvSpPr>
            <p:cNvPr id="3510" name="CustomShape 242"/>
            <p:cNvSpPr/>
            <p:nvPr/>
          </p:nvSpPr>
          <p:spPr>
            <a:xfrm>
              <a:off x="179352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1" name="CustomShape 243"/>
            <p:cNvSpPr/>
            <p:nvPr/>
          </p:nvSpPr>
          <p:spPr>
            <a:xfrm>
              <a:off x="1879200" y="438660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2" name="Line 244"/>
            <p:cNvSpPr/>
            <p:nvPr/>
          </p:nvSpPr>
          <p:spPr>
            <a:xfrm flipV="1">
              <a:off x="179352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3" name="Line 245"/>
            <p:cNvSpPr/>
            <p:nvPr/>
          </p:nvSpPr>
          <p:spPr>
            <a:xfrm flipV="1">
              <a:off x="179352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4" name="Line 246"/>
            <p:cNvSpPr/>
            <p:nvPr/>
          </p:nvSpPr>
          <p:spPr>
            <a:xfrm flipV="1">
              <a:off x="201528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5" name="Line 247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16" name="Group 248"/>
          <p:cNvGrpSpPr/>
          <p:nvPr/>
        </p:nvGrpSpPr>
        <p:grpSpPr>
          <a:xfrm>
            <a:off x="2015280" y="4199400"/>
            <a:ext cx="307080" cy="270360"/>
            <a:chOff x="2015280" y="4199400"/>
            <a:chExt cx="307080" cy="270360"/>
          </a:xfrm>
        </p:grpSpPr>
        <p:sp>
          <p:nvSpPr>
            <p:cNvPr id="3517" name="CustomShape 249"/>
            <p:cNvSpPr/>
            <p:nvPr/>
          </p:nvSpPr>
          <p:spPr>
            <a:xfrm>
              <a:off x="2015280" y="428292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8" name="CustomShape 250"/>
            <p:cNvSpPr/>
            <p:nvPr/>
          </p:nvSpPr>
          <p:spPr>
            <a:xfrm>
              <a:off x="210060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9" name="Line 251"/>
            <p:cNvSpPr/>
            <p:nvPr/>
          </p:nvSpPr>
          <p:spPr>
            <a:xfrm flipV="1">
              <a:off x="20152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0" name="Line 252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1" name="Line 253"/>
            <p:cNvSpPr/>
            <p:nvPr/>
          </p:nvSpPr>
          <p:spPr>
            <a:xfrm flipV="1">
              <a:off x="22366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2" name="Line 254"/>
            <p:cNvSpPr/>
            <p:nvPr/>
          </p:nvSpPr>
          <p:spPr>
            <a:xfrm flipV="1">
              <a:off x="223668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23" name="Group 255"/>
          <p:cNvGrpSpPr/>
          <p:nvPr/>
        </p:nvGrpSpPr>
        <p:grpSpPr>
          <a:xfrm>
            <a:off x="2015280" y="4386600"/>
            <a:ext cx="307080" cy="270360"/>
            <a:chOff x="2015280" y="4386600"/>
            <a:chExt cx="307080" cy="270360"/>
          </a:xfrm>
        </p:grpSpPr>
        <p:sp>
          <p:nvSpPr>
            <p:cNvPr id="3524" name="CustomShape 256"/>
            <p:cNvSpPr/>
            <p:nvPr/>
          </p:nvSpPr>
          <p:spPr>
            <a:xfrm>
              <a:off x="201528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5" name="CustomShape 257"/>
            <p:cNvSpPr/>
            <p:nvPr/>
          </p:nvSpPr>
          <p:spPr>
            <a:xfrm>
              <a:off x="2100600" y="43866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6" name="Line 258"/>
            <p:cNvSpPr/>
            <p:nvPr/>
          </p:nvSpPr>
          <p:spPr>
            <a:xfrm flipV="1">
              <a:off x="201528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7" name="Line 259"/>
            <p:cNvSpPr/>
            <p:nvPr/>
          </p:nvSpPr>
          <p:spPr>
            <a:xfrm flipV="1">
              <a:off x="201528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8" name="Line 260"/>
            <p:cNvSpPr/>
            <p:nvPr/>
          </p:nvSpPr>
          <p:spPr>
            <a:xfrm flipV="1">
              <a:off x="223704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9" name="Line 261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30" name="Group 262"/>
          <p:cNvGrpSpPr/>
          <p:nvPr/>
        </p:nvGrpSpPr>
        <p:grpSpPr>
          <a:xfrm>
            <a:off x="2237040" y="4199400"/>
            <a:ext cx="307080" cy="270360"/>
            <a:chOff x="2237040" y="4199400"/>
            <a:chExt cx="307080" cy="270360"/>
          </a:xfrm>
        </p:grpSpPr>
        <p:sp>
          <p:nvSpPr>
            <p:cNvPr id="3531" name="CustomShape 263"/>
            <p:cNvSpPr/>
            <p:nvPr/>
          </p:nvSpPr>
          <p:spPr>
            <a:xfrm>
              <a:off x="2237040" y="428292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2" name="CustomShape 264"/>
            <p:cNvSpPr/>
            <p:nvPr/>
          </p:nvSpPr>
          <p:spPr>
            <a:xfrm>
              <a:off x="2322360" y="419940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3" name="Line 265"/>
            <p:cNvSpPr/>
            <p:nvPr/>
          </p:nvSpPr>
          <p:spPr>
            <a:xfrm flipV="1">
              <a:off x="223704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4" name="Line 266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5" name="Line 267"/>
            <p:cNvSpPr/>
            <p:nvPr/>
          </p:nvSpPr>
          <p:spPr>
            <a:xfrm flipV="1">
              <a:off x="245880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6" name="Line 268"/>
            <p:cNvSpPr/>
            <p:nvPr/>
          </p:nvSpPr>
          <p:spPr>
            <a:xfrm flipV="1">
              <a:off x="2458800" y="41994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37" name="Group 269"/>
          <p:cNvGrpSpPr/>
          <p:nvPr/>
        </p:nvGrpSpPr>
        <p:grpSpPr>
          <a:xfrm>
            <a:off x="2237040" y="4386600"/>
            <a:ext cx="307080" cy="270360"/>
            <a:chOff x="2237040" y="4386600"/>
            <a:chExt cx="307080" cy="270360"/>
          </a:xfrm>
        </p:grpSpPr>
        <p:sp>
          <p:nvSpPr>
            <p:cNvPr id="3538" name="CustomShape 270"/>
            <p:cNvSpPr/>
            <p:nvPr/>
          </p:nvSpPr>
          <p:spPr>
            <a:xfrm>
              <a:off x="2237040" y="44697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9" name="CustomShape 271"/>
            <p:cNvSpPr/>
            <p:nvPr/>
          </p:nvSpPr>
          <p:spPr>
            <a:xfrm>
              <a:off x="2322360" y="43866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0" name="Line 272"/>
            <p:cNvSpPr/>
            <p:nvPr/>
          </p:nvSpPr>
          <p:spPr>
            <a:xfrm flipV="1">
              <a:off x="223704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1" name="Line 273"/>
            <p:cNvSpPr/>
            <p:nvPr/>
          </p:nvSpPr>
          <p:spPr>
            <a:xfrm flipV="1">
              <a:off x="223704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2" name="Line 274"/>
            <p:cNvSpPr/>
            <p:nvPr/>
          </p:nvSpPr>
          <p:spPr>
            <a:xfrm flipV="1">
              <a:off x="2458800" y="457344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3" name="Line 275"/>
            <p:cNvSpPr/>
            <p:nvPr/>
          </p:nvSpPr>
          <p:spPr>
            <a:xfrm flipV="1">
              <a:off x="2458800" y="43866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544" name="CustomShape 276"/>
          <p:cNvSpPr/>
          <p:nvPr/>
        </p:nvSpPr>
        <p:spPr>
          <a:xfrm>
            <a:off x="235944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45" name="Line 277"/>
          <p:cNvSpPr/>
          <p:nvPr/>
        </p:nvSpPr>
        <p:spPr>
          <a:xfrm flipV="1">
            <a:off x="1371240" y="465696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46" name="Line 278"/>
          <p:cNvSpPr/>
          <p:nvPr/>
        </p:nvSpPr>
        <p:spPr>
          <a:xfrm flipV="1">
            <a:off x="1321200" y="465696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47" name="CustomShape 279"/>
          <p:cNvSpPr/>
          <p:nvPr/>
        </p:nvSpPr>
        <p:spPr>
          <a:xfrm>
            <a:off x="1368000" y="458172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48" name="CustomShape 280"/>
          <p:cNvSpPr/>
          <p:nvPr/>
        </p:nvSpPr>
        <p:spPr>
          <a:xfrm>
            <a:off x="2359440" y="434412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49" name="CustomShape 281"/>
          <p:cNvSpPr/>
          <p:nvPr/>
        </p:nvSpPr>
        <p:spPr>
          <a:xfrm>
            <a:off x="2147040" y="43441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50" name="CustomShape 282"/>
          <p:cNvSpPr/>
          <p:nvPr/>
        </p:nvSpPr>
        <p:spPr>
          <a:xfrm>
            <a:off x="214704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51" name="CustomShape 283"/>
          <p:cNvSpPr/>
          <p:nvPr/>
        </p:nvSpPr>
        <p:spPr>
          <a:xfrm>
            <a:off x="1934280" y="45144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552" name="CustomShape 284"/>
          <p:cNvSpPr/>
          <p:nvPr/>
        </p:nvSpPr>
        <p:spPr>
          <a:xfrm>
            <a:off x="1934640" y="434412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553" name="" descr=""/>
          <p:cNvPicPr/>
          <p:nvPr/>
        </p:nvPicPr>
        <p:blipFill>
          <a:blip r:embed="rId6"/>
          <a:stretch/>
        </p:blipFill>
        <p:spPr>
          <a:xfrm>
            <a:off x="931320" y="429048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3554" name="CustomShape 285"/>
          <p:cNvSpPr/>
          <p:nvPr/>
        </p:nvSpPr>
        <p:spPr>
          <a:xfrm>
            <a:off x="1321200" y="464544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55" name="Line 286"/>
          <p:cNvSpPr/>
          <p:nvPr/>
        </p:nvSpPr>
        <p:spPr>
          <a:xfrm flipV="1">
            <a:off x="1321200" y="428292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56" name="Line 287"/>
          <p:cNvSpPr/>
          <p:nvPr/>
        </p:nvSpPr>
        <p:spPr>
          <a:xfrm flipV="1">
            <a:off x="1371240" y="428292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557" name="" descr=""/>
          <p:cNvPicPr/>
          <p:nvPr/>
        </p:nvPicPr>
        <p:blipFill>
          <a:blip r:embed="rId7"/>
          <a:stretch/>
        </p:blipFill>
        <p:spPr>
          <a:xfrm>
            <a:off x="1029240" y="505584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3558" name="" descr=""/>
          <p:cNvPicPr/>
          <p:nvPr/>
        </p:nvPicPr>
        <p:blipFill>
          <a:blip r:embed="rId8"/>
          <a:stretch/>
        </p:blipFill>
        <p:spPr>
          <a:xfrm>
            <a:off x="977040" y="512568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3559" name="Group 288"/>
          <p:cNvGrpSpPr/>
          <p:nvPr/>
        </p:nvGrpSpPr>
        <p:grpSpPr>
          <a:xfrm>
            <a:off x="1964520" y="4935960"/>
            <a:ext cx="307080" cy="270000"/>
            <a:chOff x="1964520" y="4935960"/>
            <a:chExt cx="307080" cy="270000"/>
          </a:xfrm>
        </p:grpSpPr>
        <p:sp>
          <p:nvSpPr>
            <p:cNvPr id="3560" name="CustomShape 289"/>
            <p:cNvSpPr/>
            <p:nvPr/>
          </p:nvSpPr>
          <p:spPr>
            <a:xfrm>
              <a:off x="1964520" y="501912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1" name="CustomShape 290"/>
            <p:cNvSpPr/>
            <p:nvPr/>
          </p:nvSpPr>
          <p:spPr>
            <a:xfrm>
              <a:off x="204984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2" name="Line 291"/>
            <p:cNvSpPr/>
            <p:nvPr/>
          </p:nvSpPr>
          <p:spPr>
            <a:xfrm flipV="1">
              <a:off x="196452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3" name="Line 292"/>
            <p:cNvSpPr/>
            <p:nvPr/>
          </p:nvSpPr>
          <p:spPr>
            <a:xfrm flipV="1">
              <a:off x="196452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4" name="Line 293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5" name="Line 294"/>
            <p:cNvSpPr/>
            <p:nvPr/>
          </p:nvSpPr>
          <p:spPr>
            <a:xfrm flipV="1">
              <a:off x="21862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66" name="Group 295"/>
          <p:cNvGrpSpPr/>
          <p:nvPr/>
        </p:nvGrpSpPr>
        <p:grpSpPr>
          <a:xfrm>
            <a:off x="1964520" y="5122800"/>
            <a:ext cx="307080" cy="270360"/>
            <a:chOff x="1964520" y="5122800"/>
            <a:chExt cx="307080" cy="270360"/>
          </a:xfrm>
        </p:grpSpPr>
        <p:sp>
          <p:nvSpPr>
            <p:cNvPr id="3567" name="CustomShape 296"/>
            <p:cNvSpPr/>
            <p:nvPr/>
          </p:nvSpPr>
          <p:spPr>
            <a:xfrm>
              <a:off x="196452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8" name="CustomShape 297"/>
            <p:cNvSpPr/>
            <p:nvPr/>
          </p:nvSpPr>
          <p:spPr>
            <a:xfrm>
              <a:off x="204984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9" name="Line 298"/>
            <p:cNvSpPr/>
            <p:nvPr/>
          </p:nvSpPr>
          <p:spPr>
            <a:xfrm flipV="1">
              <a:off x="196452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0" name="Line 299"/>
            <p:cNvSpPr/>
            <p:nvPr/>
          </p:nvSpPr>
          <p:spPr>
            <a:xfrm flipV="1">
              <a:off x="196452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1" name="Line 300"/>
            <p:cNvSpPr/>
            <p:nvPr/>
          </p:nvSpPr>
          <p:spPr>
            <a:xfrm flipV="1">
              <a:off x="218628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2" name="Line 301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73" name="Group 302"/>
          <p:cNvGrpSpPr/>
          <p:nvPr/>
        </p:nvGrpSpPr>
        <p:grpSpPr>
          <a:xfrm>
            <a:off x="2185920" y="4935960"/>
            <a:ext cx="307440" cy="270000"/>
            <a:chOff x="2185920" y="4935960"/>
            <a:chExt cx="307440" cy="270000"/>
          </a:xfrm>
        </p:grpSpPr>
        <p:sp>
          <p:nvSpPr>
            <p:cNvPr id="3574" name="CustomShape 303"/>
            <p:cNvSpPr/>
            <p:nvPr/>
          </p:nvSpPr>
          <p:spPr>
            <a:xfrm>
              <a:off x="218592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5" name="CustomShape 304"/>
            <p:cNvSpPr/>
            <p:nvPr/>
          </p:nvSpPr>
          <p:spPr>
            <a:xfrm>
              <a:off x="227160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6" name="Line 305"/>
            <p:cNvSpPr/>
            <p:nvPr/>
          </p:nvSpPr>
          <p:spPr>
            <a:xfrm flipV="1">
              <a:off x="21862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7" name="Line 306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8" name="Line 307"/>
            <p:cNvSpPr/>
            <p:nvPr/>
          </p:nvSpPr>
          <p:spPr>
            <a:xfrm flipV="1">
              <a:off x="24076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9" name="Line 308"/>
            <p:cNvSpPr/>
            <p:nvPr/>
          </p:nvSpPr>
          <p:spPr>
            <a:xfrm flipV="1">
              <a:off x="240768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80" name="Group 309"/>
          <p:cNvGrpSpPr/>
          <p:nvPr/>
        </p:nvGrpSpPr>
        <p:grpSpPr>
          <a:xfrm>
            <a:off x="2186280" y="5122800"/>
            <a:ext cx="307080" cy="270360"/>
            <a:chOff x="2186280" y="5122800"/>
            <a:chExt cx="307080" cy="270360"/>
          </a:xfrm>
        </p:grpSpPr>
        <p:sp>
          <p:nvSpPr>
            <p:cNvPr id="3581" name="CustomShape 310"/>
            <p:cNvSpPr/>
            <p:nvPr/>
          </p:nvSpPr>
          <p:spPr>
            <a:xfrm>
              <a:off x="218628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2" name="CustomShape 311"/>
            <p:cNvSpPr/>
            <p:nvPr/>
          </p:nvSpPr>
          <p:spPr>
            <a:xfrm>
              <a:off x="227160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3" name="Line 312"/>
            <p:cNvSpPr/>
            <p:nvPr/>
          </p:nvSpPr>
          <p:spPr>
            <a:xfrm flipV="1">
              <a:off x="218628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4" name="Line 313"/>
            <p:cNvSpPr/>
            <p:nvPr/>
          </p:nvSpPr>
          <p:spPr>
            <a:xfrm flipV="1">
              <a:off x="218628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5" name="Line 314"/>
            <p:cNvSpPr/>
            <p:nvPr/>
          </p:nvSpPr>
          <p:spPr>
            <a:xfrm flipV="1">
              <a:off x="240804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6" name="Line 315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87" name="Group 316"/>
          <p:cNvGrpSpPr/>
          <p:nvPr/>
        </p:nvGrpSpPr>
        <p:grpSpPr>
          <a:xfrm>
            <a:off x="2408040" y="4935960"/>
            <a:ext cx="307080" cy="270000"/>
            <a:chOff x="2408040" y="4935960"/>
            <a:chExt cx="307080" cy="270000"/>
          </a:xfrm>
        </p:grpSpPr>
        <p:sp>
          <p:nvSpPr>
            <p:cNvPr id="3588" name="CustomShape 317"/>
            <p:cNvSpPr/>
            <p:nvPr/>
          </p:nvSpPr>
          <p:spPr>
            <a:xfrm>
              <a:off x="240804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9" name="CustomShape 318"/>
            <p:cNvSpPr/>
            <p:nvPr/>
          </p:nvSpPr>
          <p:spPr>
            <a:xfrm>
              <a:off x="2493360" y="49359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0" name="Line 319"/>
            <p:cNvSpPr/>
            <p:nvPr/>
          </p:nvSpPr>
          <p:spPr>
            <a:xfrm flipV="1">
              <a:off x="240804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1" name="Line 320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2" name="Line 321"/>
            <p:cNvSpPr/>
            <p:nvPr/>
          </p:nvSpPr>
          <p:spPr>
            <a:xfrm flipV="1">
              <a:off x="262980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3" name="Line 322"/>
            <p:cNvSpPr/>
            <p:nvPr/>
          </p:nvSpPr>
          <p:spPr>
            <a:xfrm flipV="1">
              <a:off x="2629800" y="493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94" name="Group 323"/>
          <p:cNvGrpSpPr/>
          <p:nvPr/>
        </p:nvGrpSpPr>
        <p:grpSpPr>
          <a:xfrm>
            <a:off x="2408040" y="5122800"/>
            <a:ext cx="307080" cy="270360"/>
            <a:chOff x="2408040" y="5122800"/>
            <a:chExt cx="307080" cy="270360"/>
          </a:xfrm>
        </p:grpSpPr>
        <p:sp>
          <p:nvSpPr>
            <p:cNvPr id="3595" name="CustomShape 324"/>
            <p:cNvSpPr/>
            <p:nvPr/>
          </p:nvSpPr>
          <p:spPr>
            <a:xfrm>
              <a:off x="240804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6" name="CustomShape 325"/>
            <p:cNvSpPr/>
            <p:nvPr/>
          </p:nvSpPr>
          <p:spPr>
            <a:xfrm>
              <a:off x="2493360" y="512280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7" name="Line 326"/>
            <p:cNvSpPr/>
            <p:nvPr/>
          </p:nvSpPr>
          <p:spPr>
            <a:xfrm flipV="1">
              <a:off x="240804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8" name="Line 327"/>
            <p:cNvSpPr/>
            <p:nvPr/>
          </p:nvSpPr>
          <p:spPr>
            <a:xfrm flipV="1">
              <a:off x="240804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9" name="Line 328"/>
            <p:cNvSpPr/>
            <p:nvPr/>
          </p:nvSpPr>
          <p:spPr>
            <a:xfrm flipV="1">
              <a:off x="2629800" y="531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0" name="Line 329"/>
            <p:cNvSpPr/>
            <p:nvPr/>
          </p:nvSpPr>
          <p:spPr>
            <a:xfrm flipV="1">
              <a:off x="2629800" y="51228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01" name="Line 330"/>
          <p:cNvSpPr/>
          <p:nvPr/>
        </p:nvSpPr>
        <p:spPr>
          <a:xfrm flipV="1">
            <a:off x="1368000" y="501912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02" name="Line 331"/>
          <p:cNvSpPr/>
          <p:nvPr/>
        </p:nvSpPr>
        <p:spPr>
          <a:xfrm flipV="1">
            <a:off x="1431000" y="547632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03" name="Line 332"/>
          <p:cNvSpPr/>
          <p:nvPr/>
        </p:nvSpPr>
        <p:spPr>
          <a:xfrm flipV="1">
            <a:off x="1418040" y="510228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04" name="Line 333"/>
          <p:cNvSpPr/>
          <p:nvPr/>
        </p:nvSpPr>
        <p:spPr>
          <a:xfrm flipV="1">
            <a:off x="1371240" y="547632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605" name="Group 334"/>
          <p:cNvGrpSpPr/>
          <p:nvPr/>
        </p:nvGrpSpPr>
        <p:grpSpPr>
          <a:xfrm>
            <a:off x="1878840" y="5019120"/>
            <a:ext cx="307080" cy="270360"/>
            <a:chOff x="1878840" y="5019120"/>
            <a:chExt cx="307080" cy="270360"/>
          </a:xfrm>
        </p:grpSpPr>
        <p:sp>
          <p:nvSpPr>
            <p:cNvPr id="3606" name="CustomShape 335"/>
            <p:cNvSpPr/>
            <p:nvPr/>
          </p:nvSpPr>
          <p:spPr>
            <a:xfrm>
              <a:off x="187884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7" name="CustomShape 336"/>
            <p:cNvSpPr/>
            <p:nvPr/>
          </p:nvSpPr>
          <p:spPr>
            <a:xfrm>
              <a:off x="196416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8" name="Line 337"/>
            <p:cNvSpPr/>
            <p:nvPr/>
          </p:nvSpPr>
          <p:spPr>
            <a:xfrm flipV="1">
              <a:off x="187884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9" name="Line 338"/>
            <p:cNvSpPr/>
            <p:nvPr/>
          </p:nvSpPr>
          <p:spPr>
            <a:xfrm flipV="1">
              <a:off x="187884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0" name="Line 339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1" name="Line 340"/>
            <p:cNvSpPr/>
            <p:nvPr/>
          </p:nvSpPr>
          <p:spPr>
            <a:xfrm flipV="1">
              <a:off x="210060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12" name="Group 341"/>
          <p:cNvGrpSpPr/>
          <p:nvPr/>
        </p:nvGrpSpPr>
        <p:grpSpPr>
          <a:xfrm>
            <a:off x="1879200" y="5205960"/>
            <a:ext cx="306720" cy="270360"/>
            <a:chOff x="1879200" y="5205960"/>
            <a:chExt cx="306720" cy="270360"/>
          </a:xfrm>
        </p:grpSpPr>
        <p:sp>
          <p:nvSpPr>
            <p:cNvPr id="3613" name="CustomShape 342"/>
            <p:cNvSpPr/>
            <p:nvPr/>
          </p:nvSpPr>
          <p:spPr>
            <a:xfrm>
              <a:off x="1879200" y="528948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4" name="CustomShape 343"/>
            <p:cNvSpPr/>
            <p:nvPr/>
          </p:nvSpPr>
          <p:spPr>
            <a:xfrm>
              <a:off x="1964520" y="520596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5" name="Line 344"/>
            <p:cNvSpPr/>
            <p:nvPr/>
          </p:nvSpPr>
          <p:spPr>
            <a:xfrm flipV="1">
              <a:off x="18792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6" name="Line 345"/>
            <p:cNvSpPr/>
            <p:nvPr/>
          </p:nvSpPr>
          <p:spPr>
            <a:xfrm flipV="1">
              <a:off x="18792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7" name="Line 346"/>
            <p:cNvSpPr/>
            <p:nvPr/>
          </p:nvSpPr>
          <p:spPr>
            <a:xfrm flipV="1">
              <a:off x="21006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8" name="Line 347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19" name="Group 348"/>
          <p:cNvGrpSpPr/>
          <p:nvPr/>
        </p:nvGrpSpPr>
        <p:grpSpPr>
          <a:xfrm>
            <a:off x="2100600" y="5019120"/>
            <a:ext cx="307080" cy="270360"/>
            <a:chOff x="2100600" y="5019120"/>
            <a:chExt cx="307080" cy="270360"/>
          </a:xfrm>
        </p:grpSpPr>
        <p:sp>
          <p:nvSpPr>
            <p:cNvPr id="3620" name="CustomShape 349"/>
            <p:cNvSpPr/>
            <p:nvPr/>
          </p:nvSpPr>
          <p:spPr>
            <a:xfrm>
              <a:off x="210060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1" name="CustomShape 350"/>
            <p:cNvSpPr/>
            <p:nvPr/>
          </p:nvSpPr>
          <p:spPr>
            <a:xfrm>
              <a:off x="218592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2" name="Line 351"/>
            <p:cNvSpPr/>
            <p:nvPr/>
          </p:nvSpPr>
          <p:spPr>
            <a:xfrm flipV="1">
              <a:off x="210060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3" name="Line 352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4" name="Line 353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5" name="Line 354"/>
            <p:cNvSpPr/>
            <p:nvPr/>
          </p:nvSpPr>
          <p:spPr>
            <a:xfrm flipV="1">
              <a:off x="232236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26" name="Group 355"/>
          <p:cNvGrpSpPr/>
          <p:nvPr/>
        </p:nvGrpSpPr>
        <p:grpSpPr>
          <a:xfrm>
            <a:off x="2100600" y="5205960"/>
            <a:ext cx="307080" cy="270360"/>
            <a:chOff x="2100600" y="5205960"/>
            <a:chExt cx="307080" cy="270360"/>
          </a:xfrm>
        </p:grpSpPr>
        <p:sp>
          <p:nvSpPr>
            <p:cNvPr id="3627" name="CustomShape 356"/>
            <p:cNvSpPr/>
            <p:nvPr/>
          </p:nvSpPr>
          <p:spPr>
            <a:xfrm>
              <a:off x="2100600" y="52894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8" name="CustomShape 357"/>
            <p:cNvSpPr/>
            <p:nvPr/>
          </p:nvSpPr>
          <p:spPr>
            <a:xfrm>
              <a:off x="218592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9" name="Line 358"/>
            <p:cNvSpPr/>
            <p:nvPr/>
          </p:nvSpPr>
          <p:spPr>
            <a:xfrm flipV="1">
              <a:off x="210060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0" name="Line 359"/>
            <p:cNvSpPr/>
            <p:nvPr/>
          </p:nvSpPr>
          <p:spPr>
            <a:xfrm flipV="1">
              <a:off x="210060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1" name="Line 360"/>
            <p:cNvSpPr/>
            <p:nvPr/>
          </p:nvSpPr>
          <p:spPr>
            <a:xfrm flipV="1">
              <a:off x="232236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2" name="Line 361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33" name="Group 362"/>
          <p:cNvGrpSpPr/>
          <p:nvPr/>
        </p:nvGrpSpPr>
        <p:grpSpPr>
          <a:xfrm>
            <a:off x="2322360" y="5019120"/>
            <a:ext cx="307080" cy="270360"/>
            <a:chOff x="2322360" y="5019120"/>
            <a:chExt cx="307080" cy="270360"/>
          </a:xfrm>
        </p:grpSpPr>
        <p:sp>
          <p:nvSpPr>
            <p:cNvPr id="3634" name="CustomShape 363"/>
            <p:cNvSpPr/>
            <p:nvPr/>
          </p:nvSpPr>
          <p:spPr>
            <a:xfrm>
              <a:off x="2322360" y="51026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5" name="CustomShape 364"/>
            <p:cNvSpPr/>
            <p:nvPr/>
          </p:nvSpPr>
          <p:spPr>
            <a:xfrm>
              <a:off x="2407680" y="50191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6" name="Line 365"/>
            <p:cNvSpPr/>
            <p:nvPr/>
          </p:nvSpPr>
          <p:spPr>
            <a:xfrm flipV="1">
              <a:off x="232236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7" name="Line 366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8" name="Line 367"/>
            <p:cNvSpPr/>
            <p:nvPr/>
          </p:nvSpPr>
          <p:spPr>
            <a:xfrm flipV="1">
              <a:off x="254412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9" name="Line 368"/>
            <p:cNvSpPr/>
            <p:nvPr/>
          </p:nvSpPr>
          <p:spPr>
            <a:xfrm flipV="1">
              <a:off x="2544120" y="501912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40" name="Group 369"/>
          <p:cNvGrpSpPr/>
          <p:nvPr/>
        </p:nvGrpSpPr>
        <p:grpSpPr>
          <a:xfrm>
            <a:off x="2322360" y="5205960"/>
            <a:ext cx="307080" cy="270360"/>
            <a:chOff x="2322360" y="5205960"/>
            <a:chExt cx="307080" cy="270360"/>
          </a:xfrm>
        </p:grpSpPr>
        <p:sp>
          <p:nvSpPr>
            <p:cNvPr id="3641" name="CustomShape 370"/>
            <p:cNvSpPr/>
            <p:nvPr/>
          </p:nvSpPr>
          <p:spPr>
            <a:xfrm>
              <a:off x="2322360" y="528948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2" name="CustomShape 371"/>
            <p:cNvSpPr/>
            <p:nvPr/>
          </p:nvSpPr>
          <p:spPr>
            <a:xfrm>
              <a:off x="2407680" y="520596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3" name="Line 372"/>
            <p:cNvSpPr/>
            <p:nvPr/>
          </p:nvSpPr>
          <p:spPr>
            <a:xfrm flipV="1">
              <a:off x="232236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4" name="Line 373"/>
            <p:cNvSpPr/>
            <p:nvPr/>
          </p:nvSpPr>
          <p:spPr>
            <a:xfrm flipV="1">
              <a:off x="232236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5" name="Line 374"/>
            <p:cNvSpPr/>
            <p:nvPr/>
          </p:nvSpPr>
          <p:spPr>
            <a:xfrm flipV="1">
              <a:off x="2544120" y="53931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6" name="Line 375"/>
            <p:cNvSpPr/>
            <p:nvPr/>
          </p:nvSpPr>
          <p:spPr>
            <a:xfrm flipV="1">
              <a:off x="2544120" y="520596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47" name="Group 376"/>
          <p:cNvGrpSpPr/>
          <p:nvPr/>
        </p:nvGrpSpPr>
        <p:grpSpPr>
          <a:xfrm>
            <a:off x="1793520" y="5102280"/>
            <a:ext cx="307080" cy="270360"/>
            <a:chOff x="1793520" y="5102280"/>
            <a:chExt cx="307080" cy="270360"/>
          </a:xfrm>
        </p:grpSpPr>
        <p:sp>
          <p:nvSpPr>
            <p:cNvPr id="3648" name="CustomShape 377"/>
            <p:cNvSpPr/>
            <p:nvPr/>
          </p:nvSpPr>
          <p:spPr>
            <a:xfrm>
              <a:off x="1793520" y="51858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9" name="CustomShape 378"/>
            <p:cNvSpPr/>
            <p:nvPr/>
          </p:nvSpPr>
          <p:spPr>
            <a:xfrm>
              <a:off x="187884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0" name="Line 379"/>
            <p:cNvSpPr/>
            <p:nvPr/>
          </p:nvSpPr>
          <p:spPr>
            <a:xfrm flipV="1">
              <a:off x="179352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1" name="Line 380"/>
            <p:cNvSpPr/>
            <p:nvPr/>
          </p:nvSpPr>
          <p:spPr>
            <a:xfrm flipV="1">
              <a:off x="179352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2" name="Line 381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3" name="Line 382"/>
            <p:cNvSpPr/>
            <p:nvPr/>
          </p:nvSpPr>
          <p:spPr>
            <a:xfrm flipV="1">
              <a:off x="20152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54" name="Group 383"/>
          <p:cNvGrpSpPr/>
          <p:nvPr/>
        </p:nvGrpSpPr>
        <p:grpSpPr>
          <a:xfrm>
            <a:off x="1793520" y="5289480"/>
            <a:ext cx="307080" cy="270360"/>
            <a:chOff x="1793520" y="5289480"/>
            <a:chExt cx="307080" cy="270360"/>
          </a:xfrm>
        </p:grpSpPr>
        <p:sp>
          <p:nvSpPr>
            <p:cNvPr id="3655" name="CustomShape 384"/>
            <p:cNvSpPr/>
            <p:nvPr/>
          </p:nvSpPr>
          <p:spPr>
            <a:xfrm>
              <a:off x="179352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6" name="CustomShape 385"/>
            <p:cNvSpPr/>
            <p:nvPr/>
          </p:nvSpPr>
          <p:spPr>
            <a:xfrm>
              <a:off x="1879200" y="528948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7" name="Line 386"/>
            <p:cNvSpPr/>
            <p:nvPr/>
          </p:nvSpPr>
          <p:spPr>
            <a:xfrm flipV="1">
              <a:off x="179352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8" name="Line 387"/>
            <p:cNvSpPr/>
            <p:nvPr/>
          </p:nvSpPr>
          <p:spPr>
            <a:xfrm flipV="1">
              <a:off x="179352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9" name="Line 388"/>
            <p:cNvSpPr/>
            <p:nvPr/>
          </p:nvSpPr>
          <p:spPr>
            <a:xfrm flipV="1">
              <a:off x="201528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0" name="Line 389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61" name="Group 390"/>
          <p:cNvGrpSpPr/>
          <p:nvPr/>
        </p:nvGrpSpPr>
        <p:grpSpPr>
          <a:xfrm>
            <a:off x="2015280" y="5102280"/>
            <a:ext cx="307080" cy="270360"/>
            <a:chOff x="2015280" y="5102280"/>
            <a:chExt cx="307080" cy="270360"/>
          </a:xfrm>
        </p:grpSpPr>
        <p:sp>
          <p:nvSpPr>
            <p:cNvPr id="3662" name="CustomShape 391"/>
            <p:cNvSpPr/>
            <p:nvPr/>
          </p:nvSpPr>
          <p:spPr>
            <a:xfrm>
              <a:off x="2015280" y="518580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3" name="CustomShape 392"/>
            <p:cNvSpPr/>
            <p:nvPr/>
          </p:nvSpPr>
          <p:spPr>
            <a:xfrm>
              <a:off x="210060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4" name="Line 393"/>
            <p:cNvSpPr/>
            <p:nvPr/>
          </p:nvSpPr>
          <p:spPr>
            <a:xfrm flipV="1">
              <a:off x="20152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5" name="Line 394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6" name="Line 395"/>
            <p:cNvSpPr/>
            <p:nvPr/>
          </p:nvSpPr>
          <p:spPr>
            <a:xfrm flipV="1">
              <a:off x="22366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7" name="Line 396"/>
            <p:cNvSpPr/>
            <p:nvPr/>
          </p:nvSpPr>
          <p:spPr>
            <a:xfrm flipV="1">
              <a:off x="223668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68" name="Group 397"/>
          <p:cNvGrpSpPr/>
          <p:nvPr/>
        </p:nvGrpSpPr>
        <p:grpSpPr>
          <a:xfrm>
            <a:off x="2015280" y="5289480"/>
            <a:ext cx="307080" cy="270360"/>
            <a:chOff x="2015280" y="5289480"/>
            <a:chExt cx="307080" cy="270360"/>
          </a:xfrm>
        </p:grpSpPr>
        <p:sp>
          <p:nvSpPr>
            <p:cNvPr id="3669" name="CustomShape 398"/>
            <p:cNvSpPr/>
            <p:nvPr/>
          </p:nvSpPr>
          <p:spPr>
            <a:xfrm>
              <a:off x="201528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0" name="CustomShape 399"/>
            <p:cNvSpPr/>
            <p:nvPr/>
          </p:nvSpPr>
          <p:spPr>
            <a:xfrm>
              <a:off x="2100600" y="52894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1" name="Line 400"/>
            <p:cNvSpPr/>
            <p:nvPr/>
          </p:nvSpPr>
          <p:spPr>
            <a:xfrm flipV="1">
              <a:off x="201528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2" name="Line 401"/>
            <p:cNvSpPr/>
            <p:nvPr/>
          </p:nvSpPr>
          <p:spPr>
            <a:xfrm flipV="1">
              <a:off x="201528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3" name="Line 402"/>
            <p:cNvSpPr/>
            <p:nvPr/>
          </p:nvSpPr>
          <p:spPr>
            <a:xfrm flipV="1">
              <a:off x="223704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4" name="Line 403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75" name="Group 404"/>
          <p:cNvGrpSpPr/>
          <p:nvPr/>
        </p:nvGrpSpPr>
        <p:grpSpPr>
          <a:xfrm>
            <a:off x="2237040" y="5102280"/>
            <a:ext cx="307080" cy="270360"/>
            <a:chOff x="2237040" y="5102280"/>
            <a:chExt cx="307080" cy="270360"/>
          </a:xfrm>
        </p:grpSpPr>
        <p:sp>
          <p:nvSpPr>
            <p:cNvPr id="3676" name="CustomShape 405"/>
            <p:cNvSpPr/>
            <p:nvPr/>
          </p:nvSpPr>
          <p:spPr>
            <a:xfrm>
              <a:off x="2237040" y="518580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7" name="CustomShape 406"/>
            <p:cNvSpPr/>
            <p:nvPr/>
          </p:nvSpPr>
          <p:spPr>
            <a:xfrm>
              <a:off x="2322360" y="510228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8" name="Line 407"/>
            <p:cNvSpPr/>
            <p:nvPr/>
          </p:nvSpPr>
          <p:spPr>
            <a:xfrm flipV="1">
              <a:off x="223704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9" name="Line 408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0" name="Line 409"/>
            <p:cNvSpPr/>
            <p:nvPr/>
          </p:nvSpPr>
          <p:spPr>
            <a:xfrm flipV="1">
              <a:off x="245880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1" name="Line 410"/>
            <p:cNvSpPr/>
            <p:nvPr/>
          </p:nvSpPr>
          <p:spPr>
            <a:xfrm flipV="1">
              <a:off x="2458800" y="51022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682" name="Group 411"/>
          <p:cNvGrpSpPr/>
          <p:nvPr/>
        </p:nvGrpSpPr>
        <p:grpSpPr>
          <a:xfrm>
            <a:off x="2237040" y="5289480"/>
            <a:ext cx="307080" cy="270360"/>
            <a:chOff x="2237040" y="5289480"/>
            <a:chExt cx="307080" cy="270360"/>
          </a:xfrm>
        </p:grpSpPr>
        <p:sp>
          <p:nvSpPr>
            <p:cNvPr id="3683" name="CustomShape 412"/>
            <p:cNvSpPr/>
            <p:nvPr/>
          </p:nvSpPr>
          <p:spPr>
            <a:xfrm>
              <a:off x="2237040" y="537264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4" name="CustomShape 413"/>
            <p:cNvSpPr/>
            <p:nvPr/>
          </p:nvSpPr>
          <p:spPr>
            <a:xfrm>
              <a:off x="2322360" y="52894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5" name="Line 414"/>
            <p:cNvSpPr/>
            <p:nvPr/>
          </p:nvSpPr>
          <p:spPr>
            <a:xfrm flipV="1">
              <a:off x="223704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6" name="Line 415"/>
            <p:cNvSpPr/>
            <p:nvPr/>
          </p:nvSpPr>
          <p:spPr>
            <a:xfrm flipV="1">
              <a:off x="223704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7" name="Line 416"/>
            <p:cNvSpPr/>
            <p:nvPr/>
          </p:nvSpPr>
          <p:spPr>
            <a:xfrm flipV="1">
              <a:off x="2458800" y="547632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8" name="Line 417"/>
            <p:cNvSpPr/>
            <p:nvPr/>
          </p:nvSpPr>
          <p:spPr>
            <a:xfrm flipV="1">
              <a:off x="2458800" y="528948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89" name="CustomShape 418"/>
          <p:cNvSpPr/>
          <p:nvPr/>
        </p:nvSpPr>
        <p:spPr>
          <a:xfrm>
            <a:off x="235944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90" name="Line 419"/>
          <p:cNvSpPr/>
          <p:nvPr/>
        </p:nvSpPr>
        <p:spPr>
          <a:xfrm flipV="1">
            <a:off x="1371240" y="555984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1" name="Line 420"/>
          <p:cNvSpPr/>
          <p:nvPr/>
        </p:nvSpPr>
        <p:spPr>
          <a:xfrm flipV="1">
            <a:off x="1321200" y="555984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2" name="CustomShape 421"/>
          <p:cNvSpPr/>
          <p:nvPr/>
        </p:nvSpPr>
        <p:spPr>
          <a:xfrm>
            <a:off x="1368000" y="548460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3" name="CustomShape 422"/>
          <p:cNvSpPr/>
          <p:nvPr/>
        </p:nvSpPr>
        <p:spPr>
          <a:xfrm>
            <a:off x="2359440" y="524700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94" name="CustomShape 423"/>
          <p:cNvSpPr/>
          <p:nvPr/>
        </p:nvSpPr>
        <p:spPr>
          <a:xfrm>
            <a:off x="2147040" y="52470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95" name="CustomShape 424"/>
          <p:cNvSpPr/>
          <p:nvPr/>
        </p:nvSpPr>
        <p:spPr>
          <a:xfrm>
            <a:off x="214704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96" name="CustomShape 425"/>
          <p:cNvSpPr/>
          <p:nvPr/>
        </p:nvSpPr>
        <p:spPr>
          <a:xfrm>
            <a:off x="1934280" y="54172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697" name="CustomShape 426"/>
          <p:cNvSpPr/>
          <p:nvPr/>
        </p:nvSpPr>
        <p:spPr>
          <a:xfrm>
            <a:off x="1934640" y="524700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698" name="" descr=""/>
          <p:cNvPicPr/>
          <p:nvPr/>
        </p:nvPicPr>
        <p:blipFill>
          <a:blip r:embed="rId9"/>
          <a:stretch/>
        </p:blipFill>
        <p:spPr>
          <a:xfrm>
            <a:off x="931320" y="519336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3699" name="CustomShape 427"/>
          <p:cNvSpPr/>
          <p:nvPr/>
        </p:nvSpPr>
        <p:spPr>
          <a:xfrm>
            <a:off x="1321200" y="554832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0" name="Line 428"/>
          <p:cNvSpPr/>
          <p:nvPr/>
        </p:nvSpPr>
        <p:spPr>
          <a:xfrm flipV="1">
            <a:off x="1321200" y="518580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01" name="Line 429"/>
          <p:cNvSpPr/>
          <p:nvPr/>
        </p:nvSpPr>
        <p:spPr>
          <a:xfrm flipV="1">
            <a:off x="1371240" y="518580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702" name="" descr=""/>
          <p:cNvPicPr/>
          <p:nvPr/>
        </p:nvPicPr>
        <p:blipFill>
          <a:blip r:embed="rId10"/>
          <a:stretch/>
        </p:blipFill>
        <p:spPr>
          <a:xfrm>
            <a:off x="1029240" y="5886720"/>
            <a:ext cx="450000" cy="403560"/>
          </a:xfrm>
          <a:prstGeom prst="rect">
            <a:avLst/>
          </a:prstGeom>
          <a:ln>
            <a:noFill/>
          </a:ln>
        </p:spPr>
      </p:pic>
      <p:pic>
        <p:nvPicPr>
          <p:cNvPr id="3703" name="" descr=""/>
          <p:cNvPicPr/>
          <p:nvPr/>
        </p:nvPicPr>
        <p:blipFill>
          <a:blip r:embed="rId11"/>
          <a:stretch/>
        </p:blipFill>
        <p:spPr>
          <a:xfrm>
            <a:off x="977040" y="5956560"/>
            <a:ext cx="450000" cy="403560"/>
          </a:xfrm>
          <a:prstGeom prst="rect">
            <a:avLst/>
          </a:prstGeom>
          <a:ln>
            <a:noFill/>
          </a:ln>
        </p:spPr>
      </p:pic>
      <p:grpSp>
        <p:nvGrpSpPr>
          <p:cNvPr id="3704" name="Group 430"/>
          <p:cNvGrpSpPr/>
          <p:nvPr/>
        </p:nvGrpSpPr>
        <p:grpSpPr>
          <a:xfrm>
            <a:off x="1964520" y="5766840"/>
            <a:ext cx="307080" cy="270000"/>
            <a:chOff x="1964520" y="5766840"/>
            <a:chExt cx="307080" cy="270000"/>
          </a:xfrm>
        </p:grpSpPr>
        <p:sp>
          <p:nvSpPr>
            <p:cNvPr id="3705" name="CustomShape 431"/>
            <p:cNvSpPr/>
            <p:nvPr/>
          </p:nvSpPr>
          <p:spPr>
            <a:xfrm>
              <a:off x="1964520" y="585000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6" name="CustomShape 432"/>
            <p:cNvSpPr/>
            <p:nvPr/>
          </p:nvSpPr>
          <p:spPr>
            <a:xfrm>
              <a:off x="204984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7" name="Line 433"/>
            <p:cNvSpPr/>
            <p:nvPr/>
          </p:nvSpPr>
          <p:spPr>
            <a:xfrm flipV="1">
              <a:off x="196452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8" name="Line 434"/>
            <p:cNvSpPr/>
            <p:nvPr/>
          </p:nvSpPr>
          <p:spPr>
            <a:xfrm flipV="1">
              <a:off x="196452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9" name="Line 435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0" name="Line 436"/>
            <p:cNvSpPr/>
            <p:nvPr/>
          </p:nvSpPr>
          <p:spPr>
            <a:xfrm flipV="1">
              <a:off x="21862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11" name="Group 437"/>
          <p:cNvGrpSpPr/>
          <p:nvPr/>
        </p:nvGrpSpPr>
        <p:grpSpPr>
          <a:xfrm>
            <a:off x="1964520" y="5953680"/>
            <a:ext cx="307080" cy="270360"/>
            <a:chOff x="1964520" y="5953680"/>
            <a:chExt cx="307080" cy="270360"/>
          </a:xfrm>
        </p:grpSpPr>
        <p:sp>
          <p:nvSpPr>
            <p:cNvPr id="3712" name="CustomShape 438"/>
            <p:cNvSpPr/>
            <p:nvPr/>
          </p:nvSpPr>
          <p:spPr>
            <a:xfrm>
              <a:off x="196452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3" name="CustomShape 439"/>
            <p:cNvSpPr/>
            <p:nvPr/>
          </p:nvSpPr>
          <p:spPr>
            <a:xfrm>
              <a:off x="204984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4" name="Line 440"/>
            <p:cNvSpPr/>
            <p:nvPr/>
          </p:nvSpPr>
          <p:spPr>
            <a:xfrm flipV="1">
              <a:off x="196452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5" name="Line 441"/>
            <p:cNvSpPr/>
            <p:nvPr/>
          </p:nvSpPr>
          <p:spPr>
            <a:xfrm flipV="1">
              <a:off x="196452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6" name="Line 442"/>
            <p:cNvSpPr/>
            <p:nvPr/>
          </p:nvSpPr>
          <p:spPr>
            <a:xfrm flipV="1">
              <a:off x="218628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7" name="Line 443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18" name="Group 444"/>
          <p:cNvGrpSpPr/>
          <p:nvPr/>
        </p:nvGrpSpPr>
        <p:grpSpPr>
          <a:xfrm>
            <a:off x="2185920" y="5766840"/>
            <a:ext cx="307440" cy="270000"/>
            <a:chOff x="2185920" y="5766840"/>
            <a:chExt cx="307440" cy="270000"/>
          </a:xfrm>
        </p:grpSpPr>
        <p:sp>
          <p:nvSpPr>
            <p:cNvPr id="3719" name="CustomShape 445"/>
            <p:cNvSpPr/>
            <p:nvPr/>
          </p:nvSpPr>
          <p:spPr>
            <a:xfrm>
              <a:off x="218592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0" name="CustomShape 446"/>
            <p:cNvSpPr/>
            <p:nvPr/>
          </p:nvSpPr>
          <p:spPr>
            <a:xfrm>
              <a:off x="227160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1" name="Line 447"/>
            <p:cNvSpPr/>
            <p:nvPr/>
          </p:nvSpPr>
          <p:spPr>
            <a:xfrm flipV="1">
              <a:off x="21862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2" name="Line 448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3" name="Line 449"/>
            <p:cNvSpPr/>
            <p:nvPr/>
          </p:nvSpPr>
          <p:spPr>
            <a:xfrm flipV="1">
              <a:off x="24076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4" name="Line 450"/>
            <p:cNvSpPr/>
            <p:nvPr/>
          </p:nvSpPr>
          <p:spPr>
            <a:xfrm flipV="1">
              <a:off x="240768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25" name="Group 451"/>
          <p:cNvGrpSpPr/>
          <p:nvPr/>
        </p:nvGrpSpPr>
        <p:grpSpPr>
          <a:xfrm>
            <a:off x="2186280" y="5953680"/>
            <a:ext cx="307080" cy="270360"/>
            <a:chOff x="2186280" y="5953680"/>
            <a:chExt cx="307080" cy="270360"/>
          </a:xfrm>
        </p:grpSpPr>
        <p:sp>
          <p:nvSpPr>
            <p:cNvPr id="3726" name="CustomShape 452"/>
            <p:cNvSpPr/>
            <p:nvPr/>
          </p:nvSpPr>
          <p:spPr>
            <a:xfrm>
              <a:off x="218628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7" name="CustomShape 453"/>
            <p:cNvSpPr/>
            <p:nvPr/>
          </p:nvSpPr>
          <p:spPr>
            <a:xfrm>
              <a:off x="227160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8" name="Line 454"/>
            <p:cNvSpPr/>
            <p:nvPr/>
          </p:nvSpPr>
          <p:spPr>
            <a:xfrm flipV="1">
              <a:off x="218628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9" name="Line 455"/>
            <p:cNvSpPr/>
            <p:nvPr/>
          </p:nvSpPr>
          <p:spPr>
            <a:xfrm flipV="1">
              <a:off x="218628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0" name="Line 456"/>
            <p:cNvSpPr/>
            <p:nvPr/>
          </p:nvSpPr>
          <p:spPr>
            <a:xfrm flipV="1">
              <a:off x="240804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1" name="Line 457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32" name="Group 458"/>
          <p:cNvGrpSpPr/>
          <p:nvPr/>
        </p:nvGrpSpPr>
        <p:grpSpPr>
          <a:xfrm>
            <a:off x="2408040" y="5766840"/>
            <a:ext cx="307080" cy="270000"/>
            <a:chOff x="2408040" y="5766840"/>
            <a:chExt cx="307080" cy="270000"/>
          </a:xfrm>
        </p:grpSpPr>
        <p:sp>
          <p:nvSpPr>
            <p:cNvPr id="3733" name="CustomShape 459"/>
            <p:cNvSpPr/>
            <p:nvPr/>
          </p:nvSpPr>
          <p:spPr>
            <a:xfrm>
              <a:off x="240804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4" name="CustomShape 460"/>
            <p:cNvSpPr/>
            <p:nvPr/>
          </p:nvSpPr>
          <p:spPr>
            <a:xfrm>
              <a:off x="2493360" y="576684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5" name="Line 461"/>
            <p:cNvSpPr/>
            <p:nvPr/>
          </p:nvSpPr>
          <p:spPr>
            <a:xfrm flipV="1">
              <a:off x="240804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6" name="Line 462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7" name="Line 463"/>
            <p:cNvSpPr/>
            <p:nvPr/>
          </p:nvSpPr>
          <p:spPr>
            <a:xfrm flipV="1">
              <a:off x="262980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8" name="Line 464"/>
            <p:cNvSpPr/>
            <p:nvPr/>
          </p:nvSpPr>
          <p:spPr>
            <a:xfrm flipV="1">
              <a:off x="2629800" y="576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39" name="Group 465"/>
          <p:cNvGrpSpPr/>
          <p:nvPr/>
        </p:nvGrpSpPr>
        <p:grpSpPr>
          <a:xfrm>
            <a:off x="2408040" y="5953680"/>
            <a:ext cx="307080" cy="270360"/>
            <a:chOff x="2408040" y="5953680"/>
            <a:chExt cx="307080" cy="270360"/>
          </a:xfrm>
        </p:grpSpPr>
        <p:sp>
          <p:nvSpPr>
            <p:cNvPr id="3740" name="CustomShape 466"/>
            <p:cNvSpPr/>
            <p:nvPr/>
          </p:nvSpPr>
          <p:spPr>
            <a:xfrm>
              <a:off x="240804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1" name="CustomShape 467"/>
            <p:cNvSpPr/>
            <p:nvPr/>
          </p:nvSpPr>
          <p:spPr>
            <a:xfrm>
              <a:off x="2493360" y="595368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2" name="Line 468"/>
            <p:cNvSpPr/>
            <p:nvPr/>
          </p:nvSpPr>
          <p:spPr>
            <a:xfrm flipV="1">
              <a:off x="240804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3" name="Line 469"/>
            <p:cNvSpPr/>
            <p:nvPr/>
          </p:nvSpPr>
          <p:spPr>
            <a:xfrm flipV="1">
              <a:off x="240804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4" name="Line 470"/>
            <p:cNvSpPr/>
            <p:nvPr/>
          </p:nvSpPr>
          <p:spPr>
            <a:xfrm flipV="1">
              <a:off x="2629800" y="61408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5" name="Line 471"/>
            <p:cNvSpPr/>
            <p:nvPr/>
          </p:nvSpPr>
          <p:spPr>
            <a:xfrm flipV="1">
              <a:off x="2629800" y="595368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46" name="Line 472"/>
          <p:cNvSpPr/>
          <p:nvPr/>
        </p:nvSpPr>
        <p:spPr>
          <a:xfrm flipV="1">
            <a:off x="1368000" y="5850000"/>
            <a:ext cx="596520" cy="46548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7" name="Line 473"/>
          <p:cNvSpPr/>
          <p:nvPr/>
        </p:nvSpPr>
        <p:spPr>
          <a:xfrm flipV="1">
            <a:off x="1431000" y="6307200"/>
            <a:ext cx="1113120" cy="4500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8" name="Line 474"/>
          <p:cNvSpPr/>
          <p:nvPr/>
        </p:nvSpPr>
        <p:spPr>
          <a:xfrm flipV="1">
            <a:off x="1418040" y="5933160"/>
            <a:ext cx="1126080" cy="38196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49" name="Line 475"/>
          <p:cNvSpPr/>
          <p:nvPr/>
        </p:nvSpPr>
        <p:spPr>
          <a:xfrm flipV="1">
            <a:off x="1371240" y="6307200"/>
            <a:ext cx="507960" cy="52920"/>
          </a:xfrm>
          <a:prstGeom prst="line">
            <a:avLst/>
          </a:prstGeom>
          <a:ln w="900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50" name="Group 476"/>
          <p:cNvGrpSpPr/>
          <p:nvPr/>
        </p:nvGrpSpPr>
        <p:grpSpPr>
          <a:xfrm>
            <a:off x="1878840" y="5850000"/>
            <a:ext cx="307080" cy="270360"/>
            <a:chOff x="1878840" y="5850000"/>
            <a:chExt cx="307080" cy="270360"/>
          </a:xfrm>
        </p:grpSpPr>
        <p:sp>
          <p:nvSpPr>
            <p:cNvPr id="3751" name="CustomShape 477"/>
            <p:cNvSpPr/>
            <p:nvPr/>
          </p:nvSpPr>
          <p:spPr>
            <a:xfrm>
              <a:off x="187884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2" name="CustomShape 478"/>
            <p:cNvSpPr/>
            <p:nvPr/>
          </p:nvSpPr>
          <p:spPr>
            <a:xfrm>
              <a:off x="196416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3" name="Line 479"/>
            <p:cNvSpPr/>
            <p:nvPr/>
          </p:nvSpPr>
          <p:spPr>
            <a:xfrm flipV="1">
              <a:off x="187884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4" name="Line 480"/>
            <p:cNvSpPr/>
            <p:nvPr/>
          </p:nvSpPr>
          <p:spPr>
            <a:xfrm flipV="1">
              <a:off x="187884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5" name="Line 481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6" name="Line 482"/>
            <p:cNvSpPr/>
            <p:nvPr/>
          </p:nvSpPr>
          <p:spPr>
            <a:xfrm flipV="1">
              <a:off x="210060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57" name="Group 483"/>
          <p:cNvGrpSpPr/>
          <p:nvPr/>
        </p:nvGrpSpPr>
        <p:grpSpPr>
          <a:xfrm>
            <a:off x="1879200" y="6036840"/>
            <a:ext cx="306720" cy="270360"/>
            <a:chOff x="1879200" y="6036840"/>
            <a:chExt cx="306720" cy="270360"/>
          </a:xfrm>
        </p:grpSpPr>
        <p:sp>
          <p:nvSpPr>
            <p:cNvPr id="3758" name="CustomShape 484"/>
            <p:cNvSpPr/>
            <p:nvPr/>
          </p:nvSpPr>
          <p:spPr>
            <a:xfrm>
              <a:off x="1879200" y="6120360"/>
              <a:ext cx="22140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9" name="CustomShape 485"/>
            <p:cNvSpPr/>
            <p:nvPr/>
          </p:nvSpPr>
          <p:spPr>
            <a:xfrm>
              <a:off x="1964520" y="6036840"/>
              <a:ext cx="22140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0" name="Line 486"/>
            <p:cNvSpPr/>
            <p:nvPr/>
          </p:nvSpPr>
          <p:spPr>
            <a:xfrm flipV="1">
              <a:off x="18792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1" name="Line 487"/>
            <p:cNvSpPr/>
            <p:nvPr/>
          </p:nvSpPr>
          <p:spPr>
            <a:xfrm flipV="1">
              <a:off x="18792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2" name="Line 488"/>
            <p:cNvSpPr/>
            <p:nvPr/>
          </p:nvSpPr>
          <p:spPr>
            <a:xfrm flipV="1">
              <a:off x="21006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3" name="Line 489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64" name="Group 490"/>
          <p:cNvGrpSpPr/>
          <p:nvPr/>
        </p:nvGrpSpPr>
        <p:grpSpPr>
          <a:xfrm>
            <a:off x="2100600" y="5850000"/>
            <a:ext cx="307080" cy="270360"/>
            <a:chOff x="2100600" y="5850000"/>
            <a:chExt cx="307080" cy="270360"/>
          </a:xfrm>
        </p:grpSpPr>
        <p:sp>
          <p:nvSpPr>
            <p:cNvPr id="3765" name="CustomShape 491"/>
            <p:cNvSpPr/>
            <p:nvPr/>
          </p:nvSpPr>
          <p:spPr>
            <a:xfrm>
              <a:off x="210060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6" name="CustomShape 492"/>
            <p:cNvSpPr/>
            <p:nvPr/>
          </p:nvSpPr>
          <p:spPr>
            <a:xfrm>
              <a:off x="218592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7" name="Line 493"/>
            <p:cNvSpPr/>
            <p:nvPr/>
          </p:nvSpPr>
          <p:spPr>
            <a:xfrm flipV="1">
              <a:off x="210060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8" name="Line 494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9" name="Line 495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0" name="Line 496"/>
            <p:cNvSpPr/>
            <p:nvPr/>
          </p:nvSpPr>
          <p:spPr>
            <a:xfrm flipV="1">
              <a:off x="232236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71" name="Group 497"/>
          <p:cNvGrpSpPr/>
          <p:nvPr/>
        </p:nvGrpSpPr>
        <p:grpSpPr>
          <a:xfrm>
            <a:off x="2100600" y="6036840"/>
            <a:ext cx="307080" cy="270360"/>
            <a:chOff x="2100600" y="6036840"/>
            <a:chExt cx="307080" cy="270360"/>
          </a:xfrm>
        </p:grpSpPr>
        <p:sp>
          <p:nvSpPr>
            <p:cNvPr id="3772" name="CustomShape 498"/>
            <p:cNvSpPr/>
            <p:nvPr/>
          </p:nvSpPr>
          <p:spPr>
            <a:xfrm>
              <a:off x="2100600" y="6120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3" name="CustomShape 499"/>
            <p:cNvSpPr/>
            <p:nvPr/>
          </p:nvSpPr>
          <p:spPr>
            <a:xfrm>
              <a:off x="218592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4" name="Line 500"/>
            <p:cNvSpPr/>
            <p:nvPr/>
          </p:nvSpPr>
          <p:spPr>
            <a:xfrm flipV="1">
              <a:off x="210060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5" name="Line 501"/>
            <p:cNvSpPr/>
            <p:nvPr/>
          </p:nvSpPr>
          <p:spPr>
            <a:xfrm flipV="1">
              <a:off x="210060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6" name="Line 502"/>
            <p:cNvSpPr/>
            <p:nvPr/>
          </p:nvSpPr>
          <p:spPr>
            <a:xfrm flipV="1">
              <a:off x="232236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7" name="Line 503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78" name="Group 504"/>
          <p:cNvGrpSpPr/>
          <p:nvPr/>
        </p:nvGrpSpPr>
        <p:grpSpPr>
          <a:xfrm>
            <a:off x="2322360" y="5850000"/>
            <a:ext cx="307080" cy="270360"/>
            <a:chOff x="2322360" y="5850000"/>
            <a:chExt cx="307080" cy="270360"/>
          </a:xfrm>
        </p:grpSpPr>
        <p:sp>
          <p:nvSpPr>
            <p:cNvPr id="3779" name="CustomShape 505"/>
            <p:cNvSpPr/>
            <p:nvPr/>
          </p:nvSpPr>
          <p:spPr>
            <a:xfrm>
              <a:off x="2322360" y="593352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0" name="CustomShape 506"/>
            <p:cNvSpPr/>
            <p:nvPr/>
          </p:nvSpPr>
          <p:spPr>
            <a:xfrm>
              <a:off x="2407680" y="585000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1" name="Line 507"/>
            <p:cNvSpPr/>
            <p:nvPr/>
          </p:nvSpPr>
          <p:spPr>
            <a:xfrm flipV="1">
              <a:off x="232236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2" name="Line 508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3" name="Line 509"/>
            <p:cNvSpPr/>
            <p:nvPr/>
          </p:nvSpPr>
          <p:spPr>
            <a:xfrm flipV="1">
              <a:off x="254412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4" name="Line 510"/>
            <p:cNvSpPr/>
            <p:nvPr/>
          </p:nvSpPr>
          <p:spPr>
            <a:xfrm flipV="1">
              <a:off x="2544120" y="585000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85" name="Group 511"/>
          <p:cNvGrpSpPr/>
          <p:nvPr/>
        </p:nvGrpSpPr>
        <p:grpSpPr>
          <a:xfrm>
            <a:off x="2322360" y="6036840"/>
            <a:ext cx="307080" cy="270360"/>
            <a:chOff x="2322360" y="6036840"/>
            <a:chExt cx="307080" cy="270360"/>
          </a:xfrm>
        </p:grpSpPr>
        <p:sp>
          <p:nvSpPr>
            <p:cNvPr id="3786" name="CustomShape 512"/>
            <p:cNvSpPr/>
            <p:nvPr/>
          </p:nvSpPr>
          <p:spPr>
            <a:xfrm>
              <a:off x="2322360" y="6120360"/>
              <a:ext cx="221760" cy="18684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7" name="CustomShape 513"/>
            <p:cNvSpPr/>
            <p:nvPr/>
          </p:nvSpPr>
          <p:spPr>
            <a:xfrm>
              <a:off x="2407680" y="6036840"/>
              <a:ext cx="221760" cy="18720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8" name="Line 514"/>
            <p:cNvSpPr/>
            <p:nvPr/>
          </p:nvSpPr>
          <p:spPr>
            <a:xfrm flipV="1">
              <a:off x="232236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9" name="Line 515"/>
            <p:cNvSpPr/>
            <p:nvPr/>
          </p:nvSpPr>
          <p:spPr>
            <a:xfrm flipV="1">
              <a:off x="232236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0" name="Line 516"/>
            <p:cNvSpPr/>
            <p:nvPr/>
          </p:nvSpPr>
          <p:spPr>
            <a:xfrm flipV="1">
              <a:off x="2544120" y="62240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1" name="Line 517"/>
            <p:cNvSpPr/>
            <p:nvPr/>
          </p:nvSpPr>
          <p:spPr>
            <a:xfrm flipV="1">
              <a:off x="2544120" y="6036840"/>
              <a:ext cx="85320" cy="8316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92" name="Group 518"/>
          <p:cNvGrpSpPr/>
          <p:nvPr/>
        </p:nvGrpSpPr>
        <p:grpSpPr>
          <a:xfrm>
            <a:off x="1793520" y="5933160"/>
            <a:ext cx="307080" cy="270360"/>
            <a:chOff x="1793520" y="5933160"/>
            <a:chExt cx="307080" cy="270360"/>
          </a:xfrm>
        </p:grpSpPr>
        <p:sp>
          <p:nvSpPr>
            <p:cNvPr id="3793" name="CustomShape 519"/>
            <p:cNvSpPr/>
            <p:nvPr/>
          </p:nvSpPr>
          <p:spPr>
            <a:xfrm>
              <a:off x="1793520" y="60166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4" name="CustomShape 520"/>
            <p:cNvSpPr/>
            <p:nvPr/>
          </p:nvSpPr>
          <p:spPr>
            <a:xfrm>
              <a:off x="187884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5" name="Line 521"/>
            <p:cNvSpPr/>
            <p:nvPr/>
          </p:nvSpPr>
          <p:spPr>
            <a:xfrm flipV="1">
              <a:off x="179352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6" name="Line 522"/>
            <p:cNvSpPr/>
            <p:nvPr/>
          </p:nvSpPr>
          <p:spPr>
            <a:xfrm flipV="1">
              <a:off x="179352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7" name="Line 523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8" name="Line 524"/>
            <p:cNvSpPr/>
            <p:nvPr/>
          </p:nvSpPr>
          <p:spPr>
            <a:xfrm flipV="1">
              <a:off x="20152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799" name="Group 525"/>
          <p:cNvGrpSpPr/>
          <p:nvPr/>
        </p:nvGrpSpPr>
        <p:grpSpPr>
          <a:xfrm>
            <a:off x="1793520" y="6120360"/>
            <a:ext cx="307080" cy="270360"/>
            <a:chOff x="1793520" y="6120360"/>
            <a:chExt cx="307080" cy="270360"/>
          </a:xfrm>
        </p:grpSpPr>
        <p:sp>
          <p:nvSpPr>
            <p:cNvPr id="3800" name="CustomShape 526"/>
            <p:cNvSpPr/>
            <p:nvPr/>
          </p:nvSpPr>
          <p:spPr>
            <a:xfrm>
              <a:off x="179352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1" name="CustomShape 527"/>
            <p:cNvSpPr/>
            <p:nvPr/>
          </p:nvSpPr>
          <p:spPr>
            <a:xfrm>
              <a:off x="1879200" y="612036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2" name="Line 528"/>
            <p:cNvSpPr/>
            <p:nvPr/>
          </p:nvSpPr>
          <p:spPr>
            <a:xfrm flipV="1">
              <a:off x="179352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3" name="Line 529"/>
            <p:cNvSpPr/>
            <p:nvPr/>
          </p:nvSpPr>
          <p:spPr>
            <a:xfrm flipV="1">
              <a:off x="179352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4" name="Line 530"/>
            <p:cNvSpPr/>
            <p:nvPr/>
          </p:nvSpPr>
          <p:spPr>
            <a:xfrm flipV="1">
              <a:off x="201528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5" name="Line 531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06" name="Group 532"/>
          <p:cNvGrpSpPr/>
          <p:nvPr/>
        </p:nvGrpSpPr>
        <p:grpSpPr>
          <a:xfrm>
            <a:off x="2015280" y="5933160"/>
            <a:ext cx="307080" cy="270360"/>
            <a:chOff x="2015280" y="5933160"/>
            <a:chExt cx="307080" cy="270360"/>
          </a:xfrm>
        </p:grpSpPr>
        <p:sp>
          <p:nvSpPr>
            <p:cNvPr id="3807" name="CustomShape 533"/>
            <p:cNvSpPr/>
            <p:nvPr/>
          </p:nvSpPr>
          <p:spPr>
            <a:xfrm>
              <a:off x="2015280" y="6016680"/>
              <a:ext cx="22140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8" name="CustomShape 534"/>
            <p:cNvSpPr/>
            <p:nvPr/>
          </p:nvSpPr>
          <p:spPr>
            <a:xfrm>
              <a:off x="210060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9" name="Line 535"/>
            <p:cNvSpPr/>
            <p:nvPr/>
          </p:nvSpPr>
          <p:spPr>
            <a:xfrm flipV="1">
              <a:off x="20152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0" name="Line 536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1" name="Line 537"/>
            <p:cNvSpPr/>
            <p:nvPr/>
          </p:nvSpPr>
          <p:spPr>
            <a:xfrm flipV="1">
              <a:off x="22366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2" name="Line 538"/>
            <p:cNvSpPr/>
            <p:nvPr/>
          </p:nvSpPr>
          <p:spPr>
            <a:xfrm flipV="1">
              <a:off x="223668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13" name="Group 539"/>
          <p:cNvGrpSpPr/>
          <p:nvPr/>
        </p:nvGrpSpPr>
        <p:grpSpPr>
          <a:xfrm>
            <a:off x="2015280" y="6120360"/>
            <a:ext cx="307080" cy="270360"/>
            <a:chOff x="2015280" y="6120360"/>
            <a:chExt cx="307080" cy="270360"/>
          </a:xfrm>
        </p:grpSpPr>
        <p:sp>
          <p:nvSpPr>
            <p:cNvPr id="3814" name="CustomShape 540"/>
            <p:cNvSpPr/>
            <p:nvPr/>
          </p:nvSpPr>
          <p:spPr>
            <a:xfrm>
              <a:off x="201528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5" name="CustomShape 541"/>
            <p:cNvSpPr/>
            <p:nvPr/>
          </p:nvSpPr>
          <p:spPr>
            <a:xfrm>
              <a:off x="2100600" y="612036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6" name="Line 542"/>
            <p:cNvSpPr/>
            <p:nvPr/>
          </p:nvSpPr>
          <p:spPr>
            <a:xfrm flipV="1">
              <a:off x="201528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7" name="Line 543"/>
            <p:cNvSpPr/>
            <p:nvPr/>
          </p:nvSpPr>
          <p:spPr>
            <a:xfrm flipV="1">
              <a:off x="201528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8" name="Line 544"/>
            <p:cNvSpPr/>
            <p:nvPr/>
          </p:nvSpPr>
          <p:spPr>
            <a:xfrm flipV="1">
              <a:off x="223704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9" name="Line 545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20" name="Group 546"/>
          <p:cNvGrpSpPr/>
          <p:nvPr/>
        </p:nvGrpSpPr>
        <p:grpSpPr>
          <a:xfrm>
            <a:off x="2237040" y="5933160"/>
            <a:ext cx="307080" cy="270360"/>
            <a:chOff x="2237040" y="5933160"/>
            <a:chExt cx="307080" cy="270360"/>
          </a:xfrm>
        </p:grpSpPr>
        <p:sp>
          <p:nvSpPr>
            <p:cNvPr id="3821" name="CustomShape 547"/>
            <p:cNvSpPr/>
            <p:nvPr/>
          </p:nvSpPr>
          <p:spPr>
            <a:xfrm>
              <a:off x="2237040" y="601668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22" name="CustomShape 548"/>
            <p:cNvSpPr/>
            <p:nvPr/>
          </p:nvSpPr>
          <p:spPr>
            <a:xfrm>
              <a:off x="2322360" y="593316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23" name="Line 549"/>
            <p:cNvSpPr/>
            <p:nvPr/>
          </p:nvSpPr>
          <p:spPr>
            <a:xfrm flipV="1">
              <a:off x="223704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24" name="Line 550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25" name="Line 551"/>
            <p:cNvSpPr/>
            <p:nvPr/>
          </p:nvSpPr>
          <p:spPr>
            <a:xfrm flipV="1">
              <a:off x="245880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26" name="Line 552"/>
            <p:cNvSpPr/>
            <p:nvPr/>
          </p:nvSpPr>
          <p:spPr>
            <a:xfrm flipV="1">
              <a:off x="2458800" y="59331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27" name="Group 553"/>
          <p:cNvGrpSpPr/>
          <p:nvPr/>
        </p:nvGrpSpPr>
        <p:grpSpPr>
          <a:xfrm>
            <a:off x="2237040" y="6120360"/>
            <a:ext cx="307080" cy="270360"/>
            <a:chOff x="2237040" y="6120360"/>
            <a:chExt cx="307080" cy="270360"/>
          </a:xfrm>
        </p:grpSpPr>
        <p:sp>
          <p:nvSpPr>
            <p:cNvPr id="3828" name="CustomShape 554"/>
            <p:cNvSpPr/>
            <p:nvPr/>
          </p:nvSpPr>
          <p:spPr>
            <a:xfrm>
              <a:off x="2237040" y="6203520"/>
              <a:ext cx="221760" cy="18720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29" name="CustomShape 555"/>
            <p:cNvSpPr/>
            <p:nvPr/>
          </p:nvSpPr>
          <p:spPr>
            <a:xfrm>
              <a:off x="2322360" y="6120360"/>
              <a:ext cx="221760" cy="18684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0" name="Line 556"/>
            <p:cNvSpPr/>
            <p:nvPr/>
          </p:nvSpPr>
          <p:spPr>
            <a:xfrm flipV="1">
              <a:off x="223704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1" name="Line 557"/>
            <p:cNvSpPr/>
            <p:nvPr/>
          </p:nvSpPr>
          <p:spPr>
            <a:xfrm flipV="1">
              <a:off x="223704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2" name="Line 558"/>
            <p:cNvSpPr/>
            <p:nvPr/>
          </p:nvSpPr>
          <p:spPr>
            <a:xfrm flipV="1">
              <a:off x="2458800" y="630720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3" name="Line 559"/>
            <p:cNvSpPr/>
            <p:nvPr/>
          </p:nvSpPr>
          <p:spPr>
            <a:xfrm flipV="1">
              <a:off x="2458800" y="6120360"/>
              <a:ext cx="85320" cy="8316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34" name="CustomShape 560"/>
          <p:cNvSpPr/>
          <p:nvPr/>
        </p:nvSpPr>
        <p:spPr>
          <a:xfrm>
            <a:off x="235944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35" name="Line 561"/>
          <p:cNvSpPr/>
          <p:nvPr/>
        </p:nvSpPr>
        <p:spPr>
          <a:xfrm flipV="1">
            <a:off x="1371240" y="6390720"/>
            <a:ext cx="108756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6" name="Line 562"/>
          <p:cNvSpPr/>
          <p:nvPr/>
        </p:nvSpPr>
        <p:spPr>
          <a:xfrm flipV="1">
            <a:off x="1321200" y="6390720"/>
            <a:ext cx="472320" cy="3348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7" name="CustomShape 563"/>
          <p:cNvSpPr/>
          <p:nvPr/>
        </p:nvSpPr>
        <p:spPr>
          <a:xfrm>
            <a:off x="1368000" y="6315480"/>
            <a:ext cx="50040" cy="45000"/>
          </a:xfrm>
          <a:prstGeom prst="rect">
            <a:avLst/>
          </a:prstGeom>
          <a:noFill/>
          <a:ln w="18360">
            <a:solidFill>
              <a:srgbClr val="ddddd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38" name="CustomShape 564"/>
          <p:cNvSpPr/>
          <p:nvPr/>
        </p:nvSpPr>
        <p:spPr>
          <a:xfrm>
            <a:off x="2359440" y="6077880"/>
            <a:ext cx="3096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39" name="CustomShape 565"/>
          <p:cNvSpPr/>
          <p:nvPr/>
        </p:nvSpPr>
        <p:spPr>
          <a:xfrm>
            <a:off x="2147040" y="60778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40" name="CustomShape 566"/>
          <p:cNvSpPr/>
          <p:nvPr/>
        </p:nvSpPr>
        <p:spPr>
          <a:xfrm>
            <a:off x="214704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41" name="CustomShape 567"/>
          <p:cNvSpPr/>
          <p:nvPr/>
        </p:nvSpPr>
        <p:spPr>
          <a:xfrm>
            <a:off x="1934280" y="624816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42" name="CustomShape 568"/>
          <p:cNvSpPr/>
          <p:nvPr/>
        </p:nvSpPr>
        <p:spPr>
          <a:xfrm>
            <a:off x="1934640" y="6077880"/>
            <a:ext cx="30600" cy="306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843" name="" descr=""/>
          <p:cNvPicPr/>
          <p:nvPr/>
        </p:nvPicPr>
        <p:blipFill>
          <a:blip r:embed="rId12"/>
          <a:stretch/>
        </p:blipFill>
        <p:spPr>
          <a:xfrm>
            <a:off x="931320" y="6024240"/>
            <a:ext cx="450000" cy="403200"/>
          </a:xfrm>
          <a:prstGeom prst="rect">
            <a:avLst/>
          </a:prstGeom>
          <a:ln>
            <a:noFill/>
          </a:ln>
        </p:spPr>
      </p:pic>
      <p:sp>
        <p:nvSpPr>
          <p:cNvPr id="3844" name="CustomShape 569"/>
          <p:cNvSpPr/>
          <p:nvPr/>
        </p:nvSpPr>
        <p:spPr>
          <a:xfrm>
            <a:off x="1321200" y="6379200"/>
            <a:ext cx="50040" cy="45000"/>
          </a:xfrm>
          <a:prstGeom prst="rect">
            <a:avLst/>
          </a:prstGeom>
          <a:noFill/>
          <a:ln w="1836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5" name="Line 570"/>
          <p:cNvSpPr/>
          <p:nvPr/>
        </p:nvSpPr>
        <p:spPr>
          <a:xfrm flipV="1">
            <a:off x="1321200" y="6016680"/>
            <a:ext cx="47232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6" name="Line 571"/>
          <p:cNvSpPr/>
          <p:nvPr/>
        </p:nvSpPr>
        <p:spPr>
          <a:xfrm flipV="1">
            <a:off x="1371240" y="6016680"/>
            <a:ext cx="1087560" cy="362520"/>
          </a:xfrm>
          <a:prstGeom prst="line">
            <a:avLst/>
          </a:prstGeom>
          <a:ln w="9000">
            <a:solidFill>
              <a:srgbClr val="ff33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7" name="TextShape 572"/>
          <p:cNvSpPr txBox="1"/>
          <p:nvPr/>
        </p:nvSpPr>
        <p:spPr>
          <a:xfrm>
            <a:off x="1533240" y="6390720"/>
            <a:ext cx="15339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…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48" name="CustomShape 573"/>
          <p:cNvSpPr/>
          <p:nvPr/>
        </p:nvSpPr>
        <p:spPr>
          <a:xfrm>
            <a:off x="380880" y="2991240"/>
            <a:ext cx="3085920" cy="1162080"/>
          </a:xfrm>
          <a:prstGeom prst="ellipse">
            <a:avLst/>
          </a:prstGeom>
          <a:noFill/>
          <a:ln w="3672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49" name="TextShape 574"/>
          <p:cNvSpPr txBox="1"/>
          <p:nvPr/>
        </p:nvSpPr>
        <p:spPr>
          <a:xfrm>
            <a:off x="3676680" y="3096000"/>
            <a:ext cx="5144400" cy="3444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We often refer to a 3D volume as a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brick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, because, well, it is an example of a solid, similar-looking 3D shape.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Particularly in the context of 4D data sets, we also call a 3D volume a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sub-brick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. 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This is an odd lingual quirk.  But to date, this appears to be the only quirk in the AFNI software (or its developers).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CustomShape 1"/>
          <p:cNvSpPr/>
          <p:nvPr/>
        </p:nvSpPr>
        <p:spPr>
          <a:xfrm>
            <a:off x="281880" y="1383120"/>
            <a:ext cx="8790840" cy="5058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Sub-brick selection by volume index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AFNI has a convenience feature of being able to select subset(s) of volumes for copying, calculation, etc. from a 4D set.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This works by putting the index or index range in square brackets </a:t>
            </a:r>
            <a:r>
              <a:rPr b="1" i="1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and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quotation marks "[ ]" ("" keep the terminal from interpreting the square brackets specially).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51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*AFNI terminology sidenote*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2" name="CustomShape 1"/>
          <p:cNvSpPr/>
          <p:nvPr/>
        </p:nvSpPr>
        <p:spPr>
          <a:xfrm>
            <a:off x="281880" y="1383120"/>
            <a:ext cx="8790840" cy="5058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Sub-brick selection by volume index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AFNI has a convenience feature of being able to select subset(s) of volumes for copying, calculation, etc. from a 4D set.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This works by putting the index or index range in square brackets </a:t>
            </a:r>
            <a:r>
              <a:rPr b="1" i="1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and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quotation marks "[ ]" ("" keep the terminal from interpreting the square brackets specially).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 comma separates indices, and two dots .. specifies an (inclusive) range; $ means final volume. 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Ex.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DSET"[0]"           # initial subbrick (NB: count from 0!)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DSET"[0..5]"        # subbricks 0,1,2,3,4,5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DSET"[3,5..8,19]"   # subbricks 3,5,6,7,8,19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DSET"[1,14,29..$]"  # subbricks 1,14,29-to-the-last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DSET[0,4,5,15]      # ERROR in tcsh (no quotes); OK in bash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Ex. application, to copy out subset: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3dcalc -a DSET "[3,5..8,19]" -expr 'a' -prefix DSET_NEW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Fun fact: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there are other forms of subbrick selection (brik label, voxel value...).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53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*AFNI terminology sidenote*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4" name="CustomShape 1"/>
          <p:cNvSpPr/>
          <p:nvPr/>
        </p:nvSpPr>
        <p:spPr>
          <a:xfrm>
            <a:off x="274320" y="137160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are the grid’s properties?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55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Grids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6" name="CustomShape 1"/>
          <p:cNvSpPr/>
          <p:nvPr/>
        </p:nvSpPr>
        <p:spPr>
          <a:xfrm>
            <a:off x="491256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57" name="CustomShape 2"/>
          <p:cNvSpPr/>
          <p:nvPr/>
        </p:nvSpPr>
        <p:spPr>
          <a:xfrm>
            <a:off x="491292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58" name="CustomShape 3"/>
          <p:cNvSpPr/>
          <p:nvPr/>
        </p:nvSpPr>
        <p:spPr>
          <a:xfrm>
            <a:off x="437328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59" name="CustomShape 4"/>
          <p:cNvSpPr/>
          <p:nvPr/>
        </p:nvSpPr>
        <p:spPr>
          <a:xfrm>
            <a:off x="437364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60" name="CustomShape 5"/>
          <p:cNvSpPr/>
          <p:nvPr/>
        </p:nvSpPr>
        <p:spPr>
          <a:xfrm>
            <a:off x="383400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61" name="CustomShape 6"/>
          <p:cNvSpPr/>
          <p:nvPr/>
        </p:nvSpPr>
        <p:spPr>
          <a:xfrm>
            <a:off x="383436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62" name="CustomShape 7"/>
          <p:cNvSpPr/>
          <p:nvPr/>
        </p:nvSpPr>
        <p:spPr>
          <a:xfrm>
            <a:off x="660060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63" name="CustomShape 8"/>
          <p:cNvSpPr/>
          <p:nvPr/>
        </p:nvSpPr>
        <p:spPr>
          <a:xfrm>
            <a:off x="660096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64" name="CustomShape 9"/>
          <p:cNvSpPr/>
          <p:nvPr/>
        </p:nvSpPr>
        <p:spPr>
          <a:xfrm>
            <a:off x="606132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65" name="CustomShape 10"/>
          <p:cNvSpPr/>
          <p:nvPr/>
        </p:nvSpPr>
        <p:spPr>
          <a:xfrm>
            <a:off x="606168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66" name="CustomShape 11"/>
          <p:cNvSpPr/>
          <p:nvPr/>
        </p:nvSpPr>
        <p:spPr>
          <a:xfrm>
            <a:off x="552204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67" name="CustomShape 12"/>
          <p:cNvSpPr/>
          <p:nvPr/>
        </p:nvSpPr>
        <p:spPr>
          <a:xfrm>
            <a:off x="552240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68" name="CustomShape 13"/>
          <p:cNvSpPr/>
          <p:nvPr/>
        </p:nvSpPr>
        <p:spPr>
          <a:xfrm>
            <a:off x="473256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69" name="CustomShape 14"/>
          <p:cNvSpPr/>
          <p:nvPr/>
        </p:nvSpPr>
        <p:spPr>
          <a:xfrm>
            <a:off x="473292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0" name="CustomShape 15"/>
          <p:cNvSpPr/>
          <p:nvPr/>
        </p:nvSpPr>
        <p:spPr>
          <a:xfrm>
            <a:off x="419328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1" name="CustomShape 16"/>
          <p:cNvSpPr/>
          <p:nvPr/>
        </p:nvSpPr>
        <p:spPr>
          <a:xfrm>
            <a:off x="419364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2" name="CustomShape 17"/>
          <p:cNvSpPr/>
          <p:nvPr/>
        </p:nvSpPr>
        <p:spPr>
          <a:xfrm>
            <a:off x="365400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3" name="CustomShape 18"/>
          <p:cNvSpPr/>
          <p:nvPr/>
        </p:nvSpPr>
        <p:spPr>
          <a:xfrm>
            <a:off x="365436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4" name="CustomShape 19"/>
          <p:cNvSpPr/>
          <p:nvPr/>
        </p:nvSpPr>
        <p:spPr>
          <a:xfrm>
            <a:off x="634860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5" name="CustomShape 20"/>
          <p:cNvSpPr/>
          <p:nvPr/>
        </p:nvSpPr>
        <p:spPr>
          <a:xfrm>
            <a:off x="642096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6" name="CustomShape 21"/>
          <p:cNvSpPr/>
          <p:nvPr/>
        </p:nvSpPr>
        <p:spPr>
          <a:xfrm>
            <a:off x="588132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7" name="CustomShape 22"/>
          <p:cNvSpPr/>
          <p:nvPr/>
        </p:nvSpPr>
        <p:spPr>
          <a:xfrm>
            <a:off x="588168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8" name="CustomShape 23"/>
          <p:cNvSpPr/>
          <p:nvPr/>
        </p:nvSpPr>
        <p:spPr>
          <a:xfrm>
            <a:off x="534204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79" name="CustomShape 24"/>
          <p:cNvSpPr/>
          <p:nvPr/>
        </p:nvSpPr>
        <p:spPr>
          <a:xfrm>
            <a:off x="534240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80" name="CustomShape 25"/>
          <p:cNvSpPr/>
          <p:nvPr/>
        </p:nvSpPr>
        <p:spPr>
          <a:xfrm>
            <a:off x="274320" y="137160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are the grid’s properties?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One is “size.”  Three ways to describe it: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81" name="CustomShape 26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Grids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82" name="TextShape 27"/>
          <p:cNvSpPr txBox="1"/>
          <p:nvPr/>
        </p:nvSpPr>
        <p:spPr>
          <a:xfrm>
            <a:off x="615240" y="6350400"/>
            <a:ext cx="2739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83" name="Line 28"/>
          <p:cNvSpPr/>
          <p:nvPr/>
        </p:nvSpPr>
        <p:spPr>
          <a:xfrm>
            <a:off x="610200" y="6350400"/>
            <a:ext cx="377280" cy="0"/>
          </a:xfrm>
          <a:prstGeom prst="line">
            <a:avLst/>
          </a:prstGeom>
          <a:ln>
            <a:solidFill>
              <a:srgbClr val="6600cc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84" name="TextShape 29"/>
          <p:cNvSpPr txBox="1"/>
          <p:nvPr/>
        </p:nvSpPr>
        <p:spPr>
          <a:xfrm>
            <a:off x="929160" y="5834160"/>
            <a:ext cx="3315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j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85" name="TextShape 30"/>
          <p:cNvSpPr txBox="1"/>
          <p:nvPr/>
        </p:nvSpPr>
        <p:spPr>
          <a:xfrm>
            <a:off x="140040" y="5806800"/>
            <a:ext cx="33120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k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86" name="Line 31"/>
          <p:cNvSpPr/>
          <p:nvPr/>
        </p:nvSpPr>
        <p:spPr>
          <a:xfrm flipV="1">
            <a:off x="610200" y="6021360"/>
            <a:ext cx="318960" cy="329040"/>
          </a:xfrm>
          <a:prstGeom prst="line">
            <a:avLst/>
          </a:prstGeom>
          <a:ln>
            <a:solidFill>
              <a:srgbClr val="6600cc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87" name="Line 32"/>
          <p:cNvSpPr/>
          <p:nvPr/>
        </p:nvSpPr>
        <p:spPr>
          <a:xfrm flipH="1" flipV="1">
            <a:off x="610200" y="5922000"/>
            <a:ext cx="5040" cy="428400"/>
          </a:xfrm>
          <a:prstGeom prst="line">
            <a:avLst/>
          </a:prstGeom>
          <a:ln>
            <a:solidFill>
              <a:srgbClr val="6600cc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888" name="TextShape 33"/>
          <p:cNvSpPr txBox="1"/>
          <p:nvPr/>
        </p:nvSpPr>
        <p:spPr>
          <a:xfrm>
            <a:off x="330840" y="1987200"/>
            <a:ext cx="8877600" cy="2003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1) </a:t>
            </a:r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matrix size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: count voxels in each dimension (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i="1" lang="en-US" sz="2000" spc="-1" strike="noStrike" baseline="-25000">
                <a:solidFill>
                  <a:srgbClr val="000000"/>
                </a:solidFill>
                <a:latin typeface="Trebuchet MS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rows,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i="1" lang="en-US" sz="2000" spc="-1" strike="noStrike" baseline="-25000">
                <a:solidFill>
                  <a:srgbClr val="000000"/>
                </a:solidFill>
                <a:latin typeface="Trebuchet MS"/>
              </a:rPr>
              <a:t>j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cols,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i="1" lang="en-US" sz="2000" spc="-1" strike="noStrike" baseline="-25000">
                <a:solidFill>
                  <a:srgbClr val="000000"/>
                </a:solidFill>
                <a:latin typeface="Trebuchet MS"/>
              </a:rPr>
              <a:t>k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slices)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- independent of voxel size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3889" name="Group 34"/>
          <p:cNvGrpSpPr/>
          <p:nvPr/>
        </p:nvGrpSpPr>
        <p:grpSpPr>
          <a:xfrm>
            <a:off x="3369960" y="4085280"/>
            <a:ext cx="779400" cy="685800"/>
            <a:chOff x="3369960" y="4085280"/>
            <a:chExt cx="779400" cy="685800"/>
          </a:xfrm>
        </p:grpSpPr>
        <p:sp>
          <p:nvSpPr>
            <p:cNvPr id="3890" name="CustomShape 35"/>
            <p:cNvSpPr/>
            <p:nvPr/>
          </p:nvSpPr>
          <p:spPr>
            <a:xfrm>
              <a:off x="3369960" y="429696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1" name="CustomShape 36"/>
            <p:cNvSpPr/>
            <p:nvPr/>
          </p:nvSpPr>
          <p:spPr>
            <a:xfrm>
              <a:off x="3586680" y="4085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2" name="Line 37"/>
            <p:cNvSpPr/>
            <p:nvPr/>
          </p:nvSpPr>
          <p:spPr>
            <a:xfrm flipV="1">
              <a:off x="336996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3" name="Line 38"/>
            <p:cNvSpPr/>
            <p:nvPr/>
          </p:nvSpPr>
          <p:spPr>
            <a:xfrm flipV="1">
              <a:off x="33699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4" name="Line 39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5" name="Line 40"/>
            <p:cNvSpPr/>
            <p:nvPr/>
          </p:nvSpPr>
          <p:spPr>
            <a:xfrm flipV="1">
              <a:off x="393264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896" name="Group 41"/>
          <p:cNvGrpSpPr/>
          <p:nvPr/>
        </p:nvGrpSpPr>
        <p:grpSpPr>
          <a:xfrm>
            <a:off x="3370320" y="4559760"/>
            <a:ext cx="779040" cy="685800"/>
            <a:chOff x="3370320" y="4559760"/>
            <a:chExt cx="779040" cy="685800"/>
          </a:xfrm>
        </p:grpSpPr>
        <p:sp>
          <p:nvSpPr>
            <p:cNvPr id="3897" name="CustomShape 42"/>
            <p:cNvSpPr/>
            <p:nvPr/>
          </p:nvSpPr>
          <p:spPr>
            <a:xfrm>
              <a:off x="337032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8" name="CustomShape 43"/>
            <p:cNvSpPr/>
            <p:nvPr/>
          </p:nvSpPr>
          <p:spPr>
            <a:xfrm>
              <a:off x="3587040" y="45597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9" name="Line 44"/>
            <p:cNvSpPr/>
            <p:nvPr/>
          </p:nvSpPr>
          <p:spPr>
            <a:xfrm flipV="1">
              <a:off x="3370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0" name="Line 45"/>
            <p:cNvSpPr/>
            <p:nvPr/>
          </p:nvSpPr>
          <p:spPr>
            <a:xfrm flipV="1">
              <a:off x="337032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1" name="Line 46"/>
            <p:cNvSpPr/>
            <p:nvPr/>
          </p:nvSpPr>
          <p:spPr>
            <a:xfrm flipV="1">
              <a:off x="393264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2" name="Line 47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03" name="Group 48"/>
          <p:cNvGrpSpPr/>
          <p:nvPr/>
        </p:nvGrpSpPr>
        <p:grpSpPr>
          <a:xfrm>
            <a:off x="3932280" y="4085280"/>
            <a:ext cx="779400" cy="685800"/>
            <a:chOff x="3932280" y="4085280"/>
            <a:chExt cx="779400" cy="685800"/>
          </a:xfrm>
        </p:grpSpPr>
        <p:sp>
          <p:nvSpPr>
            <p:cNvPr id="3904" name="CustomShape 49"/>
            <p:cNvSpPr/>
            <p:nvPr/>
          </p:nvSpPr>
          <p:spPr>
            <a:xfrm>
              <a:off x="393228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5" name="CustomShape 50"/>
            <p:cNvSpPr/>
            <p:nvPr/>
          </p:nvSpPr>
          <p:spPr>
            <a:xfrm>
              <a:off x="414936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6" name="Line 51"/>
            <p:cNvSpPr/>
            <p:nvPr/>
          </p:nvSpPr>
          <p:spPr>
            <a:xfrm flipV="1">
              <a:off x="393264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7" name="Line 52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8" name="Line 53"/>
            <p:cNvSpPr/>
            <p:nvPr/>
          </p:nvSpPr>
          <p:spPr>
            <a:xfrm flipV="1">
              <a:off x="44949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9" name="Line 54"/>
            <p:cNvSpPr/>
            <p:nvPr/>
          </p:nvSpPr>
          <p:spPr>
            <a:xfrm flipV="1">
              <a:off x="449496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10" name="Group 55"/>
          <p:cNvGrpSpPr/>
          <p:nvPr/>
        </p:nvGrpSpPr>
        <p:grpSpPr>
          <a:xfrm>
            <a:off x="3932640" y="4559760"/>
            <a:ext cx="779400" cy="685800"/>
            <a:chOff x="3932640" y="4559760"/>
            <a:chExt cx="779400" cy="685800"/>
          </a:xfrm>
        </p:grpSpPr>
        <p:sp>
          <p:nvSpPr>
            <p:cNvPr id="3911" name="CustomShape 56"/>
            <p:cNvSpPr/>
            <p:nvPr/>
          </p:nvSpPr>
          <p:spPr>
            <a:xfrm>
              <a:off x="393264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2" name="CustomShape 57"/>
            <p:cNvSpPr/>
            <p:nvPr/>
          </p:nvSpPr>
          <p:spPr>
            <a:xfrm>
              <a:off x="414936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3" name="Line 58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4" name="Line 59"/>
            <p:cNvSpPr/>
            <p:nvPr/>
          </p:nvSpPr>
          <p:spPr>
            <a:xfrm flipV="1">
              <a:off x="393264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5" name="Line 60"/>
            <p:cNvSpPr/>
            <p:nvPr/>
          </p:nvSpPr>
          <p:spPr>
            <a:xfrm flipV="1">
              <a:off x="449532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6" name="Line 61"/>
            <p:cNvSpPr/>
            <p:nvPr/>
          </p:nvSpPr>
          <p:spPr>
            <a:xfrm flipV="1">
              <a:off x="4495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17" name="Group 62"/>
          <p:cNvGrpSpPr/>
          <p:nvPr/>
        </p:nvGrpSpPr>
        <p:grpSpPr>
          <a:xfrm>
            <a:off x="4495320" y="4085280"/>
            <a:ext cx="779400" cy="685800"/>
            <a:chOff x="4495320" y="4085280"/>
            <a:chExt cx="779400" cy="685800"/>
          </a:xfrm>
        </p:grpSpPr>
        <p:sp>
          <p:nvSpPr>
            <p:cNvPr id="3918" name="CustomShape 63"/>
            <p:cNvSpPr/>
            <p:nvPr/>
          </p:nvSpPr>
          <p:spPr>
            <a:xfrm>
              <a:off x="449532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9" name="CustomShape 64"/>
            <p:cNvSpPr/>
            <p:nvPr/>
          </p:nvSpPr>
          <p:spPr>
            <a:xfrm>
              <a:off x="471204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0" name="Line 65"/>
            <p:cNvSpPr/>
            <p:nvPr/>
          </p:nvSpPr>
          <p:spPr>
            <a:xfrm flipV="1">
              <a:off x="449532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1" name="Line 66"/>
            <p:cNvSpPr/>
            <p:nvPr/>
          </p:nvSpPr>
          <p:spPr>
            <a:xfrm flipV="1">
              <a:off x="4495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2" name="Line 67"/>
            <p:cNvSpPr/>
            <p:nvPr/>
          </p:nvSpPr>
          <p:spPr>
            <a:xfrm flipV="1">
              <a:off x="5058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3" name="Line 68"/>
            <p:cNvSpPr/>
            <p:nvPr/>
          </p:nvSpPr>
          <p:spPr>
            <a:xfrm flipV="1">
              <a:off x="505800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24" name="Group 69"/>
          <p:cNvGrpSpPr/>
          <p:nvPr/>
        </p:nvGrpSpPr>
        <p:grpSpPr>
          <a:xfrm>
            <a:off x="4495320" y="4559760"/>
            <a:ext cx="779400" cy="685800"/>
            <a:chOff x="4495320" y="4559760"/>
            <a:chExt cx="779400" cy="685800"/>
          </a:xfrm>
        </p:grpSpPr>
        <p:sp>
          <p:nvSpPr>
            <p:cNvPr id="3925" name="CustomShape 70"/>
            <p:cNvSpPr/>
            <p:nvPr/>
          </p:nvSpPr>
          <p:spPr>
            <a:xfrm>
              <a:off x="449532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6" name="CustomShape 71"/>
            <p:cNvSpPr/>
            <p:nvPr/>
          </p:nvSpPr>
          <p:spPr>
            <a:xfrm>
              <a:off x="471204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7" name="Line 72"/>
            <p:cNvSpPr/>
            <p:nvPr/>
          </p:nvSpPr>
          <p:spPr>
            <a:xfrm flipV="1">
              <a:off x="4495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8" name="Line 73"/>
            <p:cNvSpPr/>
            <p:nvPr/>
          </p:nvSpPr>
          <p:spPr>
            <a:xfrm flipV="1">
              <a:off x="449532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9" name="Line 74"/>
            <p:cNvSpPr/>
            <p:nvPr/>
          </p:nvSpPr>
          <p:spPr>
            <a:xfrm flipV="1">
              <a:off x="505800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0" name="Line 75"/>
            <p:cNvSpPr/>
            <p:nvPr/>
          </p:nvSpPr>
          <p:spPr>
            <a:xfrm flipV="1">
              <a:off x="5058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31" name="Group 76"/>
          <p:cNvGrpSpPr/>
          <p:nvPr/>
        </p:nvGrpSpPr>
        <p:grpSpPr>
          <a:xfrm>
            <a:off x="3152880" y="4296600"/>
            <a:ext cx="779400" cy="685800"/>
            <a:chOff x="3152880" y="4296600"/>
            <a:chExt cx="779400" cy="685800"/>
          </a:xfrm>
        </p:grpSpPr>
        <p:sp>
          <p:nvSpPr>
            <p:cNvPr id="3932" name="CustomShape 77"/>
            <p:cNvSpPr/>
            <p:nvPr/>
          </p:nvSpPr>
          <p:spPr>
            <a:xfrm>
              <a:off x="3152880" y="45082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3" name="CustomShape 78"/>
            <p:cNvSpPr/>
            <p:nvPr/>
          </p:nvSpPr>
          <p:spPr>
            <a:xfrm>
              <a:off x="3369600" y="4296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4" name="Line 79"/>
            <p:cNvSpPr/>
            <p:nvPr/>
          </p:nvSpPr>
          <p:spPr>
            <a:xfrm flipV="1">
              <a:off x="315288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5" name="Line 80"/>
            <p:cNvSpPr/>
            <p:nvPr/>
          </p:nvSpPr>
          <p:spPr>
            <a:xfrm flipV="1">
              <a:off x="31528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6" name="Line 81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7" name="Line 82"/>
            <p:cNvSpPr/>
            <p:nvPr/>
          </p:nvSpPr>
          <p:spPr>
            <a:xfrm flipV="1">
              <a:off x="371556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38" name="Group 83"/>
          <p:cNvGrpSpPr/>
          <p:nvPr/>
        </p:nvGrpSpPr>
        <p:grpSpPr>
          <a:xfrm>
            <a:off x="3153240" y="4771080"/>
            <a:ext cx="779040" cy="685800"/>
            <a:chOff x="3153240" y="4771080"/>
            <a:chExt cx="779040" cy="685800"/>
          </a:xfrm>
        </p:grpSpPr>
        <p:sp>
          <p:nvSpPr>
            <p:cNvPr id="3939" name="CustomShape 84"/>
            <p:cNvSpPr/>
            <p:nvPr/>
          </p:nvSpPr>
          <p:spPr>
            <a:xfrm>
              <a:off x="3153240" y="49824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0" name="CustomShape 85"/>
            <p:cNvSpPr/>
            <p:nvPr/>
          </p:nvSpPr>
          <p:spPr>
            <a:xfrm>
              <a:off x="336996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1" name="Line 86"/>
            <p:cNvSpPr/>
            <p:nvPr/>
          </p:nvSpPr>
          <p:spPr>
            <a:xfrm flipV="1">
              <a:off x="3153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2" name="Line 87"/>
            <p:cNvSpPr/>
            <p:nvPr/>
          </p:nvSpPr>
          <p:spPr>
            <a:xfrm flipV="1">
              <a:off x="315324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3" name="Line 88"/>
            <p:cNvSpPr/>
            <p:nvPr/>
          </p:nvSpPr>
          <p:spPr>
            <a:xfrm flipV="1">
              <a:off x="371556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4" name="Line 89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45" name="Group 90"/>
          <p:cNvGrpSpPr/>
          <p:nvPr/>
        </p:nvGrpSpPr>
        <p:grpSpPr>
          <a:xfrm>
            <a:off x="3715200" y="4296600"/>
            <a:ext cx="779400" cy="685800"/>
            <a:chOff x="3715200" y="4296600"/>
            <a:chExt cx="779400" cy="685800"/>
          </a:xfrm>
        </p:grpSpPr>
        <p:sp>
          <p:nvSpPr>
            <p:cNvPr id="3946" name="CustomShape 91"/>
            <p:cNvSpPr/>
            <p:nvPr/>
          </p:nvSpPr>
          <p:spPr>
            <a:xfrm>
              <a:off x="371520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7" name="CustomShape 92"/>
            <p:cNvSpPr/>
            <p:nvPr/>
          </p:nvSpPr>
          <p:spPr>
            <a:xfrm>
              <a:off x="393228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8" name="Line 93"/>
            <p:cNvSpPr/>
            <p:nvPr/>
          </p:nvSpPr>
          <p:spPr>
            <a:xfrm flipV="1">
              <a:off x="371556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9" name="Line 94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0" name="Line 95"/>
            <p:cNvSpPr/>
            <p:nvPr/>
          </p:nvSpPr>
          <p:spPr>
            <a:xfrm flipV="1">
              <a:off x="42778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1" name="Line 96"/>
            <p:cNvSpPr/>
            <p:nvPr/>
          </p:nvSpPr>
          <p:spPr>
            <a:xfrm flipV="1">
              <a:off x="427788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52" name="Group 97"/>
          <p:cNvGrpSpPr/>
          <p:nvPr/>
        </p:nvGrpSpPr>
        <p:grpSpPr>
          <a:xfrm>
            <a:off x="3715560" y="4771080"/>
            <a:ext cx="779400" cy="685800"/>
            <a:chOff x="3715560" y="4771080"/>
            <a:chExt cx="779400" cy="685800"/>
          </a:xfrm>
        </p:grpSpPr>
        <p:sp>
          <p:nvSpPr>
            <p:cNvPr id="3953" name="CustomShape 98"/>
            <p:cNvSpPr/>
            <p:nvPr/>
          </p:nvSpPr>
          <p:spPr>
            <a:xfrm>
              <a:off x="371556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4" name="CustomShape 99"/>
            <p:cNvSpPr/>
            <p:nvPr/>
          </p:nvSpPr>
          <p:spPr>
            <a:xfrm>
              <a:off x="393228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5" name="Line 100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6" name="Line 101"/>
            <p:cNvSpPr/>
            <p:nvPr/>
          </p:nvSpPr>
          <p:spPr>
            <a:xfrm flipV="1">
              <a:off x="371556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7" name="Line 102"/>
            <p:cNvSpPr/>
            <p:nvPr/>
          </p:nvSpPr>
          <p:spPr>
            <a:xfrm flipV="1">
              <a:off x="427824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8" name="Line 103"/>
            <p:cNvSpPr/>
            <p:nvPr/>
          </p:nvSpPr>
          <p:spPr>
            <a:xfrm flipV="1">
              <a:off x="4278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59" name="Group 104"/>
          <p:cNvGrpSpPr/>
          <p:nvPr/>
        </p:nvGrpSpPr>
        <p:grpSpPr>
          <a:xfrm>
            <a:off x="4278240" y="4296600"/>
            <a:ext cx="779400" cy="685800"/>
            <a:chOff x="4278240" y="4296600"/>
            <a:chExt cx="779400" cy="685800"/>
          </a:xfrm>
        </p:grpSpPr>
        <p:sp>
          <p:nvSpPr>
            <p:cNvPr id="3960" name="CustomShape 105"/>
            <p:cNvSpPr/>
            <p:nvPr/>
          </p:nvSpPr>
          <p:spPr>
            <a:xfrm>
              <a:off x="427824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1" name="CustomShape 106"/>
            <p:cNvSpPr/>
            <p:nvPr/>
          </p:nvSpPr>
          <p:spPr>
            <a:xfrm>
              <a:off x="449496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2" name="Line 107"/>
            <p:cNvSpPr/>
            <p:nvPr/>
          </p:nvSpPr>
          <p:spPr>
            <a:xfrm flipV="1">
              <a:off x="427824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3" name="Line 108"/>
            <p:cNvSpPr/>
            <p:nvPr/>
          </p:nvSpPr>
          <p:spPr>
            <a:xfrm flipV="1">
              <a:off x="4278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4" name="Line 109"/>
            <p:cNvSpPr/>
            <p:nvPr/>
          </p:nvSpPr>
          <p:spPr>
            <a:xfrm flipV="1">
              <a:off x="4840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5" name="Line 110"/>
            <p:cNvSpPr/>
            <p:nvPr/>
          </p:nvSpPr>
          <p:spPr>
            <a:xfrm flipV="1">
              <a:off x="484092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66" name="Group 111"/>
          <p:cNvGrpSpPr/>
          <p:nvPr/>
        </p:nvGrpSpPr>
        <p:grpSpPr>
          <a:xfrm>
            <a:off x="4278240" y="4771080"/>
            <a:ext cx="779400" cy="685800"/>
            <a:chOff x="4278240" y="4771080"/>
            <a:chExt cx="779400" cy="685800"/>
          </a:xfrm>
        </p:grpSpPr>
        <p:sp>
          <p:nvSpPr>
            <p:cNvPr id="3967" name="CustomShape 112"/>
            <p:cNvSpPr/>
            <p:nvPr/>
          </p:nvSpPr>
          <p:spPr>
            <a:xfrm>
              <a:off x="427824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8" name="CustomShape 113"/>
            <p:cNvSpPr/>
            <p:nvPr/>
          </p:nvSpPr>
          <p:spPr>
            <a:xfrm>
              <a:off x="449496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9" name="Line 114"/>
            <p:cNvSpPr/>
            <p:nvPr/>
          </p:nvSpPr>
          <p:spPr>
            <a:xfrm flipV="1">
              <a:off x="4278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0" name="Line 115"/>
            <p:cNvSpPr/>
            <p:nvPr/>
          </p:nvSpPr>
          <p:spPr>
            <a:xfrm flipV="1">
              <a:off x="427824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1" name="Line 116"/>
            <p:cNvSpPr/>
            <p:nvPr/>
          </p:nvSpPr>
          <p:spPr>
            <a:xfrm flipV="1">
              <a:off x="484092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2" name="Line 117"/>
            <p:cNvSpPr/>
            <p:nvPr/>
          </p:nvSpPr>
          <p:spPr>
            <a:xfrm flipV="1">
              <a:off x="4840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73" name="Group 118"/>
          <p:cNvGrpSpPr/>
          <p:nvPr/>
        </p:nvGrpSpPr>
        <p:grpSpPr>
          <a:xfrm>
            <a:off x="2936160" y="4507920"/>
            <a:ext cx="779400" cy="685800"/>
            <a:chOff x="2936160" y="4507920"/>
            <a:chExt cx="779400" cy="685800"/>
          </a:xfrm>
        </p:grpSpPr>
        <p:sp>
          <p:nvSpPr>
            <p:cNvPr id="3974" name="CustomShape 119"/>
            <p:cNvSpPr/>
            <p:nvPr/>
          </p:nvSpPr>
          <p:spPr>
            <a:xfrm>
              <a:off x="2936160" y="471960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5" name="CustomShape 120"/>
            <p:cNvSpPr/>
            <p:nvPr/>
          </p:nvSpPr>
          <p:spPr>
            <a:xfrm>
              <a:off x="3152880" y="4507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6" name="Line 121"/>
            <p:cNvSpPr/>
            <p:nvPr/>
          </p:nvSpPr>
          <p:spPr>
            <a:xfrm flipV="1">
              <a:off x="293616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7" name="Line 122"/>
            <p:cNvSpPr/>
            <p:nvPr/>
          </p:nvSpPr>
          <p:spPr>
            <a:xfrm flipV="1">
              <a:off x="29361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8" name="Line 123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9" name="Line 124"/>
            <p:cNvSpPr/>
            <p:nvPr/>
          </p:nvSpPr>
          <p:spPr>
            <a:xfrm flipV="1">
              <a:off x="349884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80" name="Group 125"/>
          <p:cNvGrpSpPr/>
          <p:nvPr/>
        </p:nvGrpSpPr>
        <p:grpSpPr>
          <a:xfrm>
            <a:off x="2936520" y="4982400"/>
            <a:ext cx="779040" cy="685800"/>
            <a:chOff x="2936520" y="4982400"/>
            <a:chExt cx="779040" cy="685800"/>
          </a:xfrm>
        </p:grpSpPr>
        <p:sp>
          <p:nvSpPr>
            <p:cNvPr id="3981" name="CustomShape 126"/>
            <p:cNvSpPr/>
            <p:nvPr/>
          </p:nvSpPr>
          <p:spPr>
            <a:xfrm>
              <a:off x="2936520" y="51937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2" name="CustomShape 127"/>
            <p:cNvSpPr/>
            <p:nvPr/>
          </p:nvSpPr>
          <p:spPr>
            <a:xfrm>
              <a:off x="3153240" y="498240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3" name="Line 128"/>
            <p:cNvSpPr/>
            <p:nvPr/>
          </p:nvSpPr>
          <p:spPr>
            <a:xfrm flipV="1">
              <a:off x="2936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4" name="Line 129"/>
            <p:cNvSpPr/>
            <p:nvPr/>
          </p:nvSpPr>
          <p:spPr>
            <a:xfrm flipV="1">
              <a:off x="293652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5" name="Line 130"/>
            <p:cNvSpPr/>
            <p:nvPr/>
          </p:nvSpPr>
          <p:spPr>
            <a:xfrm flipV="1">
              <a:off x="349884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6" name="Line 131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87" name="Group 132"/>
          <p:cNvGrpSpPr/>
          <p:nvPr/>
        </p:nvGrpSpPr>
        <p:grpSpPr>
          <a:xfrm>
            <a:off x="3498480" y="4507920"/>
            <a:ext cx="779400" cy="685800"/>
            <a:chOff x="3498480" y="4507920"/>
            <a:chExt cx="779400" cy="685800"/>
          </a:xfrm>
        </p:grpSpPr>
        <p:sp>
          <p:nvSpPr>
            <p:cNvPr id="3988" name="CustomShape 133"/>
            <p:cNvSpPr/>
            <p:nvPr/>
          </p:nvSpPr>
          <p:spPr>
            <a:xfrm>
              <a:off x="349848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9" name="CustomShape 134"/>
            <p:cNvSpPr/>
            <p:nvPr/>
          </p:nvSpPr>
          <p:spPr>
            <a:xfrm>
              <a:off x="371556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0" name="Line 135"/>
            <p:cNvSpPr/>
            <p:nvPr/>
          </p:nvSpPr>
          <p:spPr>
            <a:xfrm flipV="1">
              <a:off x="349884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1" name="Line 136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2" name="Line 137"/>
            <p:cNvSpPr/>
            <p:nvPr/>
          </p:nvSpPr>
          <p:spPr>
            <a:xfrm flipV="1">
              <a:off x="40611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3" name="Line 138"/>
            <p:cNvSpPr/>
            <p:nvPr/>
          </p:nvSpPr>
          <p:spPr>
            <a:xfrm flipV="1">
              <a:off x="406116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94" name="Group 139"/>
          <p:cNvGrpSpPr/>
          <p:nvPr/>
        </p:nvGrpSpPr>
        <p:grpSpPr>
          <a:xfrm>
            <a:off x="3498840" y="4982400"/>
            <a:ext cx="779400" cy="685800"/>
            <a:chOff x="3498840" y="4982400"/>
            <a:chExt cx="779400" cy="685800"/>
          </a:xfrm>
        </p:grpSpPr>
        <p:sp>
          <p:nvSpPr>
            <p:cNvPr id="3995" name="CustomShape 140"/>
            <p:cNvSpPr/>
            <p:nvPr/>
          </p:nvSpPr>
          <p:spPr>
            <a:xfrm>
              <a:off x="349884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6" name="CustomShape 141"/>
            <p:cNvSpPr/>
            <p:nvPr/>
          </p:nvSpPr>
          <p:spPr>
            <a:xfrm>
              <a:off x="371556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7" name="Line 142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8" name="Line 143"/>
            <p:cNvSpPr/>
            <p:nvPr/>
          </p:nvSpPr>
          <p:spPr>
            <a:xfrm flipV="1">
              <a:off x="349884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9" name="Line 144"/>
            <p:cNvSpPr/>
            <p:nvPr/>
          </p:nvSpPr>
          <p:spPr>
            <a:xfrm flipV="1">
              <a:off x="406152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0" name="Line 145"/>
            <p:cNvSpPr/>
            <p:nvPr/>
          </p:nvSpPr>
          <p:spPr>
            <a:xfrm flipV="1">
              <a:off x="4061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01" name="Group 146"/>
          <p:cNvGrpSpPr/>
          <p:nvPr/>
        </p:nvGrpSpPr>
        <p:grpSpPr>
          <a:xfrm>
            <a:off x="4061520" y="4507920"/>
            <a:ext cx="779400" cy="685800"/>
            <a:chOff x="4061520" y="4507920"/>
            <a:chExt cx="779400" cy="685800"/>
          </a:xfrm>
        </p:grpSpPr>
        <p:sp>
          <p:nvSpPr>
            <p:cNvPr id="4002" name="CustomShape 147"/>
            <p:cNvSpPr/>
            <p:nvPr/>
          </p:nvSpPr>
          <p:spPr>
            <a:xfrm>
              <a:off x="406152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3" name="CustomShape 148"/>
            <p:cNvSpPr/>
            <p:nvPr/>
          </p:nvSpPr>
          <p:spPr>
            <a:xfrm>
              <a:off x="427824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4" name="Line 149"/>
            <p:cNvSpPr/>
            <p:nvPr/>
          </p:nvSpPr>
          <p:spPr>
            <a:xfrm flipV="1">
              <a:off x="406152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5" name="Line 150"/>
            <p:cNvSpPr/>
            <p:nvPr/>
          </p:nvSpPr>
          <p:spPr>
            <a:xfrm flipV="1">
              <a:off x="4061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6" name="Line 151"/>
            <p:cNvSpPr/>
            <p:nvPr/>
          </p:nvSpPr>
          <p:spPr>
            <a:xfrm flipV="1">
              <a:off x="4624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7" name="Line 152"/>
            <p:cNvSpPr/>
            <p:nvPr/>
          </p:nvSpPr>
          <p:spPr>
            <a:xfrm flipV="1">
              <a:off x="462420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08" name="Group 153"/>
          <p:cNvGrpSpPr/>
          <p:nvPr/>
        </p:nvGrpSpPr>
        <p:grpSpPr>
          <a:xfrm>
            <a:off x="4061520" y="4982400"/>
            <a:ext cx="779400" cy="685800"/>
            <a:chOff x="4061520" y="4982400"/>
            <a:chExt cx="779400" cy="685800"/>
          </a:xfrm>
        </p:grpSpPr>
        <p:sp>
          <p:nvSpPr>
            <p:cNvPr id="4009" name="CustomShape 154"/>
            <p:cNvSpPr/>
            <p:nvPr/>
          </p:nvSpPr>
          <p:spPr>
            <a:xfrm>
              <a:off x="406152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0" name="CustomShape 155"/>
            <p:cNvSpPr/>
            <p:nvPr/>
          </p:nvSpPr>
          <p:spPr>
            <a:xfrm>
              <a:off x="427824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1" name="Line 156"/>
            <p:cNvSpPr/>
            <p:nvPr/>
          </p:nvSpPr>
          <p:spPr>
            <a:xfrm flipV="1">
              <a:off x="4061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2" name="Line 157"/>
            <p:cNvSpPr/>
            <p:nvPr/>
          </p:nvSpPr>
          <p:spPr>
            <a:xfrm flipV="1">
              <a:off x="406152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3" name="Line 158"/>
            <p:cNvSpPr/>
            <p:nvPr/>
          </p:nvSpPr>
          <p:spPr>
            <a:xfrm flipV="1">
              <a:off x="462420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4" name="Line 159"/>
            <p:cNvSpPr/>
            <p:nvPr/>
          </p:nvSpPr>
          <p:spPr>
            <a:xfrm flipV="1">
              <a:off x="4624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15" name="CustomShape 160"/>
          <p:cNvSpPr/>
          <p:nvPr/>
        </p:nvSpPr>
        <p:spPr>
          <a:xfrm>
            <a:off x="437220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16" name="CustomShape 161"/>
          <p:cNvSpPr/>
          <p:nvPr/>
        </p:nvSpPr>
        <p:spPr>
          <a:xfrm>
            <a:off x="437256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17" name="CustomShape 162"/>
          <p:cNvSpPr/>
          <p:nvPr/>
        </p:nvSpPr>
        <p:spPr>
          <a:xfrm>
            <a:off x="383292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18" name="CustomShape 163"/>
          <p:cNvSpPr/>
          <p:nvPr/>
        </p:nvSpPr>
        <p:spPr>
          <a:xfrm>
            <a:off x="383328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19" name="CustomShape 164"/>
          <p:cNvSpPr/>
          <p:nvPr/>
        </p:nvSpPr>
        <p:spPr>
          <a:xfrm>
            <a:off x="329364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20" name="CustomShape 165"/>
          <p:cNvSpPr/>
          <p:nvPr/>
        </p:nvSpPr>
        <p:spPr>
          <a:xfrm>
            <a:off x="329400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4021" name="Group 166"/>
          <p:cNvGrpSpPr/>
          <p:nvPr/>
        </p:nvGrpSpPr>
        <p:grpSpPr>
          <a:xfrm>
            <a:off x="5058000" y="4085280"/>
            <a:ext cx="779400" cy="685800"/>
            <a:chOff x="5058000" y="4085280"/>
            <a:chExt cx="779400" cy="685800"/>
          </a:xfrm>
        </p:grpSpPr>
        <p:sp>
          <p:nvSpPr>
            <p:cNvPr id="4022" name="CustomShape 167"/>
            <p:cNvSpPr/>
            <p:nvPr/>
          </p:nvSpPr>
          <p:spPr>
            <a:xfrm>
              <a:off x="5058000" y="429696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23" name="CustomShape 168"/>
            <p:cNvSpPr/>
            <p:nvPr/>
          </p:nvSpPr>
          <p:spPr>
            <a:xfrm>
              <a:off x="5274720" y="4085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24" name="Line 169"/>
            <p:cNvSpPr/>
            <p:nvPr/>
          </p:nvSpPr>
          <p:spPr>
            <a:xfrm flipV="1">
              <a:off x="505800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25" name="Line 170"/>
            <p:cNvSpPr/>
            <p:nvPr/>
          </p:nvSpPr>
          <p:spPr>
            <a:xfrm flipV="1">
              <a:off x="5058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26" name="Line 171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27" name="Line 172"/>
            <p:cNvSpPr/>
            <p:nvPr/>
          </p:nvSpPr>
          <p:spPr>
            <a:xfrm flipV="1">
              <a:off x="562068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28" name="Group 173"/>
          <p:cNvGrpSpPr/>
          <p:nvPr/>
        </p:nvGrpSpPr>
        <p:grpSpPr>
          <a:xfrm>
            <a:off x="5058360" y="4559760"/>
            <a:ext cx="779040" cy="685800"/>
            <a:chOff x="5058360" y="4559760"/>
            <a:chExt cx="779040" cy="685800"/>
          </a:xfrm>
        </p:grpSpPr>
        <p:sp>
          <p:nvSpPr>
            <p:cNvPr id="4029" name="CustomShape 174"/>
            <p:cNvSpPr/>
            <p:nvPr/>
          </p:nvSpPr>
          <p:spPr>
            <a:xfrm>
              <a:off x="505836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0" name="CustomShape 175"/>
            <p:cNvSpPr/>
            <p:nvPr/>
          </p:nvSpPr>
          <p:spPr>
            <a:xfrm>
              <a:off x="5275080" y="45597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1" name="Line 176"/>
            <p:cNvSpPr/>
            <p:nvPr/>
          </p:nvSpPr>
          <p:spPr>
            <a:xfrm flipV="1">
              <a:off x="5058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2" name="Line 177"/>
            <p:cNvSpPr/>
            <p:nvPr/>
          </p:nvSpPr>
          <p:spPr>
            <a:xfrm flipV="1">
              <a:off x="505836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3" name="Line 178"/>
            <p:cNvSpPr/>
            <p:nvPr/>
          </p:nvSpPr>
          <p:spPr>
            <a:xfrm flipV="1">
              <a:off x="562068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4" name="Line 179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35" name="Group 180"/>
          <p:cNvGrpSpPr/>
          <p:nvPr/>
        </p:nvGrpSpPr>
        <p:grpSpPr>
          <a:xfrm>
            <a:off x="5620320" y="4085280"/>
            <a:ext cx="779400" cy="685800"/>
            <a:chOff x="5620320" y="4085280"/>
            <a:chExt cx="779400" cy="685800"/>
          </a:xfrm>
        </p:grpSpPr>
        <p:sp>
          <p:nvSpPr>
            <p:cNvPr id="4036" name="CustomShape 181"/>
            <p:cNvSpPr/>
            <p:nvPr/>
          </p:nvSpPr>
          <p:spPr>
            <a:xfrm>
              <a:off x="562032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7" name="CustomShape 182"/>
            <p:cNvSpPr/>
            <p:nvPr/>
          </p:nvSpPr>
          <p:spPr>
            <a:xfrm>
              <a:off x="583740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8" name="Line 183"/>
            <p:cNvSpPr/>
            <p:nvPr/>
          </p:nvSpPr>
          <p:spPr>
            <a:xfrm flipV="1">
              <a:off x="562068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9" name="Line 184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0" name="Line 185"/>
            <p:cNvSpPr/>
            <p:nvPr/>
          </p:nvSpPr>
          <p:spPr>
            <a:xfrm flipV="1">
              <a:off x="6183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1" name="Line 186"/>
            <p:cNvSpPr/>
            <p:nvPr/>
          </p:nvSpPr>
          <p:spPr>
            <a:xfrm flipV="1">
              <a:off x="618300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42" name="Group 187"/>
          <p:cNvGrpSpPr/>
          <p:nvPr/>
        </p:nvGrpSpPr>
        <p:grpSpPr>
          <a:xfrm>
            <a:off x="5620680" y="4559760"/>
            <a:ext cx="779400" cy="685800"/>
            <a:chOff x="5620680" y="4559760"/>
            <a:chExt cx="779400" cy="685800"/>
          </a:xfrm>
        </p:grpSpPr>
        <p:sp>
          <p:nvSpPr>
            <p:cNvPr id="4043" name="CustomShape 188"/>
            <p:cNvSpPr/>
            <p:nvPr/>
          </p:nvSpPr>
          <p:spPr>
            <a:xfrm>
              <a:off x="562068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4" name="CustomShape 189"/>
            <p:cNvSpPr/>
            <p:nvPr/>
          </p:nvSpPr>
          <p:spPr>
            <a:xfrm>
              <a:off x="583740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5" name="Line 190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6" name="Line 191"/>
            <p:cNvSpPr/>
            <p:nvPr/>
          </p:nvSpPr>
          <p:spPr>
            <a:xfrm flipV="1">
              <a:off x="562068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7" name="Line 192"/>
            <p:cNvSpPr/>
            <p:nvPr/>
          </p:nvSpPr>
          <p:spPr>
            <a:xfrm flipV="1">
              <a:off x="618336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8" name="Line 193"/>
            <p:cNvSpPr/>
            <p:nvPr/>
          </p:nvSpPr>
          <p:spPr>
            <a:xfrm flipV="1">
              <a:off x="6183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49" name="Group 194"/>
          <p:cNvGrpSpPr/>
          <p:nvPr/>
        </p:nvGrpSpPr>
        <p:grpSpPr>
          <a:xfrm>
            <a:off x="6183360" y="4085280"/>
            <a:ext cx="779400" cy="685800"/>
            <a:chOff x="6183360" y="4085280"/>
            <a:chExt cx="779400" cy="685800"/>
          </a:xfrm>
        </p:grpSpPr>
        <p:sp>
          <p:nvSpPr>
            <p:cNvPr id="4050" name="CustomShape 195"/>
            <p:cNvSpPr/>
            <p:nvPr/>
          </p:nvSpPr>
          <p:spPr>
            <a:xfrm>
              <a:off x="618336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1" name="CustomShape 196"/>
            <p:cNvSpPr/>
            <p:nvPr/>
          </p:nvSpPr>
          <p:spPr>
            <a:xfrm>
              <a:off x="640008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2" name="Line 197"/>
            <p:cNvSpPr/>
            <p:nvPr/>
          </p:nvSpPr>
          <p:spPr>
            <a:xfrm flipV="1">
              <a:off x="618336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3" name="Line 198"/>
            <p:cNvSpPr/>
            <p:nvPr/>
          </p:nvSpPr>
          <p:spPr>
            <a:xfrm flipV="1">
              <a:off x="6183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4" name="Line 199"/>
            <p:cNvSpPr/>
            <p:nvPr/>
          </p:nvSpPr>
          <p:spPr>
            <a:xfrm flipV="1">
              <a:off x="67460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5" name="Line 200"/>
            <p:cNvSpPr/>
            <p:nvPr/>
          </p:nvSpPr>
          <p:spPr>
            <a:xfrm flipV="1">
              <a:off x="674604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56" name="Group 201"/>
          <p:cNvGrpSpPr/>
          <p:nvPr/>
        </p:nvGrpSpPr>
        <p:grpSpPr>
          <a:xfrm>
            <a:off x="6183360" y="4559760"/>
            <a:ext cx="779400" cy="685800"/>
            <a:chOff x="6183360" y="4559760"/>
            <a:chExt cx="779400" cy="685800"/>
          </a:xfrm>
        </p:grpSpPr>
        <p:sp>
          <p:nvSpPr>
            <p:cNvPr id="4057" name="CustomShape 202"/>
            <p:cNvSpPr/>
            <p:nvPr/>
          </p:nvSpPr>
          <p:spPr>
            <a:xfrm>
              <a:off x="618336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8" name="CustomShape 203"/>
            <p:cNvSpPr/>
            <p:nvPr/>
          </p:nvSpPr>
          <p:spPr>
            <a:xfrm>
              <a:off x="640008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9" name="Line 204"/>
            <p:cNvSpPr/>
            <p:nvPr/>
          </p:nvSpPr>
          <p:spPr>
            <a:xfrm flipV="1">
              <a:off x="6183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0" name="Line 205"/>
            <p:cNvSpPr/>
            <p:nvPr/>
          </p:nvSpPr>
          <p:spPr>
            <a:xfrm flipV="1">
              <a:off x="618336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1" name="Line 206"/>
            <p:cNvSpPr/>
            <p:nvPr/>
          </p:nvSpPr>
          <p:spPr>
            <a:xfrm flipV="1">
              <a:off x="674604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2" name="Line 207"/>
            <p:cNvSpPr/>
            <p:nvPr/>
          </p:nvSpPr>
          <p:spPr>
            <a:xfrm flipV="1">
              <a:off x="67460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63" name="Group 208"/>
          <p:cNvGrpSpPr/>
          <p:nvPr/>
        </p:nvGrpSpPr>
        <p:grpSpPr>
          <a:xfrm>
            <a:off x="4840920" y="4296600"/>
            <a:ext cx="779400" cy="685800"/>
            <a:chOff x="4840920" y="4296600"/>
            <a:chExt cx="779400" cy="685800"/>
          </a:xfrm>
        </p:grpSpPr>
        <p:sp>
          <p:nvSpPr>
            <p:cNvPr id="4064" name="CustomShape 209"/>
            <p:cNvSpPr/>
            <p:nvPr/>
          </p:nvSpPr>
          <p:spPr>
            <a:xfrm>
              <a:off x="4840920" y="45082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5" name="CustomShape 210"/>
            <p:cNvSpPr/>
            <p:nvPr/>
          </p:nvSpPr>
          <p:spPr>
            <a:xfrm>
              <a:off x="5057640" y="4296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6" name="Line 211"/>
            <p:cNvSpPr/>
            <p:nvPr/>
          </p:nvSpPr>
          <p:spPr>
            <a:xfrm flipV="1">
              <a:off x="484092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7" name="Line 212"/>
            <p:cNvSpPr/>
            <p:nvPr/>
          </p:nvSpPr>
          <p:spPr>
            <a:xfrm flipV="1">
              <a:off x="4840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8" name="Line 213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9" name="Line 214"/>
            <p:cNvSpPr/>
            <p:nvPr/>
          </p:nvSpPr>
          <p:spPr>
            <a:xfrm flipV="1">
              <a:off x="540360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70" name="Group 215"/>
          <p:cNvGrpSpPr/>
          <p:nvPr/>
        </p:nvGrpSpPr>
        <p:grpSpPr>
          <a:xfrm>
            <a:off x="4841280" y="4771080"/>
            <a:ext cx="779040" cy="685800"/>
            <a:chOff x="4841280" y="4771080"/>
            <a:chExt cx="779040" cy="685800"/>
          </a:xfrm>
        </p:grpSpPr>
        <p:sp>
          <p:nvSpPr>
            <p:cNvPr id="4071" name="CustomShape 216"/>
            <p:cNvSpPr/>
            <p:nvPr/>
          </p:nvSpPr>
          <p:spPr>
            <a:xfrm>
              <a:off x="4841280" y="49824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2" name="CustomShape 217"/>
            <p:cNvSpPr/>
            <p:nvPr/>
          </p:nvSpPr>
          <p:spPr>
            <a:xfrm>
              <a:off x="505800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3" name="Line 218"/>
            <p:cNvSpPr/>
            <p:nvPr/>
          </p:nvSpPr>
          <p:spPr>
            <a:xfrm flipV="1">
              <a:off x="4841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4" name="Line 219"/>
            <p:cNvSpPr/>
            <p:nvPr/>
          </p:nvSpPr>
          <p:spPr>
            <a:xfrm flipV="1">
              <a:off x="484128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5" name="Line 220"/>
            <p:cNvSpPr/>
            <p:nvPr/>
          </p:nvSpPr>
          <p:spPr>
            <a:xfrm flipV="1">
              <a:off x="540360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6" name="Line 221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77" name="Group 222"/>
          <p:cNvGrpSpPr/>
          <p:nvPr/>
        </p:nvGrpSpPr>
        <p:grpSpPr>
          <a:xfrm>
            <a:off x="5403240" y="4296600"/>
            <a:ext cx="779400" cy="685800"/>
            <a:chOff x="5403240" y="4296600"/>
            <a:chExt cx="779400" cy="685800"/>
          </a:xfrm>
        </p:grpSpPr>
        <p:sp>
          <p:nvSpPr>
            <p:cNvPr id="4078" name="CustomShape 223"/>
            <p:cNvSpPr/>
            <p:nvPr/>
          </p:nvSpPr>
          <p:spPr>
            <a:xfrm>
              <a:off x="540324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9" name="CustomShape 224"/>
            <p:cNvSpPr/>
            <p:nvPr/>
          </p:nvSpPr>
          <p:spPr>
            <a:xfrm>
              <a:off x="562032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0" name="Line 225"/>
            <p:cNvSpPr/>
            <p:nvPr/>
          </p:nvSpPr>
          <p:spPr>
            <a:xfrm flipV="1">
              <a:off x="540360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1" name="Line 226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2" name="Line 227"/>
            <p:cNvSpPr/>
            <p:nvPr/>
          </p:nvSpPr>
          <p:spPr>
            <a:xfrm flipV="1">
              <a:off x="5965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3" name="Line 228"/>
            <p:cNvSpPr/>
            <p:nvPr/>
          </p:nvSpPr>
          <p:spPr>
            <a:xfrm flipV="1">
              <a:off x="596592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84" name="Group 229"/>
          <p:cNvGrpSpPr/>
          <p:nvPr/>
        </p:nvGrpSpPr>
        <p:grpSpPr>
          <a:xfrm>
            <a:off x="5403600" y="4771080"/>
            <a:ext cx="779400" cy="685800"/>
            <a:chOff x="5403600" y="4771080"/>
            <a:chExt cx="779400" cy="685800"/>
          </a:xfrm>
        </p:grpSpPr>
        <p:sp>
          <p:nvSpPr>
            <p:cNvPr id="4085" name="CustomShape 230"/>
            <p:cNvSpPr/>
            <p:nvPr/>
          </p:nvSpPr>
          <p:spPr>
            <a:xfrm>
              <a:off x="540360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6" name="CustomShape 231"/>
            <p:cNvSpPr/>
            <p:nvPr/>
          </p:nvSpPr>
          <p:spPr>
            <a:xfrm>
              <a:off x="562032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7" name="Line 232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8" name="Line 233"/>
            <p:cNvSpPr/>
            <p:nvPr/>
          </p:nvSpPr>
          <p:spPr>
            <a:xfrm flipV="1">
              <a:off x="540360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9" name="Line 234"/>
            <p:cNvSpPr/>
            <p:nvPr/>
          </p:nvSpPr>
          <p:spPr>
            <a:xfrm flipV="1">
              <a:off x="596628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0" name="Line 235"/>
            <p:cNvSpPr/>
            <p:nvPr/>
          </p:nvSpPr>
          <p:spPr>
            <a:xfrm flipV="1">
              <a:off x="5966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91" name="Group 236"/>
          <p:cNvGrpSpPr/>
          <p:nvPr/>
        </p:nvGrpSpPr>
        <p:grpSpPr>
          <a:xfrm>
            <a:off x="5966280" y="4296600"/>
            <a:ext cx="779400" cy="685800"/>
            <a:chOff x="5966280" y="4296600"/>
            <a:chExt cx="779400" cy="685800"/>
          </a:xfrm>
        </p:grpSpPr>
        <p:sp>
          <p:nvSpPr>
            <p:cNvPr id="4092" name="CustomShape 237"/>
            <p:cNvSpPr/>
            <p:nvPr/>
          </p:nvSpPr>
          <p:spPr>
            <a:xfrm>
              <a:off x="596628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3" name="CustomShape 238"/>
            <p:cNvSpPr/>
            <p:nvPr/>
          </p:nvSpPr>
          <p:spPr>
            <a:xfrm>
              <a:off x="618300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4" name="Line 239"/>
            <p:cNvSpPr/>
            <p:nvPr/>
          </p:nvSpPr>
          <p:spPr>
            <a:xfrm flipV="1">
              <a:off x="596628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5" name="Line 240"/>
            <p:cNvSpPr/>
            <p:nvPr/>
          </p:nvSpPr>
          <p:spPr>
            <a:xfrm flipV="1">
              <a:off x="5966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6" name="Line 241"/>
            <p:cNvSpPr/>
            <p:nvPr/>
          </p:nvSpPr>
          <p:spPr>
            <a:xfrm flipV="1">
              <a:off x="65289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7" name="Line 242"/>
            <p:cNvSpPr/>
            <p:nvPr/>
          </p:nvSpPr>
          <p:spPr>
            <a:xfrm flipV="1">
              <a:off x="652896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098" name="Group 243"/>
          <p:cNvGrpSpPr/>
          <p:nvPr/>
        </p:nvGrpSpPr>
        <p:grpSpPr>
          <a:xfrm>
            <a:off x="5966280" y="4771080"/>
            <a:ext cx="779400" cy="685800"/>
            <a:chOff x="5966280" y="4771080"/>
            <a:chExt cx="779400" cy="685800"/>
          </a:xfrm>
        </p:grpSpPr>
        <p:sp>
          <p:nvSpPr>
            <p:cNvPr id="4099" name="CustomShape 244"/>
            <p:cNvSpPr/>
            <p:nvPr/>
          </p:nvSpPr>
          <p:spPr>
            <a:xfrm>
              <a:off x="596628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0" name="CustomShape 245"/>
            <p:cNvSpPr/>
            <p:nvPr/>
          </p:nvSpPr>
          <p:spPr>
            <a:xfrm>
              <a:off x="618300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1" name="Line 246"/>
            <p:cNvSpPr/>
            <p:nvPr/>
          </p:nvSpPr>
          <p:spPr>
            <a:xfrm flipV="1">
              <a:off x="5966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2" name="Line 247"/>
            <p:cNvSpPr/>
            <p:nvPr/>
          </p:nvSpPr>
          <p:spPr>
            <a:xfrm flipV="1">
              <a:off x="596628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3" name="Line 248"/>
            <p:cNvSpPr/>
            <p:nvPr/>
          </p:nvSpPr>
          <p:spPr>
            <a:xfrm flipV="1">
              <a:off x="652896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4" name="Line 249"/>
            <p:cNvSpPr/>
            <p:nvPr/>
          </p:nvSpPr>
          <p:spPr>
            <a:xfrm flipV="1">
              <a:off x="65289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105" name="Group 250"/>
          <p:cNvGrpSpPr/>
          <p:nvPr/>
        </p:nvGrpSpPr>
        <p:grpSpPr>
          <a:xfrm>
            <a:off x="4624200" y="4507920"/>
            <a:ext cx="779400" cy="685800"/>
            <a:chOff x="4624200" y="4507920"/>
            <a:chExt cx="779400" cy="685800"/>
          </a:xfrm>
        </p:grpSpPr>
        <p:sp>
          <p:nvSpPr>
            <p:cNvPr id="4106" name="CustomShape 251"/>
            <p:cNvSpPr/>
            <p:nvPr/>
          </p:nvSpPr>
          <p:spPr>
            <a:xfrm>
              <a:off x="4624200" y="471960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7" name="CustomShape 252"/>
            <p:cNvSpPr/>
            <p:nvPr/>
          </p:nvSpPr>
          <p:spPr>
            <a:xfrm>
              <a:off x="4840920" y="4507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8" name="Line 253"/>
            <p:cNvSpPr/>
            <p:nvPr/>
          </p:nvSpPr>
          <p:spPr>
            <a:xfrm flipV="1">
              <a:off x="462420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9" name="Line 254"/>
            <p:cNvSpPr/>
            <p:nvPr/>
          </p:nvSpPr>
          <p:spPr>
            <a:xfrm flipV="1">
              <a:off x="4624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10" name="Line 255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11" name="Line 256"/>
            <p:cNvSpPr/>
            <p:nvPr/>
          </p:nvSpPr>
          <p:spPr>
            <a:xfrm flipV="1">
              <a:off x="518688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112" name="Group 257"/>
          <p:cNvGrpSpPr/>
          <p:nvPr/>
        </p:nvGrpSpPr>
        <p:grpSpPr>
          <a:xfrm>
            <a:off x="4624560" y="4982400"/>
            <a:ext cx="779040" cy="685800"/>
            <a:chOff x="4624560" y="4982400"/>
            <a:chExt cx="779040" cy="685800"/>
          </a:xfrm>
        </p:grpSpPr>
        <p:sp>
          <p:nvSpPr>
            <p:cNvPr id="4113" name="CustomShape 258"/>
            <p:cNvSpPr/>
            <p:nvPr/>
          </p:nvSpPr>
          <p:spPr>
            <a:xfrm>
              <a:off x="4624560" y="51937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14" name="CustomShape 259"/>
            <p:cNvSpPr/>
            <p:nvPr/>
          </p:nvSpPr>
          <p:spPr>
            <a:xfrm>
              <a:off x="4841280" y="498240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15" name="Line 260"/>
            <p:cNvSpPr/>
            <p:nvPr/>
          </p:nvSpPr>
          <p:spPr>
            <a:xfrm flipV="1">
              <a:off x="4624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16" name="Line 261"/>
            <p:cNvSpPr/>
            <p:nvPr/>
          </p:nvSpPr>
          <p:spPr>
            <a:xfrm flipV="1">
              <a:off x="462456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17" name="Line 262"/>
            <p:cNvSpPr/>
            <p:nvPr/>
          </p:nvSpPr>
          <p:spPr>
            <a:xfrm flipV="1">
              <a:off x="518688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18" name="Line 263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119" name="Group 264"/>
          <p:cNvGrpSpPr/>
          <p:nvPr/>
        </p:nvGrpSpPr>
        <p:grpSpPr>
          <a:xfrm>
            <a:off x="5186520" y="4507920"/>
            <a:ext cx="779400" cy="685800"/>
            <a:chOff x="5186520" y="4507920"/>
            <a:chExt cx="779400" cy="685800"/>
          </a:xfrm>
        </p:grpSpPr>
        <p:sp>
          <p:nvSpPr>
            <p:cNvPr id="4120" name="CustomShape 265"/>
            <p:cNvSpPr/>
            <p:nvPr/>
          </p:nvSpPr>
          <p:spPr>
            <a:xfrm>
              <a:off x="518652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1" name="CustomShape 266"/>
            <p:cNvSpPr/>
            <p:nvPr/>
          </p:nvSpPr>
          <p:spPr>
            <a:xfrm>
              <a:off x="540360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2" name="Line 267"/>
            <p:cNvSpPr/>
            <p:nvPr/>
          </p:nvSpPr>
          <p:spPr>
            <a:xfrm flipV="1">
              <a:off x="518688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3" name="Line 268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4" name="Line 269"/>
            <p:cNvSpPr/>
            <p:nvPr/>
          </p:nvSpPr>
          <p:spPr>
            <a:xfrm flipV="1">
              <a:off x="5749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5" name="Line 270"/>
            <p:cNvSpPr/>
            <p:nvPr/>
          </p:nvSpPr>
          <p:spPr>
            <a:xfrm flipV="1">
              <a:off x="574920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126" name="Group 271"/>
          <p:cNvGrpSpPr/>
          <p:nvPr/>
        </p:nvGrpSpPr>
        <p:grpSpPr>
          <a:xfrm>
            <a:off x="5186880" y="4982400"/>
            <a:ext cx="779400" cy="685800"/>
            <a:chOff x="5186880" y="4982400"/>
            <a:chExt cx="779400" cy="685800"/>
          </a:xfrm>
        </p:grpSpPr>
        <p:sp>
          <p:nvSpPr>
            <p:cNvPr id="4127" name="CustomShape 272"/>
            <p:cNvSpPr/>
            <p:nvPr/>
          </p:nvSpPr>
          <p:spPr>
            <a:xfrm>
              <a:off x="518688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8" name="CustomShape 273"/>
            <p:cNvSpPr/>
            <p:nvPr/>
          </p:nvSpPr>
          <p:spPr>
            <a:xfrm>
              <a:off x="540360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9" name="Line 274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0" name="Line 275"/>
            <p:cNvSpPr/>
            <p:nvPr/>
          </p:nvSpPr>
          <p:spPr>
            <a:xfrm flipV="1">
              <a:off x="518688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1" name="Line 276"/>
            <p:cNvSpPr/>
            <p:nvPr/>
          </p:nvSpPr>
          <p:spPr>
            <a:xfrm flipV="1">
              <a:off x="574956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2" name="Line 277"/>
            <p:cNvSpPr/>
            <p:nvPr/>
          </p:nvSpPr>
          <p:spPr>
            <a:xfrm flipV="1">
              <a:off x="5749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133" name="Group 278"/>
          <p:cNvGrpSpPr/>
          <p:nvPr/>
        </p:nvGrpSpPr>
        <p:grpSpPr>
          <a:xfrm>
            <a:off x="5749560" y="4507920"/>
            <a:ext cx="779400" cy="685800"/>
            <a:chOff x="5749560" y="4507920"/>
            <a:chExt cx="779400" cy="685800"/>
          </a:xfrm>
        </p:grpSpPr>
        <p:sp>
          <p:nvSpPr>
            <p:cNvPr id="4134" name="CustomShape 279"/>
            <p:cNvSpPr/>
            <p:nvPr/>
          </p:nvSpPr>
          <p:spPr>
            <a:xfrm>
              <a:off x="574956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5" name="CustomShape 280"/>
            <p:cNvSpPr/>
            <p:nvPr/>
          </p:nvSpPr>
          <p:spPr>
            <a:xfrm>
              <a:off x="596628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6" name="Line 281"/>
            <p:cNvSpPr/>
            <p:nvPr/>
          </p:nvSpPr>
          <p:spPr>
            <a:xfrm flipV="1">
              <a:off x="574956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7" name="Line 282"/>
            <p:cNvSpPr/>
            <p:nvPr/>
          </p:nvSpPr>
          <p:spPr>
            <a:xfrm flipV="1">
              <a:off x="5749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8" name="Line 283"/>
            <p:cNvSpPr/>
            <p:nvPr/>
          </p:nvSpPr>
          <p:spPr>
            <a:xfrm flipV="1">
              <a:off x="63122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9" name="Line 284"/>
            <p:cNvSpPr/>
            <p:nvPr/>
          </p:nvSpPr>
          <p:spPr>
            <a:xfrm flipV="1">
              <a:off x="631224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140" name="Group 285"/>
          <p:cNvGrpSpPr/>
          <p:nvPr/>
        </p:nvGrpSpPr>
        <p:grpSpPr>
          <a:xfrm>
            <a:off x="5749560" y="4982400"/>
            <a:ext cx="779400" cy="685800"/>
            <a:chOff x="5749560" y="4982400"/>
            <a:chExt cx="779400" cy="685800"/>
          </a:xfrm>
        </p:grpSpPr>
        <p:sp>
          <p:nvSpPr>
            <p:cNvPr id="4141" name="CustomShape 286"/>
            <p:cNvSpPr/>
            <p:nvPr/>
          </p:nvSpPr>
          <p:spPr>
            <a:xfrm>
              <a:off x="574956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42" name="CustomShape 287"/>
            <p:cNvSpPr/>
            <p:nvPr/>
          </p:nvSpPr>
          <p:spPr>
            <a:xfrm>
              <a:off x="596628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43" name="Line 288"/>
            <p:cNvSpPr/>
            <p:nvPr/>
          </p:nvSpPr>
          <p:spPr>
            <a:xfrm flipV="1">
              <a:off x="5749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44" name="Line 289"/>
            <p:cNvSpPr/>
            <p:nvPr/>
          </p:nvSpPr>
          <p:spPr>
            <a:xfrm flipV="1">
              <a:off x="574956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45" name="Line 290"/>
            <p:cNvSpPr/>
            <p:nvPr/>
          </p:nvSpPr>
          <p:spPr>
            <a:xfrm flipV="1">
              <a:off x="631224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46" name="Line 291"/>
            <p:cNvSpPr/>
            <p:nvPr/>
          </p:nvSpPr>
          <p:spPr>
            <a:xfrm flipV="1">
              <a:off x="63122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47" name="CustomShape 292"/>
          <p:cNvSpPr/>
          <p:nvPr/>
        </p:nvSpPr>
        <p:spPr>
          <a:xfrm>
            <a:off x="606024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48" name="CustomShape 293"/>
          <p:cNvSpPr/>
          <p:nvPr/>
        </p:nvSpPr>
        <p:spPr>
          <a:xfrm>
            <a:off x="606060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49" name="CustomShape 294"/>
          <p:cNvSpPr/>
          <p:nvPr/>
        </p:nvSpPr>
        <p:spPr>
          <a:xfrm>
            <a:off x="552096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50" name="CustomShape 295"/>
          <p:cNvSpPr/>
          <p:nvPr/>
        </p:nvSpPr>
        <p:spPr>
          <a:xfrm>
            <a:off x="552132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51" name="CustomShape 296"/>
          <p:cNvSpPr/>
          <p:nvPr/>
        </p:nvSpPr>
        <p:spPr>
          <a:xfrm>
            <a:off x="498168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52" name="CustomShape 297"/>
          <p:cNvSpPr/>
          <p:nvPr/>
        </p:nvSpPr>
        <p:spPr>
          <a:xfrm>
            <a:off x="498204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53" name="CustomShape 298"/>
          <p:cNvSpPr/>
          <p:nvPr/>
        </p:nvSpPr>
        <p:spPr>
          <a:xfrm>
            <a:off x="1799280" y="4744440"/>
            <a:ext cx="195840" cy="896400"/>
          </a:xfrm>
          <a:custGeom>
            <a:avLst/>
            <a:gdLst/>
            <a:ahLst/>
            <a:rect l="0" t="0" r="r" b="b"/>
            <a:pathLst>
              <a:path w="546" h="2492">
                <a:moveTo>
                  <a:pt x="545" y="0"/>
                </a:moveTo>
                <a:cubicBezTo>
                  <a:pt x="408" y="0"/>
                  <a:pt x="272" y="103"/>
                  <a:pt x="272" y="207"/>
                </a:cubicBezTo>
                <a:lnTo>
                  <a:pt x="272" y="1037"/>
                </a:lnTo>
                <a:cubicBezTo>
                  <a:pt x="272" y="1141"/>
                  <a:pt x="136" y="1245"/>
                  <a:pt x="0" y="1245"/>
                </a:cubicBezTo>
                <a:cubicBezTo>
                  <a:pt x="136" y="1245"/>
                  <a:pt x="272" y="1349"/>
                  <a:pt x="272" y="1453"/>
                </a:cubicBezTo>
                <a:lnTo>
                  <a:pt x="272" y="2283"/>
                </a:lnTo>
                <a:cubicBezTo>
                  <a:pt x="272" y="2387"/>
                  <a:pt x="408" y="2491"/>
                  <a:pt x="545" y="2491"/>
                </a:cubicBezTo>
              </a:path>
            </a:pathLst>
          </a:custGeom>
          <a:noFill/>
          <a:ln w="36720">
            <a:solidFill>
              <a:srgbClr val="66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54" name="CustomShape 299"/>
          <p:cNvSpPr/>
          <p:nvPr/>
        </p:nvSpPr>
        <p:spPr>
          <a:xfrm rot="16194000">
            <a:off x="4515840" y="4699440"/>
            <a:ext cx="195840" cy="3354120"/>
          </a:xfrm>
          <a:custGeom>
            <a:avLst/>
            <a:gdLst/>
            <a:ahLst/>
            <a:rect l="0" t="0" r="r" b="b"/>
            <a:pathLst>
              <a:path w="546" h="9320">
                <a:moveTo>
                  <a:pt x="545" y="1"/>
                </a:moveTo>
                <a:cubicBezTo>
                  <a:pt x="408" y="0"/>
                  <a:pt x="272" y="388"/>
                  <a:pt x="271" y="776"/>
                </a:cubicBezTo>
                <a:lnTo>
                  <a:pt x="272" y="3882"/>
                </a:lnTo>
                <a:cubicBezTo>
                  <a:pt x="271" y="4270"/>
                  <a:pt x="136" y="4659"/>
                  <a:pt x="0" y="4659"/>
                </a:cubicBezTo>
                <a:cubicBezTo>
                  <a:pt x="136" y="4659"/>
                  <a:pt x="272" y="5047"/>
                  <a:pt x="271" y="5435"/>
                </a:cubicBezTo>
                <a:lnTo>
                  <a:pt x="272" y="8541"/>
                </a:lnTo>
                <a:cubicBezTo>
                  <a:pt x="271" y="8929"/>
                  <a:pt x="408" y="9318"/>
                  <a:pt x="545" y="9319"/>
                </a:cubicBezTo>
              </a:path>
            </a:pathLst>
          </a:custGeom>
          <a:noFill/>
          <a:ln w="36720">
            <a:solidFill>
              <a:srgbClr val="66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55" name="TextShape 300"/>
          <p:cNvSpPr txBox="1"/>
          <p:nvPr/>
        </p:nvSpPr>
        <p:spPr>
          <a:xfrm>
            <a:off x="987120" y="4804560"/>
            <a:ext cx="87516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6600cc"/>
                </a:solidFill>
                <a:latin typeface="Trebuchet MS"/>
              </a:rPr>
              <a:t>2 vox,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56" name="TextShape 301"/>
          <p:cNvSpPr txBox="1"/>
          <p:nvPr/>
        </p:nvSpPr>
        <p:spPr>
          <a:xfrm>
            <a:off x="3620880" y="6441480"/>
            <a:ext cx="215352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6600cc"/>
                </a:solidFill>
                <a:latin typeface="Trebuchet MS"/>
              </a:rPr>
              <a:t>6 vox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57" name="CustomShape 302"/>
          <p:cNvSpPr/>
          <p:nvPr/>
        </p:nvSpPr>
        <p:spPr>
          <a:xfrm rot="13588800">
            <a:off x="7517880" y="5396040"/>
            <a:ext cx="195840" cy="861840"/>
          </a:xfrm>
          <a:custGeom>
            <a:avLst/>
            <a:gdLst/>
            <a:ahLst/>
            <a:rect l="0" t="0" r="r" b="b"/>
            <a:pathLst>
              <a:path w="546" h="2397">
                <a:moveTo>
                  <a:pt x="545" y="1"/>
                </a:moveTo>
                <a:cubicBezTo>
                  <a:pt x="408" y="0"/>
                  <a:pt x="271" y="100"/>
                  <a:pt x="272" y="200"/>
                </a:cubicBezTo>
                <a:lnTo>
                  <a:pt x="272" y="997"/>
                </a:lnTo>
                <a:cubicBezTo>
                  <a:pt x="272" y="1097"/>
                  <a:pt x="135" y="1198"/>
                  <a:pt x="0" y="1198"/>
                </a:cubicBezTo>
                <a:cubicBezTo>
                  <a:pt x="135" y="1198"/>
                  <a:pt x="272" y="1298"/>
                  <a:pt x="272" y="1398"/>
                </a:cubicBezTo>
                <a:lnTo>
                  <a:pt x="272" y="2196"/>
                </a:lnTo>
                <a:cubicBezTo>
                  <a:pt x="272" y="2295"/>
                  <a:pt x="409" y="2396"/>
                  <a:pt x="545" y="2396"/>
                </a:cubicBezTo>
              </a:path>
            </a:pathLst>
          </a:custGeom>
          <a:noFill/>
          <a:ln w="36720">
            <a:solidFill>
              <a:srgbClr val="66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158" name="TextShape 303"/>
          <p:cNvSpPr txBox="1"/>
          <p:nvPr/>
        </p:nvSpPr>
        <p:spPr>
          <a:xfrm>
            <a:off x="7669800" y="5633640"/>
            <a:ext cx="97740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6600cc"/>
                </a:solidFill>
                <a:latin typeface="Trebuchet MS"/>
              </a:rPr>
              <a:t>3 vox,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59" name="TextShape 304"/>
          <p:cNvSpPr txBox="1"/>
          <p:nvPr/>
        </p:nvSpPr>
        <p:spPr>
          <a:xfrm>
            <a:off x="1013400" y="5133600"/>
            <a:ext cx="822240" cy="70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60" name="TextShape 305"/>
          <p:cNvSpPr txBox="1"/>
          <p:nvPr/>
        </p:nvSpPr>
        <p:spPr>
          <a:xfrm>
            <a:off x="7687080" y="5941800"/>
            <a:ext cx="82188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CustomShape 1"/>
          <p:cNvSpPr/>
          <p:nvPr/>
        </p:nvSpPr>
        <p:spPr>
          <a:xfrm>
            <a:off x="491256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2" name="CustomShape 2"/>
          <p:cNvSpPr/>
          <p:nvPr/>
        </p:nvSpPr>
        <p:spPr>
          <a:xfrm>
            <a:off x="491292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3" name="CustomShape 3"/>
          <p:cNvSpPr/>
          <p:nvPr/>
        </p:nvSpPr>
        <p:spPr>
          <a:xfrm>
            <a:off x="437328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4" name="CustomShape 4"/>
          <p:cNvSpPr/>
          <p:nvPr/>
        </p:nvSpPr>
        <p:spPr>
          <a:xfrm>
            <a:off x="437364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5" name="CustomShape 5"/>
          <p:cNvSpPr/>
          <p:nvPr/>
        </p:nvSpPr>
        <p:spPr>
          <a:xfrm>
            <a:off x="383400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6" name="CustomShape 6"/>
          <p:cNvSpPr/>
          <p:nvPr/>
        </p:nvSpPr>
        <p:spPr>
          <a:xfrm>
            <a:off x="383436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7" name="CustomShape 7"/>
          <p:cNvSpPr/>
          <p:nvPr/>
        </p:nvSpPr>
        <p:spPr>
          <a:xfrm>
            <a:off x="660060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8" name="CustomShape 8"/>
          <p:cNvSpPr/>
          <p:nvPr/>
        </p:nvSpPr>
        <p:spPr>
          <a:xfrm>
            <a:off x="660096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69" name="CustomShape 9"/>
          <p:cNvSpPr/>
          <p:nvPr/>
        </p:nvSpPr>
        <p:spPr>
          <a:xfrm>
            <a:off x="606132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0" name="CustomShape 10"/>
          <p:cNvSpPr/>
          <p:nvPr/>
        </p:nvSpPr>
        <p:spPr>
          <a:xfrm>
            <a:off x="606168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1" name="CustomShape 11"/>
          <p:cNvSpPr/>
          <p:nvPr/>
        </p:nvSpPr>
        <p:spPr>
          <a:xfrm>
            <a:off x="552204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2" name="CustomShape 12"/>
          <p:cNvSpPr/>
          <p:nvPr/>
        </p:nvSpPr>
        <p:spPr>
          <a:xfrm>
            <a:off x="552240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3" name="CustomShape 13"/>
          <p:cNvSpPr/>
          <p:nvPr/>
        </p:nvSpPr>
        <p:spPr>
          <a:xfrm>
            <a:off x="473256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4" name="CustomShape 14"/>
          <p:cNvSpPr/>
          <p:nvPr/>
        </p:nvSpPr>
        <p:spPr>
          <a:xfrm>
            <a:off x="473292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5" name="CustomShape 15"/>
          <p:cNvSpPr/>
          <p:nvPr/>
        </p:nvSpPr>
        <p:spPr>
          <a:xfrm>
            <a:off x="419328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6" name="CustomShape 16"/>
          <p:cNvSpPr/>
          <p:nvPr/>
        </p:nvSpPr>
        <p:spPr>
          <a:xfrm>
            <a:off x="419364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7" name="CustomShape 17"/>
          <p:cNvSpPr/>
          <p:nvPr/>
        </p:nvSpPr>
        <p:spPr>
          <a:xfrm>
            <a:off x="365400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8" name="CustomShape 18"/>
          <p:cNvSpPr/>
          <p:nvPr/>
        </p:nvSpPr>
        <p:spPr>
          <a:xfrm>
            <a:off x="365436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79" name="CustomShape 19"/>
          <p:cNvSpPr/>
          <p:nvPr/>
        </p:nvSpPr>
        <p:spPr>
          <a:xfrm>
            <a:off x="634860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0" name="CustomShape 20"/>
          <p:cNvSpPr/>
          <p:nvPr/>
        </p:nvSpPr>
        <p:spPr>
          <a:xfrm>
            <a:off x="642096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1" name="CustomShape 21"/>
          <p:cNvSpPr/>
          <p:nvPr/>
        </p:nvSpPr>
        <p:spPr>
          <a:xfrm>
            <a:off x="588132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2" name="CustomShape 22"/>
          <p:cNvSpPr/>
          <p:nvPr/>
        </p:nvSpPr>
        <p:spPr>
          <a:xfrm>
            <a:off x="588168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3" name="CustomShape 23"/>
          <p:cNvSpPr/>
          <p:nvPr/>
        </p:nvSpPr>
        <p:spPr>
          <a:xfrm>
            <a:off x="534204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4" name="CustomShape 24"/>
          <p:cNvSpPr/>
          <p:nvPr/>
        </p:nvSpPr>
        <p:spPr>
          <a:xfrm>
            <a:off x="534240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85" name="CustomShape 25"/>
          <p:cNvSpPr/>
          <p:nvPr/>
        </p:nvSpPr>
        <p:spPr>
          <a:xfrm>
            <a:off x="274320" y="137160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are the grid’s properties?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One is “size.”  Three ways to describe it: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6" name="CustomShape 26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Grids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7" name="TextShape 27"/>
          <p:cNvSpPr txBox="1"/>
          <p:nvPr/>
        </p:nvSpPr>
        <p:spPr>
          <a:xfrm>
            <a:off x="615240" y="6350400"/>
            <a:ext cx="2739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88" name="Line 28"/>
          <p:cNvSpPr/>
          <p:nvPr/>
        </p:nvSpPr>
        <p:spPr>
          <a:xfrm>
            <a:off x="610200" y="6350400"/>
            <a:ext cx="377280" cy="0"/>
          </a:xfrm>
          <a:prstGeom prst="line">
            <a:avLst/>
          </a:prstGeom>
          <a:ln>
            <a:solidFill>
              <a:srgbClr val="6600cc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89" name="TextShape 29"/>
          <p:cNvSpPr txBox="1"/>
          <p:nvPr/>
        </p:nvSpPr>
        <p:spPr>
          <a:xfrm>
            <a:off x="929160" y="5834160"/>
            <a:ext cx="3315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j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90" name="TextShape 30"/>
          <p:cNvSpPr txBox="1"/>
          <p:nvPr/>
        </p:nvSpPr>
        <p:spPr>
          <a:xfrm>
            <a:off x="140040" y="5806800"/>
            <a:ext cx="33120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k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91" name="Line 31"/>
          <p:cNvSpPr/>
          <p:nvPr/>
        </p:nvSpPr>
        <p:spPr>
          <a:xfrm flipV="1">
            <a:off x="610200" y="6021360"/>
            <a:ext cx="318960" cy="329040"/>
          </a:xfrm>
          <a:prstGeom prst="line">
            <a:avLst/>
          </a:prstGeom>
          <a:ln>
            <a:solidFill>
              <a:srgbClr val="6600cc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92" name="Line 32"/>
          <p:cNvSpPr/>
          <p:nvPr/>
        </p:nvSpPr>
        <p:spPr>
          <a:xfrm flipH="1" flipV="1">
            <a:off x="610200" y="5922000"/>
            <a:ext cx="5040" cy="428400"/>
          </a:xfrm>
          <a:prstGeom prst="line">
            <a:avLst/>
          </a:prstGeom>
          <a:ln>
            <a:solidFill>
              <a:srgbClr val="6600cc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193" name="TextShape 33"/>
          <p:cNvSpPr txBox="1"/>
          <p:nvPr/>
        </p:nvSpPr>
        <p:spPr>
          <a:xfrm>
            <a:off x="330840" y="1987200"/>
            <a:ext cx="8877600" cy="2003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1) </a:t>
            </a:r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matrix size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: count voxels in each dimension (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i="1" lang="en-US" sz="2000" spc="-1" strike="noStrike" baseline="-25000">
                <a:solidFill>
                  <a:srgbClr val="000000"/>
                </a:solidFill>
                <a:latin typeface="Trebuchet MS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rows,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i="1" lang="en-US" sz="2000" spc="-1" strike="noStrike" baseline="-25000">
                <a:solidFill>
                  <a:srgbClr val="000000"/>
                </a:solidFill>
                <a:latin typeface="Trebuchet MS"/>
              </a:rPr>
              <a:t>j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cols,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i="1" lang="en-US" sz="2000" spc="-1" strike="noStrike" baseline="-25000">
                <a:solidFill>
                  <a:srgbClr val="000000"/>
                </a:solidFill>
                <a:latin typeface="Trebuchet MS"/>
              </a:rPr>
              <a:t>k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slices)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- independent of voxel size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2)</a:t>
            </a:r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 </a:t>
            </a:r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field of view (FOV)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: units of mm, 3D phys vol of all voxels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                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-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depends on voxel size </a:t>
            </a:r>
            <a:r>
              <a:rPr b="0" i="1" lang="en-US" sz="2000" spc="-1" strike="noStrike">
                <a:solidFill>
                  <a:srgbClr val="cc3300"/>
                </a:solidFill>
                <a:latin typeface="Trebuchet MS"/>
              </a:rPr>
              <a:t>(dx, dy, dz)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194" name="Group 34"/>
          <p:cNvGrpSpPr/>
          <p:nvPr/>
        </p:nvGrpSpPr>
        <p:grpSpPr>
          <a:xfrm>
            <a:off x="3369960" y="4085280"/>
            <a:ext cx="779400" cy="685800"/>
            <a:chOff x="3369960" y="4085280"/>
            <a:chExt cx="779400" cy="685800"/>
          </a:xfrm>
        </p:grpSpPr>
        <p:sp>
          <p:nvSpPr>
            <p:cNvPr id="4195" name="CustomShape 35"/>
            <p:cNvSpPr/>
            <p:nvPr/>
          </p:nvSpPr>
          <p:spPr>
            <a:xfrm>
              <a:off x="3369960" y="429696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6" name="CustomShape 36"/>
            <p:cNvSpPr/>
            <p:nvPr/>
          </p:nvSpPr>
          <p:spPr>
            <a:xfrm>
              <a:off x="3586680" y="4085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7" name="Line 37"/>
            <p:cNvSpPr/>
            <p:nvPr/>
          </p:nvSpPr>
          <p:spPr>
            <a:xfrm flipV="1">
              <a:off x="336996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8" name="Line 38"/>
            <p:cNvSpPr/>
            <p:nvPr/>
          </p:nvSpPr>
          <p:spPr>
            <a:xfrm flipV="1">
              <a:off x="33699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9" name="Line 39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0" name="Line 40"/>
            <p:cNvSpPr/>
            <p:nvPr/>
          </p:nvSpPr>
          <p:spPr>
            <a:xfrm flipV="1">
              <a:off x="393264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01" name="Group 41"/>
          <p:cNvGrpSpPr/>
          <p:nvPr/>
        </p:nvGrpSpPr>
        <p:grpSpPr>
          <a:xfrm>
            <a:off x="3370320" y="4559760"/>
            <a:ext cx="779040" cy="685800"/>
            <a:chOff x="3370320" y="4559760"/>
            <a:chExt cx="779040" cy="685800"/>
          </a:xfrm>
        </p:grpSpPr>
        <p:sp>
          <p:nvSpPr>
            <p:cNvPr id="4202" name="CustomShape 42"/>
            <p:cNvSpPr/>
            <p:nvPr/>
          </p:nvSpPr>
          <p:spPr>
            <a:xfrm>
              <a:off x="337032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3" name="CustomShape 43"/>
            <p:cNvSpPr/>
            <p:nvPr/>
          </p:nvSpPr>
          <p:spPr>
            <a:xfrm>
              <a:off x="3587040" y="45597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4" name="Line 44"/>
            <p:cNvSpPr/>
            <p:nvPr/>
          </p:nvSpPr>
          <p:spPr>
            <a:xfrm flipV="1">
              <a:off x="3370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5" name="Line 45"/>
            <p:cNvSpPr/>
            <p:nvPr/>
          </p:nvSpPr>
          <p:spPr>
            <a:xfrm flipV="1">
              <a:off x="337032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6" name="Line 46"/>
            <p:cNvSpPr/>
            <p:nvPr/>
          </p:nvSpPr>
          <p:spPr>
            <a:xfrm flipV="1">
              <a:off x="393264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7" name="Line 47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08" name="Group 48"/>
          <p:cNvGrpSpPr/>
          <p:nvPr/>
        </p:nvGrpSpPr>
        <p:grpSpPr>
          <a:xfrm>
            <a:off x="3932280" y="4085280"/>
            <a:ext cx="779400" cy="685800"/>
            <a:chOff x="3932280" y="4085280"/>
            <a:chExt cx="779400" cy="685800"/>
          </a:xfrm>
        </p:grpSpPr>
        <p:sp>
          <p:nvSpPr>
            <p:cNvPr id="4209" name="CustomShape 49"/>
            <p:cNvSpPr/>
            <p:nvPr/>
          </p:nvSpPr>
          <p:spPr>
            <a:xfrm>
              <a:off x="393228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0" name="CustomShape 50"/>
            <p:cNvSpPr/>
            <p:nvPr/>
          </p:nvSpPr>
          <p:spPr>
            <a:xfrm>
              <a:off x="414936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1" name="Line 51"/>
            <p:cNvSpPr/>
            <p:nvPr/>
          </p:nvSpPr>
          <p:spPr>
            <a:xfrm flipV="1">
              <a:off x="393264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2" name="Line 52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3" name="Line 53"/>
            <p:cNvSpPr/>
            <p:nvPr/>
          </p:nvSpPr>
          <p:spPr>
            <a:xfrm flipV="1">
              <a:off x="44949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4" name="Line 54"/>
            <p:cNvSpPr/>
            <p:nvPr/>
          </p:nvSpPr>
          <p:spPr>
            <a:xfrm flipV="1">
              <a:off x="449496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15" name="Group 55"/>
          <p:cNvGrpSpPr/>
          <p:nvPr/>
        </p:nvGrpSpPr>
        <p:grpSpPr>
          <a:xfrm>
            <a:off x="3932640" y="4559760"/>
            <a:ext cx="779400" cy="685800"/>
            <a:chOff x="3932640" y="4559760"/>
            <a:chExt cx="779400" cy="685800"/>
          </a:xfrm>
        </p:grpSpPr>
        <p:sp>
          <p:nvSpPr>
            <p:cNvPr id="4216" name="CustomShape 56"/>
            <p:cNvSpPr/>
            <p:nvPr/>
          </p:nvSpPr>
          <p:spPr>
            <a:xfrm>
              <a:off x="393264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7" name="CustomShape 57"/>
            <p:cNvSpPr/>
            <p:nvPr/>
          </p:nvSpPr>
          <p:spPr>
            <a:xfrm>
              <a:off x="414936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8" name="Line 58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9" name="Line 59"/>
            <p:cNvSpPr/>
            <p:nvPr/>
          </p:nvSpPr>
          <p:spPr>
            <a:xfrm flipV="1">
              <a:off x="393264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0" name="Line 60"/>
            <p:cNvSpPr/>
            <p:nvPr/>
          </p:nvSpPr>
          <p:spPr>
            <a:xfrm flipV="1">
              <a:off x="449532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1" name="Line 61"/>
            <p:cNvSpPr/>
            <p:nvPr/>
          </p:nvSpPr>
          <p:spPr>
            <a:xfrm flipV="1">
              <a:off x="4495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22" name="Group 62"/>
          <p:cNvGrpSpPr/>
          <p:nvPr/>
        </p:nvGrpSpPr>
        <p:grpSpPr>
          <a:xfrm>
            <a:off x="4495320" y="4085280"/>
            <a:ext cx="779400" cy="685800"/>
            <a:chOff x="4495320" y="4085280"/>
            <a:chExt cx="779400" cy="685800"/>
          </a:xfrm>
        </p:grpSpPr>
        <p:sp>
          <p:nvSpPr>
            <p:cNvPr id="4223" name="CustomShape 63"/>
            <p:cNvSpPr/>
            <p:nvPr/>
          </p:nvSpPr>
          <p:spPr>
            <a:xfrm>
              <a:off x="449532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4" name="CustomShape 64"/>
            <p:cNvSpPr/>
            <p:nvPr/>
          </p:nvSpPr>
          <p:spPr>
            <a:xfrm>
              <a:off x="471204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5" name="Line 65"/>
            <p:cNvSpPr/>
            <p:nvPr/>
          </p:nvSpPr>
          <p:spPr>
            <a:xfrm flipV="1">
              <a:off x="449532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6" name="Line 66"/>
            <p:cNvSpPr/>
            <p:nvPr/>
          </p:nvSpPr>
          <p:spPr>
            <a:xfrm flipV="1">
              <a:off x="4495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7" name="Line 67"/>
            <p:cNvSpPr/>
            <p:nvPr/>
          </p:nvSpPr>
          <p:spPr>
            <a:xfrm flipV="1">
              <a:off x="5058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8" name="Line 68"/>
            <p:cNvSpPr/>
            <p:nvPr/>
          </p:nvSpPr>
          <p:spPr>
            <a:xfrm flipV="1">
              <a:off x="505800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29" name="Group 69"/>
          <p:cNvGrpSpPr/>
          <p:nvPr/>
        </p:nvGrpSpPr>
        <p:grpSpPr>
          <a:xfrm>
            <a:off x="4495320" y="4559760"/>
            <a:ext cx="779400" cy="685800"/>
            <a:chOff x="4495320" y="4559760"/>
            <a:chExt cx="779400" cy="685800"/>
          </a:xfrm>
        </p:grpSpPr>
        <p:sp>
          <p:nvSpPr>
            <p:cNvPr id="4230" name="CustomShape 70"/>
            <p:cNvSpPr/>
            <p:nvPr/>
          </p:nvSpPr>
          <p:spPr>
            <a:xfrm>
              <a:off x="449532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1" name="CustomShape 71"/>
            <p:cNvSpPr/>
            <p:nvPr/>
          </p:nvSpPr>
          <p:spPr>
            <a:xfrm>
              <a:off x="471204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2" name="Line 72"/>
            <p:cNvSpPr/>
            <p:nvPr/>
          </p:nvSpPr>
          <p:spPr>
            <a:xfrm flipV="1">
              <a:off x="4495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3" name="Line 73"/>
            <p:cNvSpPr/>
            <p:nvPr/>
          </p:nvSpPr>
          <p:spPr>
            <a:xfrm flipV="1">
              <a:off x="449532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4" name="Line 74"/>
            <p:cNvSpPr/>
            <p:nvPr/>
          </p:nvSpPr>
          <p:spPr>
            <a:xfrm flipV="1">
              <a:off x="505800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5" name="Line 75"/>
            <p:cNvSpPr/>
            <p:nvPr/>
          </p:nvSpPr>
          <p:spPr>
            <a:xfrm flipV="1">
              <a:off x="5058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36" name="Group 76"/>
          <p:cNvGrpSpPr/>
          <p:nvPr/>
        </p:nvGrpSpPr>
        <p:grpSpPr>
          <a:xfrm>
            <a:off x="3152880" y="4296600"/>
            <a:ext cx="779400" cy="685800"/>
            <a:chOff x="3152880" y="4296600"/>
            <a:chExt cx="779400" cy="685800"/>
          </a:xfrm>
        </p:grpSpPr>
        <p:sp>
          <p:nvSpPr>
            <p:cNvPr id="4237" name="CustomShape 77"/>
            <p:cNvSpPr/>
            <p:nvPr/>
          </p:nvSpPr>
          <p:spPr>
            <a:xfrm>
              <a:off x="3152880" y="45082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8" name="CustomShape 78"/>
            <p:cNvSpPr/>
            <p:nvPr/>
          </p:nvSpPr>
          <p:spPr>
            <a:xfrm>
              <a:off x="3369600" y="4296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9" name="Line 79"/>
            <p:cNvSpPr/>
            <p:nvPr/>
          </p:nvSpPr>
          <p:spPr>
            <a:xfrm flipV="1">
              <a:off x="315288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0" name="Line 80"/>
            <p:cNvSpPr/>
            <p:nvPr/>
          </p:nvSpPr>
          <p:spPr>
            <a:xfrm flipV="1">
              <a:off x="31528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1" name="Line 81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2" name="Line 82"/>
            <p:cNvSpPr/>
            <p:nvPr/>
          </p:nvSpPr>
          <p:spPr>
            <a:xfrm flipV="1">
              <a:off x="371556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43" name="Group 83"/>
          <p:cNvGrpSpPr/>
          <p:nvPr/>
        </p:nvGrpSpPr>
        <p:grpSpPr>
          <a:xfrm>
            <a:off x="3153240" y="4771080"/>
            <a:ext cx="779040" cy="685800"/>
            <a:chOff x="3153240" y="4771080"/>
            <a:chExt cx="779040" cy="685800"/>
          </a:xfrm>
        </p:grpSpPr>
        <p:sp>
          <p:nvSpPr>
            <p:cNvPr id="4244" name="CustomShape 84"/>
            <p:cNvSpPr/>
            <p:nvPr/>
          </p:nvSpPr>
          <p:spPr>
            <a:xfrm>
              <a:off x="3153240" y="49824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5" name="CustomShape 85"/>
            <p:cNvSpPr/>
            <p:nvPr/>
          </p:nvSpPr>
          <p:spPr>
            <a:xfrm>
              <a:off x="336996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6" name="Line 86"/>
            <p:cNvSpPr/>
            <p:nvPr/>
          </p:nvSpPr>
          <p:spPr>
            <a:xfrm flipV="1">
              <a:off x="3153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7" name="Line 87"/>
            <p:cNvSpPr/>
            <p:nvPr/>
          </p:nvSpPr>
          <p:spPr>
            <a:xfrm flipV="1">
              <a:off x="315324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8" name="Line 88"/>
            <p:cNvSpPr/>
            <p:nvPr/>
          </p:nvSpPr>
          <p:spPr>
            <a:xfrm flipV="1">
              <a:off x="371556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9" name="Line 89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50" name="Group 90"/>
          <p:cNvGrpSpPr/>
          <p:nvPr/>
        </p:nvGrpSpPr>
        <p:grpSpPr>
          <a:xfrm>
            <a:off x="3715200" y="4296600"/>
            <a:ext cx="779400" cy="685800"/>
            <a:chOff x="3715200" y="4296600"/>
            <a:chExt cx="779400" cy="685800"/>
          </a:xfrm>
        </p:grpSpPr>
        <p:sp>
          <p:nvSpPr>
            <p:cNvPr id="4251" name="CustomShape 91"/>
            <p:cNvSpPr/>
            <p:nvPr/>
          </p:nvSpPr>
          <p:spPr>
            <a:xfrm>
              <a:off x="371520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2" name="CustomShape 92"/>
            <p:cNvSpPr/>
            <p:nvPr/>
          </p:nvSpPr>
          <p:spPr>
            <a:xfrm>
              <a:off x="393228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3" name="Line 93"/>
            <p:cNvSpPr/>
            <p:nvPr/>
          </p:nvSpPr>
          <p:spPr>
            <a:xfrm flipV="1">
              <a:off x="371556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4" name="Line 94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5" name="Line 95"/>
            <p:cNvSpPr/>
            <p:nvPr/>
          </p:nvSpPr>
          <p:spPr>
            <a:xfrm flipV="1">
              <a:off x="42778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6" name="Line 96"/>
            <p:cNvSpPr/>
            <p:nvPr/>
          </p:nvSpPr>
          <p:spPr>
            <a:xfrm flipV="1">
              <a:off x="427788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57" name="Group 97"/>
          <p:cNvGrpSpPr/>
          <p:nvPr/>
        </p:nvGrpSpPr>
        <p:grpSpPr>
          <a:xfrm>
            <a:off x="3715560" y="4771080"/>
            <a:ext cx="779400" cy="685800"/>
            <a:chOff x="3715560" y="4771080"/>
            <a:chExt cx="779400" cy="685800"/>
          </a:xfrm>
        </p:grpSpPr>
        <p:sp>
          <p:nvSpPr>
            <p:cNvPr id="4258" name="CustomShape 98"/>
            <p:cNvSpPr/>
            <p:nvPr/>
          </p:nvSpPr>
          <p:spPr>
            <a:xfrm>
              <a:off x="371556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9" name="CustomShape 99"/>
            <p:cNvSpPr/>
            <p:nvPr/>
          </p:nvSpPr>
          <p:spPr>
            <a:xfrm>
              <a:off x="393228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0" name="Line 100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1" name="Line 101"/>
            <p:cNvSpPr/>
            <p:nvPr/>
          </p:nvSpPr>
          <p:spPr>
            <a:xfrm flipV="1">
              <a:off x="371556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2" name="Line 102"/>
            <p:cNvSpPr/>
            <p:nvPr/>
          </p:nvSpPr>
          <p:spPr>
            <a:xfrm flipV="1">
              <a:off x="427824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3" name="Line 103"/>
            <p:cNvSpPr/>
            <p:nvPr/>
          </p:nvSpPr>
          <p:spPr>
            <a:xfrm flipV="1">
              <a:off x="4278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64" name="Group 104"/>
          <p:cNvGrpSpPr/>
          <p:nvPr/>
        </p:nvGrpSpPr>
        <p:grpSpPr>
          <a:xfrm>
            <a:off x="4278240" y="4296600"/>
            <a:ext cx="779400" cy="685800"/>
            <a:chOff x="4278240" y="4296600"/>
            <a:chExt cx="779400" cy="685800"/>
          </a:xfrm>
        </p:grpSpPr>
        <p:sp>
          <p:nvSpPr>
            <p:cNvPr id="4265" name="CustomShape 105"/>
            <p:cNvSpPr/>
            <p:nvPr/>
          </p:nvSpPr>
          <p:spPr>
            <a:xfrm>
              <a:off x="427824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6" name="CustomShape 106"/>
            <p:cNvSpPr/>
            <p:nvPr/>
          </p:nvSpPr>
          <p:spPr>
            <a:xfrm>
              <a:off x="449496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7" name="Line 107"/>
            <p:cNvSpPr/>
            <p:nvPr/>
          </p:nvSpPr>
          <p:spPr>
            <a:xfrm flipV="1">
              <a:off x="427824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8" name="Line 108"/>
            <p:cNvSpPr/>
            <p:nvPr/>
          </p:nvSpPr>
          <p:spPr>
            <a:xfrm flipV="1">
              <a:off x="4278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9" name="Line 109"/>
            <p:cNvSpPr/>
            <p:nvPr/>
          </p:nvSpPr>
          <p:spPr>
            <a:xfrm flipV="1">
              <a:off x="4840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0" name="Line 110"/>
            <p:cNvSpPr/>
            <p:nvPr/>
          </p:nvSpPr>
          <p:spPr>
            <a:xfrm flipV="1">
              <a:off x="484092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71" name="Group 111"/>
          <p:cNvGrpSpPr/>
          <p:nvPr/>
        </p:nvGrpSpPr>
        <p:grpSpPr>
          <a:xfrm>
            <a:off x="4278240" y="4771080"/>
            <a:ext cx="779400" cy="685800"/>
            <a:chOff x="4278240" y="4771080"/>
            <a:chExt cx="779400" cy="685800"/>
          </a:xfrm>
        </p:grpSpPr>
        <p:sp>
          <p:nvSpPr>
            <p:cNvPr id="4272" name="CustomShape 112"/>
            <p:cNvSpPr/>
            <p:nvPr/>
          </p:nvSpPr>
          <p:spPr>
            <a:xfrm>
              <a:off x="427824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3" name="CustomShape 113"/>
            <p:cNvSpPr/>
            <p:nvPr/>
          </p:nvSpPr>
          <p:spPr>
            <a:xfrm>
              <a:off x="449496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4" name="Line 114"/>
            <p:cNvSpPr/>
            <p:nvPr/>
          </p:nvSpPr>
          <p:spPr>
            <a:xfrm flipV="1">
              <a:off x="4278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5" name="Line 115"/>
            <p:cNvSpPr/>
            <p:nvPr/>
          </p:nvSpPr>
          <p:spPr>
            <a:xfrm flipV="1">
              <a:off x="427824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6" name="Line 116"/>
            <p:cNvSpPr/>
            <p:nvPr/>
          </p:nvSpPr>
          <p:spPr>
            <a:xfrm flipV="1">
              <a:off x="484092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7" name="Line 117"/>
            <p:cNvSpPr/>
            <p:nvPr/>
          </p:nvSpPr>
          <p:spPr>
            <a:xfrm flipV="1">
              <a:off x="4840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78" name="Group 118"/>
          <p:cNvGrpSpPr/>
          <p:nvPr/>
        </p:nvGrpSpPr>
        <p:grpSpPr>
          <a:xfrm>
            <a:off x="2936160" y="4507920"/>
            <a:ext cx="779400" cy="685800"/>
            <a:chOff x="2936160" y="4507920"/>
            <a:chExt cx="779400" cy="685800"/>
          </a:xfrm>
        </p:grpSpPr>
        <p:sp>
          <p:nvSpPr>
            <p:cNvPr id="4279" name="CustomShape 119"/>
            <p:cNvSpPr/>
            <p:nvPr/>
          </p:nvSpPr>
          <p:spPr>
            <a:xfrm>
              <a:off x="2936160" y="471960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0" name="CustomShape 120"/>
            <p:cNvSpPr/>
            <p:nvPr/>
          </p:nvSpPr>
          <p:spPr>
            <a:xfrm>
              <a:off x="3152880" y="4507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1" name="Line 121"/>
            <p:cNvSpPr/>
            <p:nvPr/>
          </p:nvSpPr>
          <p:spPr>
            <a:xfrm flipV="1">
              <a:off x="293616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2" name="Line 122"/>
            <p:cNvSpPr/>
            <p:nvPr/>
          </p:nvSpPr>
          <p:spPr>
            <a:xfrm flipV="1">
              <a:off x="29361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3" name="Line 123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4" name="Line 124"/>
            <p:cNvSpPr/>
            <p:nvPr/>
          </p:nvSpPr>
          <p:spPr>
            <a:xfrm flipV="1">
              <a:off x="349884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85" name="Group 125"/>
          <p:cNvGrpSpPr/>
          <p:nvPr/>
        </p:nvGrpSpPr>
        <p:grpSpPr>
          <a:xfrm>
            <a:off x="2936520" y="4982400"/>
            <a:ext cx="779040" cy="685800"/>
            <a:chOff x="2936520" y="4982400"/>
            <a:chExt cx="779040" cy="685800"/>
          </a:xfrm>
        </p:grpSpPr>
        <p:sp>
          <p:nvSpPr>
            <p:cNvPr id="4286" name="CustomShape 126"/>
            <p:cNvSpPr/>
            <p:nvPr/>
          </p:nvSpPr>
          <p:spPr>
            <a:xfrm>
              <a:off x="2936520" y="51937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7" name="CustomShape 127"/>
            <p:cNvSpPr/>
            <p:nvPr/>
          </p:nvSpPr>
          <p:spPr>
            <a:xfrm>
              <a:off x="3153240" y="498240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8" name="Line 128"/>
            <p:cNvSpPr/>
            <p:nvPr/>
          </p:nvSpPr>
          <p:spPr>
            <a:xfrm flipV="1">
              <a:off x="2936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9" name="Line 129"/>
            <p:cNvSpPr/>
            <p:nvPr/>
          </p:nvSpPr>
          <p:spPr>
            <a:xfrm flipV="1">
              <a:off x="293652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0" name="Line 130"/>
            <p:cNvSpPr/>
            <p:nvPr/>
          </p:nvSpPr>
          <p:spPr>
            <a:xfrm flipV="1">
              <a:off x="349884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1" name="Line 131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92" name="Group 132"/>
          <p:cNvGrpSpPr/>
          <p:nvPr/>
        </p:nvGrpSpPr>
        <p:grpSpPr>
          <a:xfrm>
            <a:off x="3498480" y="4507920"/>
            <a:ext cx="779400" cy="685800"/>
            <a:chOff x="3498480" y="4507920"/>
            <a:chExt cx="779400" cy="685800"/>
          </a:xfrm>
        </p:grpSpPr>
        <p:sp>
          <p:nvSpPr>
            <p:cNvPr id="4293" name="CustomShape 133"/>
            <p:cNvSpPr/>
            <p:nvPr/>
          </p:nvSpPr>
          <p:spPr>
            <a:xfrm>
              <a:off x="349848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4" name="CustomShape 134"/>
            <p:cNvSpPr/>
            <p:nvPr/>
          </p:nvSpPr>
          <p:spPr>
            <a:xfrm>
              <a:off x="371556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5" name="Line 135"/>
            <p:cNvSpPr/>
            <p:nvPr/>
          </p:nvSpPr>
          <p:spPr>
            <a:xfrm flipV="1">
              <a:off x="349884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6" name="Line 136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7" name="Line 137"/>
            <p:cNvSpPr/>
            <p:nvPr/>
          </p:nvSpPr>
          <p:spPr>
            <a:xfrm flipV="1">
              <a:off x="40611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8" name="Line 138"/>
            <p:cNvSpPr/>
            <p:nvPr/>
          </p:nvSpPr>
          <p:spPr>
            <a:xfrm flipV="1">
              <a:off x="406116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299" name="Group 139"/>
          <p:cNvGrpSpPr/>
          <p:nvPr/>
        </p:nvGrpSpPr>
        <p:grpSpPr>
          <a:xfrm>
            <a:off x="3498840" y="4982400"/>
            <a:ext cx="779400" cy="685800"/>
            <a:chOff x="3498840" y="4982400"/>
            <a:chExt cx="779400" cy="685800"/>
          </a:xfrm>
        </p:grpSpPr>
        <p:sp>
          <p:nvSpPr>
            <p:cNvPr id="4300" name="CustomShape 140"/>
            <p:cNvSpPr/>
            <p:nvPr/>
          </p:nvSpPr>
          <p:spPr>
            <a:xfrm>
              <a:off x="349884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1" name="CustomShape 141"/>
            <p:cNvSpPr/>
            <p:nvPr/>
          </p:nvSpPr>
          <p:spPr>
            <a:xfrm>
              <a:off x="371556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2" name="Line 142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3" name="Line 143"/>
            <p:cNvSpPr/>
            <p:nvPr/>
          </p:nvSpPr>
          <p:spPr>
            <a:xfrm flipV="1">
              <a:off x="349884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4" name="Line 144"/>
            <p:cNvSpPr/>
            <p:nvPr/>
          </p:nvSpPr>
          <p:spPr>
            <a:xfrm flipV="1">
              <a:off x="406152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5" name="Line 145"/>
            <p:cNvSpPr/>
            <p:nvPr/>
          </p:nvSpPr>
          <p:spPr>
            <a:xfrm flipV="1">
              <a:off x="4061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06" name="Group 146"/>
          <p:cNvGrpSpPr/>
          <p:nvPr/>
        </p:nvGrpSpPr>
        <p:grpSpPr>
          <a:xfrm>
            <a:off x="4061520" y="4507920"/>
            <a:ext cx="779400" cy="685800"/>
            <a:chOff x="4061520" y="4507920"/>
            <a:chExt cx="779400" cy="685800"/>
          </a:xfrm>
        </p:grpSpPr>
        <p:sp>
          <p:nvSpPr>
            <p:cNvPr id="4307" name="CustomShape 147"/>
            <p:cNvSpPr/>
            <p:nvPr/>
          </p:nvSpPr>
          <p:spPr>
            <a:xfrm>
              <a:off x="406152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8" name="CustomShape 148"/>
            <p:cNvSpPr/>
            <p:nvPr/>
          </p:nvSpPr>
          <p:spPr>
            <a:xfrm>
              <a:off x="427824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9" name="Line 149"/>
            <p:cNvSpPr/>
            <p:nvPr/>
          </p:nvSpPr>
          <p:spPr>
            <a:xfrm flipV="1">
              <a:off x="406152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0" name="Line 150"/>
            <p:cNvSpPr/>
            <p:nvPr/>
          </p:nvSpPr>
          <p:spPr>
            <a:xfrm flipV="1">
              <a:off x="4061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1" name="Line 151"/>
            <p:cNvSpPr/>
            <p:nvPr/>
          </p:nvSpPr>
          <p:spPr>
            <a:xfrm flipV="1">
              <a:off x="4624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2" name="Line 152"/>
            <p:cNvSpPr/>
            <p:nvPr/>
          </p:nvSpPr>
          <p:spPr>
            <a:xfrm flipV="1">
              <a:off x="462420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13" name="Group 153"/>
          <p:cNvGrpSpPr/>
          <p:nvPr/>
        </p:nvGrpSpPr>
        <p:grpSpPr>
          <a:xfrm>
            <a:off x="4061520" y="4982400"/>
            <a:ext cx="779400" cy="685800"/>
            <a:chOff x="4061520" y="4982400"/>
            <a:chExt cx="779400" cy="685800"/>
          </a:xfrm>
        </p:grpSpPr>
        <p:sp>
          <p:nvSpPr>
            <p:cNvPr id="4314" name="CustomShape 154"/>
            <p:cNvSpPr/>
            <p:nvPr/>
          </p:nvSpPr>
          <p:spPr>
            <a:xfrm>
              <a:off x="406152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5" name="CustomShape 155"/>
            <p:cNvSpPr/>
            <p:nvPr/>
          </p:nvSpPr>
          <p:spPr>
            <a:xfrm>
              <a:off x="427824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6" name="Line 156"/>
            <p:cNvSpPr/>
            <p:nvPr/>
          </p:nvSpPr>
          <p:spPr>
            <a:xfrm flipV="1">
              <a:off x="4061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7" name="Line 157"/>
            <p:cNvSpPr/>
            <p:nvPr/>
          </p:nvSpPr>
          <p:spPr>
            <a:xfrm flipV="1">
              <a:off x="406152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8" name="Line 158"/>
            <p:cNvSpPr/>
            <p:nvPr/>
          </p:nvSpPr>
          <p:spPr>
            <a:xfrm flipV="1">
              <a:off x="462420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9" name="Line 159"/>
            <p:cNvSpPr/>
            <p:nvPr/>
          </p:nvSpPr>
          <p:spPr>
            <a:xfrm flipV="1">
              <a:off x="4624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20" name="CustomShape 160"/>
          <p:cNvSpPr/>
          <p:nvPr/>
        </p:nvSpPr>
        <p:spPr>
          <a:xfrm>
            <a:off x="437220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21" name="CustomShape 161"/>
          <p:cNvSpPr/>
          <p:nvPr/>
        </p:nvSpPr>
        <p:spPr>
          <a:xfrm>
            <a:off x="437256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22" name="CustomShape 162"/>
          <p:cNvSpPr/>
          <p:nvPr/>
        </p:nvSpPr>
        <p:spPr>
          <a:xfrm>
            <a:off x="383292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23" name="CustomShape 163"/>
          <p:cNvSpPr/>
          <p:nvPr/>
        </p:nvSpPr>
        <p:spPr>
          <a:xfrm>
            <a:off x="383328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24" name="CustomShape 164"/>
          <p:cNvSpPr/>
          <p:nvPr/>
        </p:nvSpPr>
        <p:spPr>
          <a:xfrm>
            <a:off x="329364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25" name="CustomShape 165"/>
          <p:cNvSpPr/>
          <p:nvPr/>
        </p:nvSpPr>
        <p:spPr>
          <a:xfrm>
            <a:off x="329400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4326" name="Group 166"/>
          <p:cNvGrpSpPr/>
          <p:nvPr/>
        </p:nvGrpSpPr>
        <p:grpSpPr>
          <a:xfrm>
            <a:off x="5058000" y="4085280"/>
            <a:ext cx="779400" cy="685800"/>
            <a:chOff x="5058000" y="4085280"/>
            <a:chExt cx="779400" cy="685800"/>
          </a:xfrm>
        </p:grpSpPr>
        <p:sp>
          <p:nvSpPr>
            <p:cNvPr id="4327" name="CustomShape 167"/>
            <p:cNvSpPr/>
            <p:nvPr/>
          </p:nvSpPr>
          <p:spPr>
            <a:xfrm>
              <a:off x="5058000" y="429696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8" name="CustomShape 168"/>
            <p:cNvSpPr/>
            <p:nvPr/>
          </p:nvSpPr>
          <p:spPr>
            <a:xfrm>
              <a:off x="5274720" y="4085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9" name="Line 169"/>
            <p:cNvSpPr/>
            <p:nvPr/>
          </p:nvSpPr>
          <p:spPr>
            <a:xfrm flipV="1">
              <a:off x="505800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0" name="Line 170"/>
            <p:cNvSpPr/>
            <p:nvPr/>
          </p:nvSpPr>
          <p:spPr>
            <a:xfrm flipV="1">
              <a:off x="5058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1" name="Line 171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2" name="Line 172"/>
            <p:cNvSpPr/>
            <p:nvPr/>
          </p:nvSpPr>
          <p:spPr>
            <a:xfrm flipV="1">
              <a:off x="562068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33" name="Group 173"/>
          <p:cNvGrpSpPr/>
          <p:nvPr/>
        </p:nvGrpSpPr>
        <p:grpSpPr>
          <a:xfrm>
            <a:off x="5058360" y="4559760"/>
            <a:ext cx="779040" cy="685800"/>
            <a:chOff x="5058360" y="4559760"/>
            <a:chExt cx="779040" cy="685800"/>
          </a:xfrm>
        </p:grpSpPr>
        <p:sp>
          <p:nvSpPr>
            <p:cNvPr id="4334" name="CustomShape 174"/>
            <p:cNvSpPr/>
            <p:nvPr/>
          </p:nvSpPr>
          <p:spPr>
            <a:xfrm>
              <a:off x="505836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5" name="CustomShape 175"/>
            <p:cNvSpPr/>
            <p:nvPr/>
          </p:nvSpPr>
          <p:spPr>
            <a:xfrm>
              <a:off x="5275080" y="45597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6" name="Line 176"/>
            <p:cNvSpPr/>
            <p:nvPr/>
          </p:nvSpPr>
          <p:spPr>
            <a:xfrm flipV="1">
              <a:off x="5058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7" name="Line 177"/>
            <p:cNvSpPr/>
            <p:nvPr/>
          </p:nvSpPr>
          <p:spPr>
            <a:xfrm flipV="1">
              <a:off x="505836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8" name="Line 178"/>
            <p:cNvSpPr/>
            <p:nvPr/>
          </p:nvSpPr>
          <p:spPr>
            <a:xfrm flipV="1">
              <a:off x="562068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9" name="Line 179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40" name="Group 180"/>
          <p:cNvGrpSpPr/>
          <p:nvPr/>
        </p:nvGrpSpPr>
        <p:grpSpPr>
          <a:xfrm>
            <a:off x="5620320" y="4085280"/>
            <a:ext cx="779400" cy="685800"/>
            <a:chOff x="5620320" y="4085280"/>
            <a:chExt cx="779400" cy="685800"/>
          </a:xfrm>
        </p:grpSpPr>
        <p:sp>
          <p:nvSpPr>
            <p:cNvPr id="4341" name="CustomShape 181"/>
            <p:cNvSpPr/>
            <p:nvPr/>
          </p:nvSpPr>
          <p:spPr>
            <a:xfrm>
              <a:off x="562032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2" name="CustomShape 182"/>
            <p:cNvSpPr/>
            <p:nvPr/>
          </p:nvSpPr>
          <p:spPr>
            <a:xfrm>
              <a:off x="583740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3" name="Line 183"/>
            <p:cNvSpPr/>
            <p:nvPr/>
          </p:nvSpPr>
          <p:spPr>
            <a:xfrm flipV="1">
              <a:off x="562068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4" name="Line 184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5" name="Line 185"/>
            <p:cNvSpPr/>
            <p:nvPr/>
          </p:nvSpPr>
          <p:spPr>
            <a:xfrm flipV="1">
              <a:off x="6183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6" name="Line 186"/>
            <p:cNvSpPr/>
            <p:nvPr/>
          </p:nvSpPr>
          <p:spPr>
            <a:xfrm flipV="1">
              <a:off x="618300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47" name="Group 187"/>
          <p:cNvGrpSpPr/>
          <p:nvPr/>
        </p:nvGrpSpPr>
        <p:grpSpPr>
          <a:xfrm>
            <a:off x="5620680" y="4559760"/>
            <a:ext cx="779400" cy="685800"/>
            <a:chOff x="5620680" y="4559760"/>
            <a:chExt cx="779400" cy="685800"/>
          </a:xfrm>
        </p:grpSpPr>
        <p:sp>
          <p:nvSpPr>
            <p:cNvPr id="4348" name="CustomShape 188"/>
            <p:cNvSpPr/>
            <p:nvPr/>
          </p:nvSpPr>
          <p:spPr>
            <a:xfrm>
              <a:off x="562068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9" name="CustomShape 189"/>
            <p:cNvSpPr/>
            <p:nvPr/>
          </p:nvSpPr>
          <p:spPr>
            <a:xfrm>
              <a:off x="583740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0" name="Line 190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1" name="Line 191"/>
            <p:cNvSpPr/>
            <p:nvPr/>
          </p:nvSpPr>
          <p:spPr>
            <a:xfrm flipV="1">
              <a:off x="562068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2" name="Line 192"/>
            <p:cNvSpPr/>
            <p:nvPr/>
          </p:nvSpPr>
          <p:spPr>
            <a:xfrm flipV="1">
              <a:off x="618336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3" name="Line 193"/>
            <p:cNvSpPr/>
            <p:nvPr/>
          </p:nvSpPr>
          <p:spPr>
            <a:xfrm flipV="1">
              <a:off x="6183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54" name="Group 194"/>
          <p:cNvGrpSpPr/>
          <p:nvPr/>
        </p:nvGrpSpPr>
        <p:grpSpPr>
          <a:xfrm>
            <a:off x="6183360" y="4085280"/>
            <a:ext cx="779400" cy="685800"/>
            <a:chOff x="6183360" y="4085280"/>
            <a:chExt cx="779400" cy="685800"/>
          </a:xfrm>
        </p:grpSpPr>
        <p:sp>
          <p:nvSpPr>
            <p:cNvPr id="4355" name="CustomShape 195"/>
            <p:cNvSpPr/>
            <p:nvPr/>
          </p:nvSpPr>
          <p:spPr>
            <a:xfrm>
              <a:off x="618336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6" name="CustomShape 196"/>
            <p:cNvSpPr/>
            <p:nvPr/>
          </p:nvSpPr>
          <p:spPr>
            <a:xfrm>
              <a:off x="640008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7" name="Line 197"/>
            <p:cNvSpPr/>
            <p:nvPr/>
          </p:nvSpPr>
          <p:spPr>
            <a:xfrm flipV="1">
              <a:off x="618336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8" name="Line 198"/>
            <p:cNvSpPr/>
            <p:nvPr/>
          </p:nvSpPr>
          <p:spPr>
            <a:xfrm flipV="1">
              <a:off x="6183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9" name="Line 199"/>
            <p:cNvSpPr/>
            <p:nvPr/>
          </p:nvSpPr>
          <p:spPr>
            <a:xfrm flipV="1">
              <a:off x="67460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0" name="Line 200"/>
            <p:cNvSpPr/>
            <p:nvPr/>
          </p:nvSpPr>
          <p:spPr>
            <a:xfrm flipV="1">
              <a:off x="674604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61" name="Group 201"/>
          <p:cNvGrpSpPr/>
          <p:nvPr/>
        </p:nvGrpSpPr>
        <p:grpSpPr>
          <a:xfrm>
            <a:off x="6183360" y="4559760"/>
            <a:ext cx="779400" cy="685800"/>
            <a:chOff x="6183360" y="4559760"/>
            <a:chExt cx="779400" cy="685800"/>
          </a:xfrm>
        </p:grpSpPr>
        <p:sp>
          <p:nvSpPr>
            <p:cNvPr id="4362" name="CustomShape 202"/>
            <p:cNvSpPr/>
            <p:nvPr/>
          </p:nvSpPr>
          <p:spPr>
            <a:xfrm>
              <a:off x="618336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3" name="CustomShape 203"/>
            <p:cNvSpPr/>
            <p:nvPr/>
          </p:nvSpPr>
          <p:spPr>
            <a:xfrm>
              <a:off x="640008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4" name="Line 204"/>
            <p:cNvSpPr/>
            <p:nvPr/>
          </p:nvSpPr>
          <p:spPr>
            <a:xfrm flipV="1">
              <a:off x="6183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5" name="Line 205"/>
            <p:cNvSpPr/>
            <p:nvPr/>
          </p:nvSpPr>
          <p:spPr>
            <a:xfrm flipV="1">
              <a:off x="618336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6" name="Line 206"/>
            <p:cNvSpPr/>
            <p:nvPr/>
          </p:nvSpPr>
          <p:spPr>
            <a:xfrm flipV="1">
              <a:off x="674604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7" name="Line 207"/>
            <p:cNvSpPr/>
            <p:nvPr/>
          </p:nvSpPr>
          <p:spPr>
            <a:xfrm flipV="1">
              <a:off x="67460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68" name="Group 208"/>
          <p:cNvGrpSpPr/>
          <p:nvPr/>
        </p:nvGrpSpPr>
        <p:grpSpPr>
          <a:xfrm>
            <a:off x="4840920" y="4296600"/>
            <a:ext cx="779400" cy="685800"/>
            <a:chOff x="4840920" y="4296600"/>
            <a:chExt cx="779400" cy="685800"/>
          </a:xfrm>
        </p:grpSpPr>
        <p:sp>
          <p:nvSpPr>
            <p:cNvPr id="4369" name="CustomShape 209"/>
            <p:cNvSpPr/>
            <p:nvPr/>
          </p:nvSpPr>
          <p:spPr>
            <a:xfrm>
              <a:off x="4840920" y="45082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0" name="CustomShape 210"/>
            <p:cNvSpPr/>
            <p:nvPr/>
          </p:nvSpPr>
          <p:spPr>
            <a:xfrm>
              <a:off x="5057640" y="4296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1" name="Line 211"/>
            <p:cNvSpPr/>
            <p:nvPr/>
          </p:nvSpPr>
          <p:spPr>
            <a:xfrm flipV="1">
              <a:off x="484092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2" name="Line 212"/>
            <p:cNvSpPr/>
            <p:nvPr/>
          </p:nvSpPr>
          <p:spPr>
            <a:xfrm flipV="1">
              <a:off x="4840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3" name="Line 213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4" name="Line 214"/>
            <p:cNvSpPr/>
            <p:nvPr/>
          </p:nvSpPr>
          <p:spPr>
            <a:xfrm flipV="1">
              <a:off x="540360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75" name="Group 215"/>
          <p:cNvGrpSpPr/>
          <p:nvPr/>
        </p:nvGrpSpPr>
        <p:grpSpPr>
          <a:xfrm>
            <a:off x="4841280" y="4771080"/>
            <a:ext cx="779040" cy="685800"/>
            <a:chOff x="4841280" y="4771080"/>
            <a:chExt cx="779040" cy="685800"/>
          </a:xfrm>
        </p:grpSpPr>
        <p:sp>
          <p:nvSpPr>
            <p:cNvPr id="4376" name="CustomShape 216"/>
            <p:cNvSpPr/>
            <p:nvPr/>
          </p:nvSpPr>
          <p:spPr>
            <a:xfrm>
              <a:off x="4841280" y="49824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7" name="CustomShape 217"/>
            <p:cNvSpPr/>
            <p:nvPr/>
          </p:nvSpPr>
          <p:spPr>
            <a:xfrm>
              <a:off x="505800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8" name="Line 218"/>
            <p:cNvSpPr/>
            <p:nvPr/>
          </p:nvSpPr>
          <p:spPr>
            <a:xfrm flipV="1">
              <a:off x="4841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9" name="Line 219"/>
            <p:cNvSpPr/>
            <p:nvPr/>
          </p:nvSpPr>
          <p:spPr>
            <a:xfrm flipV="1">
              <a:off x="484128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0" name="Line 220"/>
            <p:cNvSpPr/>
            <p:nvPr/>
          </p:nvSpPr>
          <p:spPr>
            <a:xfrm flipV="1">
              <a:off x="540360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1" name="Line 221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82" name="Group 222"/>
          <p:cNvGrpSpPr/>
          <p:nvPr/>
        </p:nvGrpSpPr>
        <p:grpSpPr>
          <a:xfrm>
            <a:off x="5403240" y="4296600"/>
            <a:ext cx="779400" cy="685800"/>
            <a:chOff x="5403240" y="4296600"/>
            <a:chExt cx="779400" cy="685800"/>
          </a:xfrm>
        </p:grpSpPr>
        <p:sp>
          <p:nvSpPr>
            <p:cNvPr id="4383" name="CustomShape 223"/>
            <p:cNvSpPr/>
            <p:nvPr/>
          </p:nvSpPr>
          <p:spPr>
            <a:xfrm>
              <a:off x="540324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4" name="CustomShape 224"/>
            <p:cNvSpPr/>
            <p:nvPr/>
          </p:nvSpPr>
          <p:spPr>
            <a:xfrm>
              <a:off x="562032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5" name="Line 225"/>
            <p:cNvSpPr/>
            <p:nvPr/>
          </p:nvSpPr>
          <p:spPr>
            <a:xfrm flipV="1">
              <a:off x="540360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6" name="Line 226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7" name="Line 227"/>
            <p:cNvSpPr/>
            <p:nvPr/>
          </p:nvSpPr>
          <p:spPr>
            <a:xfrm flipV="1">
              <a:off x="5965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8" name="Line 228"/>
            <p:cNvSpPr/>
            <p:nvPr/>
          </p:nvSpPr>
          <p:spPr>
            <a:xfrm flipV="1">
              <a:off x="596592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89" name="Group 229"/>
          <p:cNvGrpSpPr/>
          <p:nvPr/>
        </p:nvGrpSpPr>
        <p:grpSpPr>
          <a:xfrm>
            <a:off x="5403600" y="4771080"/>
            <a:ext cx="779400" cy="685800"/>
            <a:chOff x="5403600" y="4771080"/>
            <a:chExt cx="779400" cy="685800"/>
          </a:xfrm>
        </p:grpSpPr>
        <p:sp>
          <p:nvSpPr>
            <p:cNvPr id="4390" name="CustomShape 230"/>
            <p:cNvSpPr/>
            <p:nvPr/>
          </p:nvSpPr>
          <p:spPr>
            <a:xfrm>
              <a:off x="540360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1" name="CustomShape 231"/>
            <p:cNvSpPr/>
            <p:nvPr/>
          </p:nvSpPr>
          <p:spPr>
            <a:xfrm>
              <a:off x="562032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2" name="Line 232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3" name="Line 233"/>
            <p:cNvSpPr/>
            <p:nvPr/>
          </p:nvSpPr>
          <p:spPr>
            <a:xfrm flipV="1">
              <a:off x="540360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4" name="Line 234"/>
            <p:cNvSpPr/>
            <p:nvPr/>
          </p:nvSpPr>
          <p:spPr>
            <a:xfrm flipV="1">
              <a:off x="596628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5" name="Line 235"/>
            <p:cNvSpPr/>
            <p:nvPr/>
          </p:nvSpPr>
          <p:spPr>
            <a:xfrm flipV="1">
              <a:off x="5966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396" name="Group 236"/>
          <p:cNvGrpSpPr/>
          <p:nvPr/>
        </p:nvGrpSpPr>
        <p:grpSpPr>
          <a:xfrm>
            <a:off x="5966280" y="4296600"/>
            <a:ext cx="779400" cy="685800"/>
            <a:chOff x="5966280" y="4296600"/>
            <a:chExt cx="779400" cy="685800"/>
          </a:xfrm>
        </p:grpSpPr>
        <p:sp>
          <p:nvSpPr>
            <p:cNvPr id="4397" name="CustomShape 237"/>
            <p:cNvSpPr/>
            <p:nvPr/>
          </p:nvSpPr>
          <p:spPr>
            <a:xfrm>
              <a:off x="596628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8" name="CustomShape 238"/>
            <p:cNvSpPr/>
            <p:nvPr/>
          </p:nvSpPr>
          <p:spPr>
            <a:xfrm>
              <a:off x="618300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9" name="Line 239"/>
            <p:cNvSpPr/>
            <p:nvPr/>
          </p:nvSpPr>
          <p:spPr>
            <a:xfrm flipV="1">
              <a:off x="596628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0" name="Line 240"/>
            <p:cNvSpPr/>
            <p:nvPr/>
          </p:nvSpPr>
          <p:spPr>
            <a:xfrm flipV="1">
              <a:off x="5966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1" name="Line 241"/>
            <p:cNvSpPr/>
            <p:nvPr/>
          </p:nvSpPr>
          <p:spPr>
            <a:xfrm flipV="1">
              <a:off x="65289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2" name="Line 242"/>
            <p:cNvSpPr/>
            <p:nvPr/>
          </p:nvSpPr>
          <p:spPr>
            <a:xfrm flipV="1">
              <a:off x="652896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03" name="Group 243"/>
          <p:cNvGrpSpPr/>
          <p:nvPr/>
        </p:nvGrpSpPr>
        <p:grpSpPr>
          <a:xfrm>
            <a:off x="5966280" y="4771080"/>
            <a:ext cx="779400" cy="685800"/>
            <a:chOff x="5966280" y="4771080"/>
            <a:chExt cx="779400" cy="685800"/>
          </a:xfrm>
        </p:grpSpPr>
        <p:sp>
          <p:nvSpPr>
            <p:cNvPr id="4404" name="CustomShape 244"/>
            <p:cNvSpPr/>
            <p:nvPr/>
          </p:nvSpPr>
          <p:spPr>
            <a:xfrm>
              <a:off x="596628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5" name="CustomShape 245"/>
            <p:cNvSpPr/>
            <p:nvPr/>
          </p:nvSpPr>
          <p:spPr>
            <a:xfrm>
              <a:off x="618300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6" name="Line 246"/>
            <p:cNvSpPr/>
            <p:nvPr/>
          </p:nvSpPr>
          <p:spPr>
            <a:xfrm flipV="1">
              <a:off x="5966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7" name="Line 247"/>
            <p:cNvSpPr/>
            <p:nvPr/>
          </p:nvSpPr>
          <p:spPr>
            <a:xfrm flipV="1">
              <a:off x="596628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8" name="Line 248"/>
            <p:cNvSpPr/>
            <p:nvPr/>
          </p:nvSpPr>
          <p:spPr>
            <a:xfrm flipV="1">
              <a:off x="652896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9" name="Line 249"/>
            <p:cNvSpPr/>
            <p:nvPr/>
          </p:nvSpPr>
          <p:spPr>
            <a:xfrm flipV="1">
              <a:off x="65289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10" name="Group 250"/>
          <p:cNvGrpSpPr/>
          <p:nvPr/>
        </p:nvGrpSpPr>
        <p:grpSpPr>
          <a:xfrm>
            <a:off x="4624200" y="4507920"/>
            <a:ext cx="779400" cy="685800"/>
            <a:chOff x="4624200" y="4507920"/>
            <a:chExt cx="779400" cy="685800"/>
          </a:xfrm>
        </p:grpSpPr>
        <p:sp>
          <p:nvSpPr>
            <p:cNvPr id="4411" name="CustomShape 251"/>
            <p:cNvSpPr/>
            <p:nvPr/>
          </p:nvSpPr>
          <p:spPr>
            <a:xfrm>
              <a:off x="4624200" y="471960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2" name="CustomShape 252"/>
            <p:cNvSpPr/>
            <p:nvPr/>
          </p:nvSpPr>
          <p:spPr>
            <a:xfrm>
              <a:off x="4840920" y="4507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3" name="Line 253"/>
            <p:cNvSpPr/>
            <p:nvPr/>
          </p:nvSpPr>
          <p:spPr>
            <a:xfrm flipV="1">
              <a:off x="462420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4" name="Line 254"/>
            <p:cNvSpPr/>
            <p:nvPr/>
          </p:nvSpPr>
          <p:spPr>
            <a:xfrm flipV="1">
              <a:off x="4624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5" name="Line 255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6" name="Line 256"/>
            <p:cNvSpPr/>
            <p:nvPr/>
          </p:nvSpPr>
          <p:spPr>
            <a:xfrm flipV="1">
              <a:off x="518688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17" name="Group 257"/>
          <p:cNvGrpSpPr/>
          <p:nvPr/>
        </p:nvGrpSpPr>
        <p:grpSpPr>
          <a:xfrm>
            <a:off x="4624560" y="4982400"/>
            <a:ext cx="779040" cy="685800"/>
            <a:chOff x="4624560" y="4982400"/>
            <a:chExt cx="779040" cy="685800"/>
          </a:xfrm>
        </p:grpSpPr>
        <p:sp>
          <p:nvSpPr>
            <p:cNvPr id="4418" name="CustomShape 258"/>
            <p:cNvSpPr/>
            <p:nvPr/>
          </p:nvSpPr>
          <p:spPr>
            <a:xfrm>
              <a:off x="4624560" y="51937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9" name="CustomShape 259"/>
            <p:cNvSpPr/>
            <p:nvPr/>
          </p:nvSpPr>
          <p:spPr>
            <a:xfrm>
              <a:off x="4841280" y="498240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0" name="Line 260"/>
            <p:cNvSpPr/>
            <p:nvPr/>
          </p:nvSpPr>
          <p:spPr>
            <a:xfrm flipV="1">
              <a:off x="4624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1" name="Line 261"/>
            <p:cNvSpPr/>
            <p:nvPr/>
          </p:nvSpPr>
          <p:spPr>
            <a:xfrm flipV="1">
              <a:off x="462456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2" name="Line 262"/>
            <p:cNvSpPr/>
            <p:nvPr/>
          </p:nvSpPr>
          <p:spPr>
            <a:xfrm flipV="1">
              <a:off x="518688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3" name="Line 263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24" name="Group 264"/>
          <p:cNvGrpSpPr/>
          <p:nvPr/>
        </p:nvGrpSpPr>
        <p:grpSpPr>
          <a:xfrm>
            <a:off x="5186520" y="4507920"/>
            <a:ext cx="779400" cy="685800"/>
            <a:chOff x="5186520" y="4507920"/>
            <a:chExt cx="779400" cy="685800"/>
          </a:xfrm>
        </p:grpSpPr>
        <p:sp>
          <p:nvSpPr>
            <p:cNvPr id="4425" name="CustomShape 265"/>
            <p:cNvSpPr/>
            <p:nvPr/>
          </p:nvSpPr>
          <p:spPr>
            <a:xfrm>
              <a:off x="518652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6" name="CustomShape 266"/>
            <p:cNvSpPr/>
            <p:nvPr/>
          </p:nvSpPr>
          <p:spPr>
            <a:xfrm>
              <a:off x="540360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7" name="Line 267"/>
            <p:cNvSpPr/>
            <p:nvPr/>
          </p:nvSpPr>
          <p:spPr>
            <a:xfrm flipV="1">
              <a:off x="518688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8" name="Line 268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9" name="Line 269"/>
            <p:cNvSpPr/>
            <p:nvPr/>
          </p:nvSpPr>
          <p:spPr>
            <a:xfrm flipV="1">
              <a:off x="5749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0" name="Line 270"/>
            <p:cNvSpPr/>
            <p:nvPr/>
          </p:nvSpPr>
          <p:spPr>
            <a:xfrm flipV="1">
              <a:off x="574920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31" name="Group 271"/>
          <p:cNvGrpSpPr/>
          <p:nvPr/>
        </p:nvGrpSpPr>
        <p:grpSpPr>
          <a:xfrm>
            <a:off x="5186880" y="4982400"/>
            <a:ext cx="779400" cy="685800"/>
            <a:chOff x="5186880" y="4982400"/>
            <a:chExt cx="779400" cy="685800"/>
          </a:xfrm>
        </p:grpSpPr>
        <p:sp>
          <p:nvSpPr>
            <p:cNvPr id="4432" name="CustomShape 272"/>
            <p:cNvSpPr/>
            <p:nvPr/>
          </p:nvSpPr>
          <p:spPr>
            <a:xfrm>
              <a:off x="518688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3" name="CustomShape 273"/>
            <p:cNvSpPr/>
            <p:nvPr/>
          </p:nvSpPr>
          <p:spPr>
            <a:xfrm>
              <a:off x="540360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4" name="Line 274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5" name="Line 275"/>
            <p:cNvSpPr/>
            <p:nvPr/>
          </p:nvSpPr>
          <p:spPr>
            <a:xfrm flipV="1">
              <a:off x="518688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6" name="Line 276"/>
            <p:cNvSpPr/>
            <p:nvPr/>
          </p:nvSpPr>
          <p:spPr>
            <a:xfrm flipV="1">
              <a:off x="574956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7" name="Line 277"/>
            <p:cNvSpPr/>
            <p:nvPr/>
          </p:nvSpPr>
          <p:spPr>
            <a:xfrm flipV="1">
              <a:off x="5749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38" name="Group 278"/>
          <p:cNvGrpSpPr/>
          <p:nvPr/>
        </p:nvGrpSpPr>
        <p:grpSpPr>
          <a:xfrm>
            <a:off x="5749560" y="4507920"/>
            <a:ext cx="779400" cy="685800"/>
            <a:chOff x="5749560" y="4507920"/>
            <a:chExt cx="779400" cy="685800"/>
          </a:xfrm>
        </p:grpSpPr>
        <p:sp>
          <p:nvSpPr>
            <p:cNvPr id="4439" name="CustomShape 279"/>
            <p:cNvSpPr/>
            <p:nvPr/>
          </p:nvSpPr>
          <p:spPr>
            <a:xfrm>
              <a:off x="574956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0" name="CustomShape 280"/>
            <p:cNvSpPr/>
            <p:nvPr/>
          </p:nvSpPr>
          <p:spPr>
            <a:xfrm>
              <a:off x="596628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1" name="Line 281"/>
            <p:cNvSpPr/>
            <p:nvPr/>
          </p:nvSpPr>
          <p:spPr>
            <a:xfrm flipV="1">
              <a:off x="574956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2" name="Line 282"/>
            <p:cNvSpPr/>
            <p:nvPr/>
          </p:nvSpPr>
          <p:spPr>
            <a:xfrm flipV="1">
              <a:off x="5749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3" name="Line 283"/>
            <p:cNvSpPr/>
            <p:nvPr/>
          </p:nvSpPr>
          <p:spPr>
            <a:xfrm flipV="1">
              <a:off x="63122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4" name="Line 284"/>
            <p:cNvSpPr/>
            <p:nvPr/>
          </p:nvSpPr>
          <p:spPr>
            <a:xfrm flipV="1">
              <a:off x="631224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45" name="Group 285"/>
          <p:cNvGrpSpPr/>
          <p:nvPr/>
        </p:nvGrpSpPr>
        <p:grpSpPr>
          <a:xfrm>
            <a:off x="5749560" y="4982400"/>
            <a:ext cx="779400" cy="685800"/>
            <a:chOff x="5749560" y="4982400"/>
            <a:chExt cx="779400" cy="685800"/>
          </a:xfrm>
        </p:grpSpPr>
        <p:sp>
          <p:nvSpPr>
            <p:cNvPr id="4446" name="CustomShape 286"/>
            <p:cNvSpPr/>
            <p:nvPr/>
          </p:nvSpPr>
          <p:spPr>
            <a:xfrm>
              <a:off x="574956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7" name="CustomShape 287"/>
            <p:cNvSpPr/>
            <p:nvPr/>
          </p:nvSpPr>
          <p:spPr>
            <a:xfrm>
              <a:off x="596628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8" name="Line 288"/>
            <p:cNvSpPr/>
            <p:nvPr/>
          </p:nvSpPr>
          <p:spPr>
            <a:xfrm flipV="1">
              <a:off x="5749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9" name="Line 289"/>
            <p:cNvSpPr/>
            <p:nvPr/>
          </p:nvSpPr>
          <p:spPr>
            <a:xfrm flipV="1">
              <a:off x="574956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0" name="Line 290"/>
            <p:cNvSpPr/>
            <p:nvPr/>
          </p:nvSpPr>
          <p:spPr>
            <a:xfrm flipV="1">
              <a:off x="631224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1" name="Line 291"/>
            <p:cNvSpPr/>
            <p:nvPr/>
          </p:nvSpPr>
          <p:spPr>
            <a:xfrm flipV="1">
              <a:off x="63122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52" name="CustomShape 292"/>
          <p:cNvSpPr/>
          <p:nvPr/>
        </p:nvSpPr>
        <p:spPr>
          <a:xfrm>
            <a:off x="606024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53" name="CustomShape 293"/>
          <p:cNvSpPr/>
          <p:nvPr/>
        </p:nvSpPr>
        <p:spPr>
          <a:xfrm>
            <a:off x="606060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54" name="CustomShape 294"/>
          <p:cNvSpPr/>
          <p:nvPr/>
        </p:nvSpPr>
        <p:spPr>
          <a:xfrm>
            <a:off x="552096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55" name="CustomShape 295"/>
          <p:cNvSpPr/>
          <p:nvPr/>
        </p:nvSpPr>
        <p:spPr>
          <a:xfrm>
            <a:off x="552132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56" name="CustomShape 296"/>
          <p:cNvSpPr/>
          <p:nvPr/>
        </p:nvSpPr>
        <p:spPr>
          <a:xfrm>
            <a:off x="498168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57" name="CustomShape 297"/>
          <p:cNvSpPr/>
          <p:nvPr/>
        </p:nvSpPr>
        <p:spPr>
          <a:xfrm>
            <a:off x="498204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58" name="CustomShape 298"/>
          <p:cNvSpPr/>
          <p:nvPr/>
        </p:nvSpPr>
        <p:spPr>
          <a:xfrm>
            <a:off x="1799280" y="4744440"/>
            <a:ext cx="195840" cy="896400"/>
          </a:xfrm>
          <a:custGeom>
            <a:avLst/>
            <a:gdLst/>
            <a:ahLst/>
            <a:rect l="0" t="0" r="r" b="b"/>
            <a:pathLst>
              <a:path w="546" h="2492">
                <a:moveTo>
                  <a:pt x="545" y="0"/>
                </a:moveTo>
                <a:cubicBezTo>
                  <a:pt x="408" y="0"/>
                  <a:pt x="272" y="103"/>
                  <a:pt x="272" y="207"/>
                </a:cubicBezTo>
                <a:lnTo>
                  <a:pt x="272" y="1037"/>
                </a:lnTo>
                <a:cubicBezTo>
                  <a:pt x="272" y="1141"/>
                  <a:pt x="136" y="1245"/>
                  <a:pt x="0" y="1245"/>
                </a:cubicBezTo>
                <a:cubicBezTo>
                  <a:pt x="136" y="1245"/>
                  <a:pt x="272" y="1349"/>
                  <a:pt x="272" y="1453"/>
                </a:cubicBezTo>
                <a:lnTo>
                  <a:pt x="272" y="2283"/>
                </a:lnTo>
                <a:cubicBezTo>
                  <a:pt x="272" y="2387"/>
                  <a:pt x="408" y="2491"/>
                  <a:pt x="545" y="2491"/>
                </a:cubicBezTo>
              </a:path>
            </a:pathLst>
          </a:custGeom>
          <a:noFill/>
          <a:ln w="36720">
            <a:solidFill>
              <a:srgbClr val="66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59" name="CustomShape 299"/>
          <p:cNvSpPr/>
          <p:nvPr/>
        </p:nvSpPr>
        <p:spPr>
          <a:xfrm rot="16194000">
            <a:off x="4515840" y="4699440"/>
            <a:ext cx="195840" cy="3354120"/>
          </a:xfrm>
          <a:custGeom>
            <a:avLst/>
            <a:gdLst/>
            <a:ahLst/>
            <a:rect l="0" t="0" r="r" b="b"/>
            <a:pathLst>
              <a:path w="546" h="9320">
                <a:moveTo>
                  <a:pt x="545" y="1"/>
                </a:moveTo>
                <a:cubicBezTo>
                  <a:pt x="408" y="0"/>
                  <a:pt x="272" y="388"/>
                  <a:pt x="271" y="776"/>
                </a:cubicBezTo>
                <a:lnTo>
                  <a:pt x="272" y="3882"/>
                </a:lnTo>
                <a:cubicBezTo>
                  <a:pt x="271" y="4270"/>
                  <a:pt x="136" y="4659"/>
                  <a:pt x="0" y="4659"/>
                </a:cubicBezTo>
                <a:cubicBezTo>
                  <a:pt x="136" y="4659"/>
                  <a:pt x="272" y="5047"/>
                  <a:pt x="271" y="5435"/>
                </a:cubicBezTo>
                <a:lnTo>
                  <a:pt x="272" y="8541"/>
                </a:lnTo>
                <a:cubicBezTo>
                  <a:pt x="271" y="8929"/>
                  <a:pt x="408" y="9318"/>
                  <a:pt x="545" y="9319"/>
                </a:cubicBezTo>
              </a:path>
            </a:pathLst>
          </a:custGeom>
          <a:noFill/>
          <a:ln w="36720">
            <a:solidFill>
              <a:srgbClr val="66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60" name="TextShape 300"/>
          <p:cNvSpPr txBox="1"/>
          <p:nvPr/>
        </p:nvSpPr>
        <p:spPr>
          <a:xfrm>
            <a:off x="987120" y="4804560"/>
            <a:ext cx="87516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6600cc"/>
                </a:solidFill>
                <a:latin typeface="Trebuchet MS"/>
              </a:rPr>
              <a:t>2 vox,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1" name="TextShape 301"/>
          <p:cNvSpPr txBox="1"/>
          <p:nvPr/>
        </p:nvSpPr>
        <p:spPr>
          <a:xfrm>
            <a:off x="3620880" y="6441480"/>
            <a:ext cx="215352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6600cc"/>
                </a:solidFill>
                <a:latin typeface="Trebuchet MS"/>
              </a:rPr>
              <a:t>6 vox, </a:t>
            </a:r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6*</a:t>
            </a:r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dx</a:t>
            </a:r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 (mm)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2" name="CustomShape 302"/>
          <p:cNvSpPr/>
          <p:nvPr/>
        </p:nvSpPr>
        <p:spPr>
          <a:xfrm rot="13588800">
            <a:off x="7517880" y="5396040"/>
            <a:ext cx="195840" cy="861840"/>
          </a:xfrm>
          <a:custGeom>
            <a:avLst/>
            <a:gdLst/>
            <a:ahLst/>
            <a:rect l="0" t="0" r="r" b="b"/>
            <a:pathLst>
              <a:path w="546" h="2397">
                <a:moveTo>
                  <a:pt x="545" y="1"/>
                </a:moveTo>
                <a:cubicBezTo>
                  <a:pt x="408" y="0"/>
                  <a:pt x="271" y="100"/>
                  <a:pt x="272" y="200"/>
                </a:cubicBezTo>
                <a:lnTo>
                  <a:pt x="272" y="997"/>
                </a:lnTo>
                <a:cubicBezTo>
                  <a:pt x="272" y="1097"/>
                  <a:pt x="135" y="1198"/>
                  <a:pt x="0" y="1198"/>
                </a:cubicBezTo>
                <a:cubicBezTo>
                  <a:pt x="135" y="1198"/>
                  <a:pt x="272" y="1298"/>
                  <a:pt x="272" y="1398"/>
                </a:cubicBezTo>
                <a:lnTo>
                  <a:pt x="272" y="2196"/>
                </a:lnTo>
                <a:cubicBezTo>
                  <a:pt x="272" y="2295"/>
                  <a:pt x="409" y="2396"/>
                  <a:pt x="545" y="2396"/>
                </a:cubicBezTo>
              </a:path>
            </a:pathLst>
          </a:custGeom>
          <a:noFill/>
          <a:ln w="36720">
            <a:solidFill>
              <a:srgbClr val="66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63" name="TextShape 303"/>
          <p:cNvSpPr txBox="1"/>
          <p:nvPr/>
        </p:nvSpPr>
        <p:spPr>
          <a:xfrm>
            <a:off x="7669800" y="5633640"/>
            <a:ext cx="97740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6600cc"/>
                </a:solidFill>
                <a:latin typeface="Trebuchet MS"/>
              </a:rPr>
              <a:t>3 vox,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4" name="TextShape 304"/>
          <p:cNvSpPr txBox="1"/>
          <p:nvPr/>
        </p:nvSpPr>
        <p:spPr>
          <a:xfrm>
            <a:off x="781560" y="6340320"/>
            <a:ext cx="2739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x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5" name="Line 305"/>
          <p:cNvSpPr/>
          <p:nvPr/>
        </p:nvSpPr>
        <p:spPr>
          <a:xfrm>
            <a:off x="668520" y="6376320"/>
            <a:ext cx="377280" cy="0"/>
          </a:xfrm>
          <a:prstGeom prst="line">
            <a:avLst/>
          </a:prstGeom>
          <a:ln>
            <a:solidFill>
              <a:srgbClr val="9966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66" name="TextShape 306"/>
          <p:cNvSpPr txBox="1"/>
          <p:nvPr/>
        </p:nvSpPr>
        <p:spPr>
          <a:xfrm>
            <a:off x="1131480" y="5824080"/>
            <a:ext cx="3315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y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7" name="TextShape 307"/>
          <p:cNvSpPr txBox="1"/>
          <p:nvPr/>
        </p:nvSpPr>
        <p:spPr>
          <a:xfrm>
            <a:off x="306360" y="5796720"/>
            <a:ext cx="33120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z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68" name="Line 308"/>
          <p:cNvSpPr/>
          <p:nvPr/>
        </p:nvSpPr>
        <p:spPr>
          <a:xfrm flipV="1">
            <a:off x="668520" y="6011280"/>
            <a:ext cx="318960" cy="329040"/>
          </a:xfrm>
          <a:prstGeom prst="line">
            <a:avLst/>
          </a:prstGeom>
          <a:ln>
            <a:solidFill>
              <a:srgbClr val="9966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69" name="Line 309"/>
          <p:cNvSpPr/>
          <p:nvPr/>
        </p:nvSpPr>
        <p:spPr>
          <a:xfrm flipH="1" flipV="1">
            <a:off x="632520" y="5911920"/>
            <a:ext cx="5040" cy="428400"/>
          </a:xfrm>
          <a:prstGeom prst="line">
            <a:avLst/>
          </a:prstGeom>
          <a:ln>
            <a:solidFill>
              <a:srgbClr val="9966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470" name="TextShape 310"/>
          <p:cNvSpPr txBox="1"/>
          <p:nvPr/>
        </p:nvSpPr>
        <p:spPr>
          <a:xfrm>
            <a:off x="1013400" y="5133600"/>
            <a:ext cx="822240" cy="70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2*</a:t>
            </a:r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dz</a:t>
            </a:r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 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(mm)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71" name="TextShape 311"/>
          <p:cNvSpPr txBox="1"/>
          <p:nvPr/>
        </p:nvSpPr>
        <p:spPr>
          <a:xfrm>
            <a:off x="7687080" y="5941800"/>
            <a:ext cx="82188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3*</a:t>
            </a:r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dy</a:t>
            </a:r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(mm)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72" name="CustomShape 312"/>
          <p:cNvSpPr/>
          <p:nvPr/>
        </p:nvSpPr>
        <p:spPr>
          <a:xfrm rot="13588800">
            <a:off x="7491240" y="5364000"/>
            <a:ext cx="195840" cy="856800"/>
          </a:xfrm>
          <a:custGeom>
            <a:avLst/>
            <a:gdLst/>
            <a:ahLst/>
            <a:rect l="0" t="0" r="r" b="b"/>
            <a:pathLst>
              <a:path w="546" h="2382">
                <a:moveTo>
                  <a:pt x="545" y="0"/>
                </a:moveTo>
                <a:cubicBezTo>
                  <a:pt x="407" y="0"/>
                  <a:pt x="271" y="99"/>
                  <a:pt x="271" y="198"/>
                </a:cubicBezTo>
                <a:lnTo>
                  <a:pt x="272" y="992"/>
                </a:lnTo>
                <a:cubicBezTo>
                  <a:pt x="272" y="1091"/>
                  <a:pt x="135" y="1190"/>
                  <a:pt x="0" y="1190"/>
                </a:cubicBezTo>
                <a:cubicBezTo>
                  <a:pt x="135" y="1190"/>
                  <a:pt x="271" y="1289"/>
                  <a:pt x="271" y="1388"/>
                </a:cubicBezTo>
                <a:lnTo>
                  <a:pt x="272" y="2182"/>
                </a:lnTo>
                <a:cubicBezTo>
                  <a:pt x="272" y="2281"/>
                  <a:pt x="408" y="2381"/>
                  <a:pt x="545" y="2381"/>
                </a:cubicBezTo>
              </a:path>
            </a:pathLst>
          </a:custGeom>
          <a:noFill/>
          <a:ln w="36720">
            <a:solidFill>
              <a:srgbClr val="9966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73" name="CustomShape 313"/>
          <p:cNvSpPr/>
          <p:nvPr/>
        </p:nvSpPr>
        <p:spPr>
          <a:xfrm rot="16194000">
            <a:off x="4515840" y="4663440"/>
            <a:ext cx="195840" cy="3354480"/>
          </a:xfrm>
          <a:custGeom>
            <a:avLst/>
            <a:gdLst/>
            <a:ahLst/>
            <a:rect l="0" t="0" r="r" b="b"/>
            <a:pathLst>
              <a:path w="546" h="9321">
                <a:moveTo>
                  <a:pt x="545" y="1"/>
                </a:moveTo>
                <a:cubicBezTo>
                  <a:pt x="408" y="0"/>
                  <a:pt x="272" y="388"/>
                  <a:pt x="271" y="776"/>
                </a:cubicBezTo>
                <a:lnTo>
                  <a:pt x="272" y="3882"/>
                </a:lnTo>
                <a:cubicBezTo>
                  <a:pt x="271" y="4271"/>
                  <a:pt x="136" y="4659"/>
                  <a:pt x="0" y="4659"/>
                </a:cubicBezTo>
                <a:cubicBezTo>
                  <a:pt x="136" y="4659"/>
                  <a:pt x="272" y="5047"/>
                  <a:pt x="271" y="5436"/>
                </a:cubicBezTo>
                <a:lnTo>
                  <a:pt x="272" y="8542"/>
                </a:lnTo>
                <a:cubicBezTo>
                  <a:pt x="271" y="8930"/>
                  <a:pt x="408" y="9319"/>
                  <a:pt x="545" y="9320"/>
                </a:cubicBezTo>
              </a:path>
            </a:pathLst>
          </a:custGeom>
          <a:noFill/>
          <a:ln w="36720">
            <a:solidFill>
              <a:srgbClr val="9966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74" name="CustomShape 314"/>
          <p:cNvSpPr/>
          <p:nvPr/>
        </p:nvSpPr>
        <p:spPr>
          <a:xfrm rot="21566400">
            <a:off x="1837440" y="4780080"/>
            <a:ext cx="195840" cy="850680"/>
          </a:xfrm>
          <a:custGeom>
            <a:avLst/>
            <a:gdLst/>
            <a:ahLst/>
            <a:rect l="0" t="0" r="r" b="b"/>
            <a:pathLst>
              <a:path w="547" h="2366">
                <a:moveTo>
                  <a:pt x="543" y="0"/>
                </a:moveTo>
                <a:cubicBezTo>
                  <a:pt x="406" y="0"/>
                  <a:pt x="270" y="98"/>
                  <a:pt x="270" y="197"/>
                </a:cubicBezTo>
                <a:lnTo>
                  <a:pt x="271" y="985"/>
                </a:lnTo>
                <a:cubicBezTo>
                  <a:pt x="271" y="1083"/>
                  <a:pt x="136" y="1182"/>
                  <a:pt x="0" y="1183"/>
                </a:cubicBezTo>
                <a:cubicBezTo>
                  <a:pt x="136" y="1182"/>
                  <a:pt x="272" y="1280"/>
                  <a:pt x="272" y="1379"/>
                </a:cubicBezTo>
                <a:lnTo>
                  <a:pt x="273" y="2167"/>
                </a:lnTo>
                <a:cubicBezTo>
                  <a:pt x="273" y="2265"/>
                  <a:pt x="409" y="2365"/>
                  <a:pt x="546" y="2364"/>
                </a:cubicBezTo>
              </a:path>
            </a:pathLst>
          </a:custGeom>
          <a:noFill/>
          <a:ln w="36720">
            <a:solidFill>
              <a:srgbClr val="9966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" name="CustomShape 1"/>
          <p:cNvSpPr/>
          <p:nvPr/>
        </p:nvSpPr>
        <p:spPr>
          <a:xfrm>
            <a:off x="491256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76" name="CustomShape 2"/>
          <p:cNvSpPr/>
          <p:nvPr/>
        </p:nvSpPr>
        <p:spPr>
          <a:xfrm>
            <a:off x="491292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77" name="CustomShape 3"/>
          <p:cNvSpPr/>
          <p:nvPr/>
        </p:nvSpPr>
        <p:spPr>
          <a:xfrm>
            <a:off x="437328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78" name="CustomShape 4"/>
          <p:cNvSpPr/>
          <p:nvPr/>
        </p:nvSpPr>
        <p:spPr>
          <a:xfrm>
            <a:off x="437364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79" name="CustomShape 5"/>
          <p:cNvSpPr/>
          <p:nvPr/>
        </p:nvSpPr>
        <p:spPr>
          <a:xfrm>
            <a:off x="383400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0" name="CustomShape 6"/>
          <p:cNvSpPr/>
          <p:nvPr/>
        </p:nvSpPr>
        <p:spPr>
          <a:xfrm>
            <a:off x="383436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1" name="CustomShape 7"/>
          <p:cNvSpPr/>
          <p:nvPr/>
        </p:nvSpPr>
        <p:spPr>
          <a:xfrm>
            <a:off x="660060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2" name="CustomShape 8"/>
          <p:cNvSpPr/>
          <p:nvPr/>
        </p:nvSpPr>
        <p:spPr>
          <a:xfrm>
            <a:off x="660096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3" name="CustomShape 9"/>
          <p:cNvSpPr/>
          <p:nvPr/>
        </p:nvSpPr>
        <p:spPr>
          <a:xfrm>
            <a:off x="606132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4" name="CustomShape 10"/>
          <p:cNvSpPr/>
          <p:nvPr/>
        </p:nvSpPr>
        <p:spPr>
          <a:xfrm>
            <a:off x="606168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5" name="CustomShape 11"/>
          <p:cNvSpPr/>
          <p:nvPr/>
        </p:nvSpPr>
        <p:spPr>
          <a:xfrm>
            <a:off x="5522040" y="4766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6" name="CustomShape 12"/>
          <p:cNvSpPr/>
          <p:nvPr/>
        </p:nvSpPr>
        <p:spPr>
          <a:xfrm>
            <a:off x="5522400" y="433476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7" name="CustomShape 13"/>
          <p:cNvSpPr/>
          <p:nvPr/>
        </p:nvSpPr>
        <p:spPr>
          <a:xfrm>
            <a:off x="473256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8" name="CustomShape 14"/>
          <p:cNvSpPr/>
          <p:nvPr/>
        </p:nvSpPr>
        <p:spPr>
          <a:xfrm>
            <a:off x="473292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89" name="CustomShape 15"/>
          <p:cNvSpPr/>
          <p:nvPr/>
        </p:nvSpPr>
        <p:spPr>
          <a:xfrm>
            <a:off x="419328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0" name="CustomShape 16"/>
          <p:cNvSpPr/>
          <p:nvPr/>
        </p:nvSpPr>
        <p:spPr>
          <a:xfrm>
            <a:off x="419364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1" name="CustomShape 17"/>
          <p:cNvSpPr/>
          <p:nvPr/>
        </p:nvSpPr>
        <p:spPr>
          <a:xfrm>
            <a:off x="365400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2" name="CustomShape 18"/>
          <p:cNvSpPr/>
          <p:nvPr/>
        </p:nvSpPr>
        <p:spPr>
          <a:xfrm>
            <a:off x="365436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3" name="CustomShape 19"/>
          <p:cNvSpPr/>
          <p:nvPr/>
        </p:nvSpPr>
        <p:spPr>
          <a:xfrm>
            <a:off x="634860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4" name="CustomShape 20"/>
          <p:cNvSpPr/>
          <p:nvPr/>
        </p:nvSpPr>
        <p:spPr>
          <a:xfrm>
            <a:off x="642096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5" name="CustomShape 21"/>
          <p:cNvSpPr/>
          <p:nvPr/>
        </p:nvSpPr>
        <p:spPr>
          <a:xfrm>
            <a:off x="588132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6" name="CustomShape 22"/>
          <p:cNvSpPr/>
          <p:nvPr/>
        </p:nvSpPr>
        <p:spPr>
          <a:xfrm>
            <a:off x="588168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7" name="CustomShape 23"/>
          <p:cNvSpPr/>
          <p:nvPr/>
        </p:nvSpPr>
        <p:spPr>
          <a:xfrm>
            <a:off x="5342040" y="4982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8" name="CustomShape 24"/>
          <p:cNvSpPr/>
          <p:nvPr/>
        </p:nvSpPr>
        <p:spPr>
          <a:xfrm>
            <a:off x="5342400" y="455076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99" name="CustomShape 25"/>
          <p:cNvSpPr/>
          <p:nvPr/>
        </p:nvSpPr>
        <p:spPr>
          <a:xfrm>
            <a:off x="274320" y="137160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What are the grid’s properties?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One is “size.”  Three ways to describe it: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00" name="CustomShape 26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Grids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01" name="TextShape 27"/>
          <p:cNvSpPr txBox="1"/>
          <p:nvPr/>
        </p:nvSpPr>
        <p:spPr>
          <a:xfrm>
            <a:off x="615240" y="6350400"/>
            <a:ext cx="2739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02" name="Line 28"/>
          <p:cNvSpPr/>
          <p:nvPr/>
        </p:nvSpPr>
        <p:spPr>
          <a:xfrm>
            <a:off x="610200" y="6350400"/>
            <a:ext cx="377280" cy="0"/>
          </a:xfrm>
          <a:prstGeom prst="line">
            <a:avLst/>
          </a:prstGeom>
          <a:ln>
            <a:solidFill>
              <a:srgbClr val="6600cc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03" name="TextShape 29"/>
          <p:cNvSpPr txBox="1"/>
          <p:nvPr/>
        </p:nvSpPr>
        <p:spPr>
          <a:xfrm>
            <a:off x="929160" y="5834160"/>
            <a:ext cx="3315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j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04" name="TextShape 30"/>
          <p:cNvSpPr txBox="1"/>
          <p:nvPr/>
        </p:nvSpPr>
        <p:spPr>
          <a:xfrm>
            <a:off x="140040" y="5806800"/>
            <a:ext cx="33120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k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05" name="Line 31"/>
          <p:cNvSpPr/>
          <p:nvPr/>
        </p:nvSpPr>
        <p:spPr>
          <a:xfrm flipV="1">
            <a:off x="610200" y="6021360"/>
            <a:ext cx="318960" cy="329040"/>
          </a:xfrm>
          <a:prstGeom prst="line">
            <a:avLst/>
          </a:prstGeom>
          <a:ln>
            <a:solidFill>
              <a:srgbClr val="6600cc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06" name="Line 32"/>
          <p:cNvSpPr/>
          <p:nvPr/>
        </p:nvSpPr>
        <p:spPr>
          <a:xfrm flipH="1" flipV="1">
            <a:off x="610200" y="5922000"/>
            <a:ext cx="5040" cy="428400"/>
          </a:xfrm>
          <a:prstGeom prst="line">
            <a:avLst/>
          </a:prstGeom>
          <a:ln>
            <a:solidFill>
              <a:srgbClr val="6600cc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507" name="TextShape 33"/>
          <p:cNvSpPr txBox="1"/>
          <p:nvPr/>
        </p:nvSpPr>
        <p:spPr>
          <a:xfrm>
            <a:off x="330840" y="1987200"/>
            <a:ext cx="8877600" cy="2003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1) </a:t>
            </a:r>
            <a:r>
              <a:rPr b="0" i="1" lang="en-US" sz="2000" spc="-1" strike="noStrike">
                <a:solidFill>
                  <a:srgbClr val="6600cc"/>
                </a:solidFill>
                <a:latin typeface="Trebuchet MS"/>
              </a:rPr>
              <a:t>matrix size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: count voxels in each dimension (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i="1" lang="en-US" sz="2000" spc="-1" strike="noStrike" baseline="-25000">
                <a:solidFill>
                  <a:srgbClr val="000000"/>
                </a:solidFill>
                <a:latin typeface="Trebuchet MS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rows,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i="1" lang="en-US" sz="2000" spc="-1" strike="noStrike" baseline="-25000">
                <a:solidFill>
                  <a:srgbClr val="000000"/>
                </a:solidFill>
                <a:latin typeface="Trebuchet MS"/>
              </a:rPr>
              <a:t>j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cols,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i="1" lang="en-US" sz="2000" spc="-1" strike="noStrike" baseline="-25000">
                <a:solidFill>
                  <a:srgbClr val="000000"/>
                </a:solidFill>
                <a:latin typeface="Trebuchet MS"/>
              </a:rPr>
              <a:t>k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slices)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- independent of voxel size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2)</a:t>
            </a:r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 </a:t>
            </a:r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field of view (FOV)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: units of mm, 3D phys vol of all voxels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                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-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depends on voxel size </a:t>
            </a:r>
            <a:r>
              <a:rPr b="0" i="1" lang="en-US" sz="2000" spc="-1" strike="noStrike">
                <a:solidFill>
                  <a:srgbClr val="cc3300"/>
                </a:solidFill>
                <a:latin typeface="Trebuchet MS"/>
              </a:rPr>
              <a:t>(dx, dy, dz)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3)</a:t>
            </a:r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 </a:t>
            </a:r>
            <a:r>
              <a:rPr b="0" i="1" lang="en-US" sz="2000" spc="-1" strike="noStrike">
                <a:solidFill>
                  <a:srgbClr val="cc00cc"/>
                </a:solidFill>
                <a:latin typeface="Trebuchet MS"/>
              </a:rPr>
              <a:t>slab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: units of mm, phys dist between first &amp; last </a:t>
            </a:r>
            <a:r>
              <a:rPr b="0" i="1" lang="en-US" sz="2000" spc="-1" strike="noStrike">
                <a:solidFill>
                  <a:srgbClr val="0066cc"/>
                </a:solidFill>
                <a:latin typeface="Trebuchet MS"/>
              </a:rPr>
              <a:t>centroids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- e.g., dist between [0]th and [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n</a:t>
            </a:r>
            <a:r>
              <a:rPr b="0" i="1" lang="en-US" sz="2000" spc="-1" strike="noStrike" baseline="-25000">
                <a:solidFill>
                  <a:srgbClr val="000000"/>
                </a:solidFill>
                <a:latin typeface="Trebuchet MS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-1]th centroid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508" name="Group 34"/>
          <p:cNvGrpSpPr/>
          <p:nvPr/>
        </p:nvGrpSpPr>
        <p:grpSpPr>
          <a:xfrm>
            <a:off x="3369960" y="4085280"/>
            <a:ext cx="779400" cy="685800"/>
            <a:chOff x="3369960" y="4085280"/>
            <a:chExt cx="779400" cy="685800"/>
          </a:xfrm>
        </p:grpSpPr>
        <p:sp>
          <p:nvSpPr>
            <p:cNvPr id="4509" name="CustomShape 35"/>
            <p:cNvSpPr/>
            <p:nvPr/>
          </p:nvSpPr>
          <p:spPr>
            <a:xfrm>
              <a:off x="3369960" y="429696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0" name="CustomShape 36"/>
            <p:cNvSpPr/>
            <p:nvPr/>
          </p:nvSpPr>
          <p:spPr>
            <a:xfrm>
              <a:off x="3586680" y="4085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1" name="Line 37"/>
            <p:cNvSpPr/>
            <p:nvPr/>
          </p:nvSpPr>
          <p:spPr>
            <a:xfrm flipV="1">
              <a:off x="336996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2" name="Line 38"/>
            <p:cNvSpPr/>
            <p:nvPr/>
          </p:nvSpPr>
          <p:spPr>
            <a:xfrm flipV="1">
              <a:off x="33699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3" name="Line 39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4" name="Line 40"/>
            <p:cNvSpPr/>
            <p:nvPr/>
          </p:nvSpPr>
          <p:spPr>
            <a:xfrm flipV="1">
              <a:off x="393264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15" name="Group 41"/>
          <p:cNvGrpSpPr/>
          <p:nvPr/>
        </p:nvGrpSpPr>
        <p:grpSpPr>
          <a:xfrm>
            <a:off x="3370320" y="4559760"/>
            <a:ext cx="779040" cy="685800"/>
            <a:chOff x="3370320" y="4559760"/>
            <a:chExt cx="779040" cy="685800"/>
          </a:xfrm>
        </p:grpSpPr>
        <p:sp>
          <p:nvSpPr>
            <p:cNvPr id="4516" name="CustomShape 42"/>
            <p:cNvSpPr/>
            <p:nvPr/>
          </p:nvSpPr>
          <p:spPr>
            <a:xfrm>
              <a:off x="337032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7" name="CustomShape 43"/>
            <p:cNvSpPr/>
            <p:nvPr/>
          </p:nvSpPr>
          <p:spPr>
            <a:xfrm>
              <a:off x="3587040" y="45597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8" name="Line 44"/>
            <p:cNvSpPr/>
            <p:nvPr/>
          </p:nvSpPr>
          <p:spPr>
            <a:xfrm flipV="1">
              <a:off x="3370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9" name="Line 45"/>
            <p:cNvSpPr/>
            <p:nvPr/>
          </p:nvSpPr>
          <p:spPr>
            <a:xfrm flipV="1">
              <a:off x="337032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0" name="Line 46"/>
            <p:cNvSpPr/>
            <p:nvPr/>
          </p:nvSpPr>
          <p:spPr>
            <a:xfrm flipV="1">
              <a:off x="393264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1" name="Line 47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22" name="Group 48"/>
          <p:cNvGrpSpPr/>
          <p:nvPr/>
        </p:nvGrpSpPr>
        <p:grpSpPr>
          <a:xfrm>
            <a:off x="3932280" y="4085280"/>
            <a:ext cx="779400" cy="685800"/>
            <a:chOff x="3932280" y="4085280"/>
            <a:chExt cx="779400" cy="685800"/>
          </a:xfrm>
        </p:grpSpPr>
        <p:sp>
          <p:nvSpPr>
            <p:cNvPr id="4523" name="CustomShape 49"/>
            <p:cNvSpPr/>
            <p:nvPr/>
          </p:nvSpPr>
          <p:spPr>
            <a:xfrm>
              <a:off x="393228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4" name="CustomShape 50"/>
            <p:cNvSpPr/>
            <p:nvPr/>
          </p:nvSpPr>
          <p:spPr>
            <a:xfrm>
              <a:off x="414936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5" name="Line 51"/>
            <p:cNvSpPr/>
            <p:nvPr/>
          </p:nvSpPr>
          <p:spPr>
            <a:xfrm flipV="1">
              <a:off x="393264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6" name="Line 52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7" name="Line 53"/>
            <p:cNvSpPr/>
            <p:nvPr/>
          </p:nvSpPr>
          <p:spPr>
            <a:xfrm flipV="1">
              <a:off x="44949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8" name="Line 54"/>
            <p:cNvSpPr/>
            <p:nvPr/>
          </p:nvSpPr>
          <p:spPr>
            <a:xfrm flipV="1">
              <a:off x="449496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29" name="Group 55"/>
          <p:cNvGrpSpPr/>
          <p:nvPr/>
        </p:nvGrpSpPr>
        <p:grpSpPr>
          <a:xfrm>
            <a:off x="3932640" y="4559760"/>
            <a:ext cx="779400" cy="685800"/>
            <a:chOff x="3932640" y="4559760"/>
            <a:chExt cx="779400" cy="685800"/>
          </a:xfrm>
        </p:grpSpPr>
        <p:sp>
          <p:nvSpPr>
            <p:cNvPr id="4530" name="CustomShape 56"/>
            <p:cNvSpPr/>
            <p:nvPr/>
          </p:nvSpPr>
          <p:spPr>
            <a:xfrm>
              <a:off x="393264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1" name="CustomShape 57"/>
            <p:cNvSpPr/>
            <p:nvPr/>
          </p:nvSpPr>
          <p:spPr>
            <a:xfrm>
              <a:off x="414936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2" name="Line 58"/>
            <p:cNvSpPr/>
            <p:nvPr/>
          </p:nvSpPr>
          <p:spPr>
            <a:xfrm flipV="1">
              <a:off x="39326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3" name="Line 59"/>
            <p:cNvSpPr/>
            <p:nvPr/>
          </p:nvSpPr>
          <p:spPr>
            <a:xfrm flipV="1">
              <a:off x="393264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4" name="Line 60"/>
            <p:cNvSpPr/>
            <p:nvPr/>
          </p:nvSpPr>
          <p:spPr>
            <a:xfrm flipV="1">
              <a:off x="449532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5" name="Line 61"/>
            <p:cNvSpPr/>
            <p:nvPr/>
          </p:nvSpPr>
          <p:spPr>
            <a:xfrm flipV="1">
              <a:off x="4495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36" name="Group 62"/>
          <p:cNvGrpSpPr/>
          <p:nvPr/>
        </p:nvGrpSpPr>
        <p:grpSpPr>
          <a:xfrm>
            <a:off x="4495320" y="4085280"/>
            <a:ext cx="779400" cy="685800"/>
            <a:chOff x="4495320" y="4085280"/>
            <a:chExt cx="779400" cy="685800"/>
          </a:xfrm>
        </p:grpSpPr>
        <p:sp>
          <p:nvSpPr>
            <p:cNvPr id="4537" name="CustomShape 63"/>
            <p:cNvSpPr/>
            <p:nvPr/>
          </p:nvSpPr>
          <p:spPr>
            <a:xfrm>
              <a:off x="449532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8" name="CustomShape 64"/>
            <p:cNvSpPr/>
            <p:nvPr/>
          </p:nvSpPr>
          <p:spPr>
            <a:xfrm>
              <a:off x="471204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9" name="Line 65"/>
            <p:cNvSpPr/>
            <p:nvPr/>
          </p:nvSpPr>
          <p:spPr>
            <a:xfrm flipV="1">
              <a:off x="449532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0" name="Line 66"/>
            <p:cNvSpPr/>
            <p:nvPr/>
          </p:nvSpPr>
          <p:spPr>
            <a:xfrm flipV="1">
              <a:off x="4495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1" name="Line 67"/>
            <p:cNvSpPr/>
            <p:nvPr/>
          </p:nvSpPr>
          <p:spPr>
            <a:xfrm flipV="1">
              <a:off x="5058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2" name="Line 68"/>
            <p:cNvSpPr/>
            <p:nvPr/>
          </p:nvSpPr>
          <p:spPr>
            <a:xfrm flipV="1">
              <a:off x="505800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43" name="Group 69"/>
          <p:cNvGrpSpPr/>
          <p:nvPr/>
        </p:nvGrpSpPr>
        <p:grpSpPr>
          <a:xfrm>
            <a:off x="4495320" y="4559760"/>
            <a:ext cx="779400" cy="685800"/>
            <a:chOff x="4495320" y="4559760"/>
            <a:chExt cx="779400" cy="685800"/>
          </a:xfrm>
        </p:grpSpPr>
        <p:sp>
          <p:nvSpPr>
            <p:cNvPr id="4544" name="CustomShape 70"/>
            <p:cNvSpPr/>
            <p:nvPr/>
          </p:nvSpPr>
          <p:spPr>
            <a:xfrm>
              <a:off x="449532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5" name="CustomShape 71"/>
            <p:cNvSpPr/>
            <p:nvPr/>
          </p:nvSpPr>
          <p:spPr>
            <a:xfrm>
              <a:off x="471204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6" name="Line 72"/>
            <p:cNvSpPr/>
            <p:nvPr/>
          </p:nvSpPr>
          <p:spPr>
            <a:xfrm flipV="1">
              <a:off x="449532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7" name="Line 73"/>
            <p:cNvSpPr/>
            <p:nvPr/>
          </p:nvSpPr>
          <p:spPr>
            <a:xfrm flipV="1">
              <a:off x="449532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8" name="Line 74"/>
            <p:cNvSpPr/>
            <p:nvPr/>
          </p:nvSpPr>
          <p:spPr>
            <a:xfrm flipV="1">
              <a:off x="505800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9" name="Line 75"/>
            <p:cNvSpPr/>
            <p:nvPr/>
          </p:nvSpPr>
          <p:spPr>
            <a:xfrm flipV="1">
              <a:off x="5058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50" name="Group 76"/>
          <p:cNvGrpSpPr/>
          <p:nvPr/>
        </p:nvGrpSpPr>
        <p:grpSpPr>
          <a:xfrm>
            <a:off x="3152880" y="4296600"/>
            <a:ext cx="779400" cy="685800"/>
            <a:chOff x="3152880" y="4296600"/>
            <a:chExt cx="779400" cy="685800"/>
          </a:xfrm>
        </p:grpSpPr>
        <p:sp>
          <p:nvSpPr>
            <p:cNvPr id="4551" name="CustomShape 77"/>
            <p:cNvSpPr/>
            <p:nvPr/>
          </p:nvSpPr>
          <p:spPr>
            <a:xfrm>
              <a:off x="3152880" y="45082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2" name="CustomShape 78"/>
            <p:cNvSpPr/>
            <p:nvPr/>
          </p:nvSpPr>
          <p:spPr>
            <a:xfrm>
              <a:off x="3369600" y="4296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3" name="Line 79"/>
            <p:cNvSpPr/>
            <p:nvPr/>
          </p:nvSpPr>
          <p:spPr>
            <a:xfrm flipV="1">
              <a:off x="315288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4" name="Line 80"/>
            <p:cNvSpPr/>
            <p:nvPr/>
          </p:nvSpPr>
          <p:spPr>
            <a:xfrm flipV="1">
              <a:off x="31528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5" name="Line 81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6" name="Line 82"/>
            <p:cNvSpPr/>
            <p:nvPr/>
          </p:nvSpPr>
          <p:spPr>
            <a:xfrm flipV="1">
              <a:off x="371556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57" name="Group 83"/>
          <p:cNvGrpSpPr/>
          <p:nvPr/>
        </p:nvGrpSpPr>
        <p:grpSpPr>
          <a:xfrm>
            <a:off x="3153240" y="4771080"/>
            <a:ext cx="779040" cy="685800"/>
            <a:chOff x="3153240" y="4771080"/>
            <a:chExt cx="779040" cy="685800"/>
          </a:xfrm>
        </p:grpSpPr>
        <p:sp>
          <p:nvSpPr>
            <p:cNvPr id="4558" name="CustomShape 84"/>
            <p:cNvSpPr/>
            <p:nvPr/>
          </p:nvSpPr>
          <p:spPr>
            <a:xfrm>
              <a:off x="3153240" y="49824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9" name="CustomShape 85"/>
            <p:cNvSpPr/>
            <p:nvPr/>
          </p:nvSpPr>
          <p:spPr>
            <a:xfrm>
              <a:off x="336996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0" name="Line 86"/>
            <p:cNvSpPr/>
            <p:nvPr/>
          </p:nvSpPr>
          <p:spPr>
            <a:xfrm flipV="1">
              <a:off x="3153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1" name="Line 87"/>
            <p:cNvSpPr/>
            <p:nvPr/>
          </p:nvSpPr>
          <p:spPr>
            <a:xfrm flipV="1">
              <a:off x="315324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2" name="Line 88"/>
            <p:cNvSpPr/>
            <p:nvPr/>
          </p:nvSpPr>
          <p:spPr>
            <a:xfrm flipV="1">
              <a:off x="371556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3" name="Line 89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64" name="Group 90"/>
          <p:cNvGrpSpPr/>
          <p:nvPr/>
        </p:nvGrpSpPr>
        <p:grpSpPr>
          <a:xfrm>
            <a:off x="3715200" y="4296600"/>
            <a:ext cx="779400" cy="685800"/>
            <a:chOff x="3715200" y="4296600"/>
            <a:chExt cx="779400" cy="685800"/>
          </a:xfrm>
        </p:grpSpPr>
        <p:sp>
          <p:nvSpPr>
            <p:cNvPr id="4565" name="CustomShape 91"/>
            <p:cNvSpPr/>
            <p:nvPr/>
          </p:nvSpPr>
          <p:spPr>
            <a:xfrm>
              <a:off x="371520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6" name="CustomShape 92"/>
            <p:cNvSpPr/>
            <p:nvPr/>
          </p:nvSpPr>
          <p:spPr>
            <a:xfrm>
              <a:off x="393228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7" name="Line 93"/>
            <p:cNvSpPr/>
            <p:nvPr/>
          </p:nvSpPr>
          <p:spPr>
            <a:xfrm flipV="1">
              <a:off x="371556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8" name="Line 94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9" name="Line 95"/>
            <p:cNvSpPr/>
            <p:nvPr/>
          </p:nvSpPr>
          <p:spPr>
            <a:xfrm flipV="1">
              <a:off x="42778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0" name="Line 96"/>
            <p:cNvSpPr/>
            <p:nvPr/>
          </p:nvSpPr>
          <p:spPr>
            <a:xfrm flipV="1">
              <a:off x="427788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71" name="Group 97"/>
          <p:cNvGrpSpPr/>
          <p:nvPr/>
        </p:nvGrpSpPr>
        <p:grpSpPr>
          <a:xfrm>
            <a:off x="3715560" y="4771080"/>
            <a:ext cx="779400" cy="685800"/>
            <a:chOff x="3715560" y="4771080"/>
            <a:chExt cx="779400" cy="685800"/>
          </a:xfrm>
        </p:grpSpPr>
        <p:sp>
          <p:nvSpPr>
            <p:cNvPr id="4572" name="CustomShape 98"/>
            <p:cNvSpPr/>
            <p:nvPr/>
          </p:nvSpPr>
          <p:spPr>
            <a:xfrm>
              <a:off x="371556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3" name="CustomShape 99"/>
            <p:cNvSpPr/>
            <p:nvPr/>
          </p:nvSpPr>
          <p:spPr>
            <a:xfrm>
              <a:off x="393228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4" name="Line 100"/>
            <p:cNvSpPr/>
            <p:nvPr/>
          </p:nvSpPr>
          <p:spPr>
            <a:xfrm flipV="1">
              <a:off x="37155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5" name="Line 101"/>
            <p:cNvSpPr/>
            <p:nvPr/>
          </p:nvSpPr>
          <p:spPr>
            <a:xfrm flipV="1">
              <a:off x="371556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6" name="Line 102"/>
            <p:cNvSpPr/>
            <p:nvPr/>
          </p:nvSpPr>
          <p:spPr>
            <a:xfrm flipV="1">
              <a:off x="427824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7" name="Line 103"/>
            <p:cNvSpPr/>
            <p:nvPr/>
          </p:nvSpPr>
          <p:spPr>
            <a:xfrm flipV="1">
              <a:off x="4278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78" name="Group 104"/>
          <p:cNvGrpSpPr/>
          <p:nvPr/>
        </p:nvGrpSpPr>
        <p:grpSpPr>
          <a:xfrm>
            <a:off x="4278240" y="4296600"/>
            <a:ext cx="779400" cy="685800"/>
            <a:chOff x="4278240" y="4296600"/>
            <a:chExt cx="779400" cy="685800"/>
          </a:xfrm>
        </p:grpSpPr>
        <p:sp>
          <p:nvSpPr>
            <p:cNvPr id="4579" name="CustomShape 105"/>
            <p:cNvSpPr/>
            <p:nvPr/>
          </p:nvSpPr>
          <p:spPr>
            <a:xfrm>
              <a:off x="427824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0" name="CustomShape 106"/>
            <p:cNvSpPr/>
            <p:nvPr/>
          </p:nvSpPr>
          <p:spPr>
            <a:xfrm>
              <a:off x="449496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1" name="Line 107"/>
            <p:cNvSpPr/>
            <p:nvPr/>
          </p:nvSpPr>
          <p:spPr>
            <a:xfrm flipV="1">
              <a:off x="427824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2" name="Line 108"/>
            <p:cNvSpPr/>
            <p:nvPr/>
          </p:nvSpPr>
          <p:spPr>
            <a:xfrm flipV="1">
              <a:off x="4278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3" name="Line 109"/>
            <p:cNvSpPr/>
            <p:nvPr/>
          </p:nvSpPr>
          <p:spPr>
            <a:xfrm flipV="1">
              <a:off x="4840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4" name="Line 110"/>
            <p:cNvSpPr/>
            <p:nvPr/>
          </p:nvSpPr>
          <p:spPr>
            <a:xfrm flipV="1">
              <a:off x="484092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85" name="Group 111"/>
          <p:cNvGrpSpPr/>
          <p:nvPr/>
        </p:nvGrpSpPr>
        <p:grpSpPr>
          <a:xfrm>
            <a:off x="4278240" y="4771080"/>
            <a:ext cx="779400" cy="685800"/>
            <a:chOff x="4278240" y="4771080"/>
            <a:chExt cx="779400" cy="685800"/>
          </a:xfrm>
        </p:grpSpPr>
        <p:sp>
          <p:nvSpPr>
            <p:cNvPr id="4586" name="CustomShape 112"/>
            <p:cNvSpPr/>
            <p:nvPr/>
          </p:nvSpPr>
          <p:spPr>
            <a:xfrm>
              <a:off x="427824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7" name="CustomShape 113"/>
            <p:cNvSpPr/>
            <p:nvPr/>
          </p:nvSpPr>
          <p:spPr>
            <a:xfrm>
              <a:off x="449496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8" name="Line 114"/>
            <p:cNvSpPr/>
            <p:nvPr/>
          </p:nvSpPr>
          <p:spPr>
            <a:xfrm flipV="1">
              <a:off x="427824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9" name="Line 115"/>
            <p:cNvSpPr/>
            <p:nvPr/>
          </p:nvSpPr>
          <p:spPr>
            <a:xfrm flipV="1">
              <a:off x="427824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0" name="Line 116"/>
            <p:cNvSpPr/>
            <p:nvPr/>
          </p:nvSpPr>
          <p:spPr>
            <a:xfrm flipV="1">
              <a:off x="484092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1" name="Line 117"/>
            <p:cNvSpPr/>
            <p:nvPr/>
          </p:nvSpPr>
          <p:spPr>
            <a:xfrm flipV="1">
              <a:off x="4840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92" name="Group 118"/>
          <p:cNvGrpSpPr/>
          <p:nvPr/>
        </p:nvGrpSpPr>
        <p:grpSpPr>
          <a:xfrm>
            <a:off x="2936160" y="4507920"/>
            <a:ext cx="779400" cy="685800"/>
            <a:chOff x="2936160" y="4507920"/>
            <a:chExt cx="779400" cy="685800"/>
          </a:xfrm>
        </p:grpSpPr>
        <p:sp>
          <p:nvSpPr>
            <p:cNvPr id="4593" name="CustomShape 119"/>
            <p:cNvSpPr/>
            <p:nvPr/>
          </p:nvSpPr>
          <p:spPr>
            <a:xfrm>
              <a:off x="2936160" y="471960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4" name="CustomShape 120"/>
            <p:cNvSpPr/>
            <p:nvPr/>
          </p:nvSpPr>
          <p:spPr>
            <a:xfrm>
              <a:off x="3152880" y="4507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5" name="Line 121"/>
            <p:cNvSpPr/>
            <p:nvPr/>
          </p:nvSpPr>
          <p:spPr>
            <a:xfrm flipV="1">
              <a:off x="293616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6" name="Line 122"/>
            <p:cNvSpPr/>
            <p:nvPr/>
          </p:nvSpPr>
          <p:spPr>
            <a:xfrm flipV="1">
              <a:off x="29361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7" name="Line 123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8" name="Line 124"/>
            <p:cNvSpPr/>
            <p:nvPr/>
          </p:nvSpPr>
          <p:spPr>
            <a:xfrm flipV="1">
              <a:off x="349884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599" name="Group 125"/>
          <p:cNvGrpSpPr/>
          <p:nvPr/>
        </p:nvGrpSpPr>
        <p:grpSpPr>
          <a:xfrm>
            <a:off x="2936520" y="4982400"/>
            <a:ext cx="779040" cy="685800"/>
            <a:chOff x="2936520" y="4982400"/>
            <a:chExt cx="779040" cy="685800"/>
          </a:xfrm>
        </p:grpSpPr>
        <p:sp>
          <p:nvSpPr>
            <p:cNvPr id="4600" name="CustomShape 126"/>
            <p:cNvSpPr/>
            <p:nvPr/>
          </p:nvSpPr>
          <p:spPr>
            <a:xfrm>
              <a:off x="2936520" y="51937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1" name="CustomShape 127"/>
            <p:cNvSpPr/>
            <p:nvPr/>
          </p:nvSpPr>
          <p:spPr>
            <a:xfrm>
              <a:off x="3153240" y="498240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2" name="Line 128"/>
            <p:cNvSpPr/>
            <p:nvPr/>
          </p:nvSpPr>
          <p:spPr>
            <a:xfrm flipV="1">
              <a:off x="2936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3" name="Line 129"/>
            <p:cNvSpPr/>
            <p:nvPr/>
          </p:nvSpPr>
          <p:spPr>
            <a:xfrm flipV="1">
              <a:off x="293652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4" name="Line 130"/>
            <p:cNvSpPr/>
            <p:nvPr/>
          </p:nvSpPr>
          <p:spPr>
            <a:xfrm flipV="1">
              <a:off x="349884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5" name="Line 131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06" name="Group 132"/>
          <p:cNvGrpSpPr/>
          <p:nvPr/>
        </p:nvGrpSpPr>
        <p:grpSpPr>
          <a:xfrm>
            <a:off x="3498480" y="4507920"/>
            <a:ext cx="779400" cy="685800"/>
            <a:chOff x="3498480" y="4507920"/>
            <a:chExt cx="779400" cy="685800"/>
          </a:xfrm>
        </p:grpSpPr>
        <p:sp>
          <p:nvSpPr>
            <p:cNvPr id="4607" name="CustomShape 133"/>
            <p:cNvSpPr/>
            <p:nvPr/>
          </p:nvSpPr>
          <p:spPr>
            <a:xfrm>
              <a:off x="349848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8" name="CustomShape 134"/>
            <p:cNvSpPr/>
            <p:nvPr/>
          </p:nvSpPr>
          <p:spPr>
            <a:xfrm>
              <a:off x="371556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9" name="Line 135"/>
            <p:cNvSpPr/>
            <p:nvPr/>
          </p:nvSpPr>
          <p:spPr>
            <a:xfrm flipV="1">
              <a:off x="349884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0" name="Line 136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1" name="Line 137"/>
            <p:cNvSpPr/>
            <p:nvPr/>
          </p:nvSpPr>
          <p:spPr>
            <a:xfrm flipV="1">
              <a:off x="40611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2" name="Line 138"/>
            <p:cNvSpPr/>
            <p:nvPr/>
          </p:nvSpPr>
          <p:spPr>
            <a:xfrm flipV="1">
              <a:off x="406116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13" name="Group 139"/>
          <p:cNvGrpSpPr/>
          <p:nvPr/>
        </p:nvGrpSpPr>
        <p:grpSpPr>
          <a:xfrm>
            <a:off x="3498840" y="4982400"/>
            <a:ext cx="779400" cy="685800"/>
            <a:chOff x="3498840" y="4982400"/>
            <a:chExt cx="779400" cy="685800"/>
          </a:xfrm>
        </p:grpSpPr>
        <p:sp>
          <p:nvSpPr>
            <p:cNvPr id="4614" name="CustomShape 140"/>
            <p:cNvSpPr/>
            <p:nvPr/>
          </p:nvSpPr>
          <p:spPr>
            <a:xfrm>
              <a:off x="349884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5" name="CustomShape 141"/>
            <p:cNvSpPr/>
            <p:nvPr/>
          </p:nvSpPr>
          <p:spPr>
            <a:xfrm>
              <a:off x="371556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6" name="Line 142"/>
            <p:cNvSpPr/>
            <p:nvPr/>
          </p:nvSpPr>
          <p:spPr>
            <a:xfrm flipV="1">
              <a:off x="34988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7" name="Line 143"/>
            <p:cNvSpPr/>
            <p:nvPr/>
          </p:nvSpPr>
          <p:spPr>
            <a:xfrm flipV="1">
              <a:off x="349884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8" name="Line 144"/>
            <p:cNvSpPr/>
            <p:nvPr/>
          </p:nvSpPr>
          <p:spPr>
            <a:xfrm flipV="1">
              <a:off x="406152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9" name="Line 145"/>
            <p:cNvSpPr/>
            <p:nvPr/>
          </p:nvSpPr>
          <p:spPr>
            <a:xfrm flipV="1">
              <a:off x="4061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20" name="Group 146"/>
          <p:cNvGrpSpPr/>
          <p:nvPr/>
        </p:nvGrpSpPr>
        <p:grpSpPr>
          <a:xfrm>
            <a:off x="4061520" y="4507920"/>
            <a:ext cx="779400" cy="685800"/>
            <a:chOff x="4061520" y="4507920"/>
            <a:chExt cx="779400" cy="685800"/>
          </a:xfrm>
        </p:grpSpPr>
        <p:sp>
          <p:nvSpPr>
            <p:cNvPr id="4621" name="CustomShape 147"/>
            <p:cNvSpPr/>
            <p:nvPr/>
          </p:nvSpPr>
          <p:spPr>
            <a:xfrm>
              <a:off x="406152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2" name="CustomShape 148"/>
            <p:cNvSpPr/>
            <p:nvPr/>
          </p:nvSpPr>
          <p:spPr>
            <a:xfrm>
              <a:off x="427824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3" name="Line 149"/>
            <p:cNvSpPr/>
            <p:nvPr/>
          </p:nvSpPr>
          <p:spPr>
            <a:xfrm flipV="1">
              <a:off x="406152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4" name="Line 150"/>
            <p:cNvSpPr/>
            <p:nvPr/>
          </p:nvSpPr>
          <p:spPr>
            <a:xfrm flipV="1">
              <a:off x="4061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5" name="Line 151"/>
            <p:cNvSpPr/>
            <p:nvPr/>
          </p:nvSpPr>
          <p:spPr>
            <a:xfrm flipV="1">
              <a:off x="4624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6" name="Line 152"/>
            <p:cNvSpPr/>
            <p:nvPr/>
          </p:nvSpPr>
          <p:spPr>
            <a:xfrm flipV="1">
              <a:off x="462420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27" name="Group 153"/>
          <p:cNvGrpSpPr/>
          <p:nvPr/>
        </p:nvGrpSpPr>
        <p:grpSpPr>
          <a:xfrm>
            <a:off x="4061520" y="4982400"/>
            <a:ext cx="779400" cy="685800"/>
            <a:chOff x="4061520" y="4982400"/>
            <a:chExt cx="779400" cy="685800"/>
          </a:xfrm>
        </p:grpSpPr>
        <p:sp>
          <p:nvSpPr>
            <p:cNvPr id="4628" name="CustomShape 154"/>
            <p:cNvSpPr/>
            <p:nvPr/>
          </p:nvSpPr>
          <p:spPr>
            <a:xfrm>
              <a:off x="406152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9" name="CustomShape 155"/>
            <p:cNvSpPr/>
            <p:nvPr/>
          </p:nvSpPr>
          <p:spPr>
            <a:xfrm>
              <a:off x="427824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0" name="Line 156"/>
            <p:cNvSpPr/>
            <p:nvPr/>
          </p:nvSpPr>
          <p:spPr>
            <a:xfrm flipV="1">
              <a:off x="406152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1" name="Line 157"/>
            <p:cNvSpPr/>
            <p:nvPr/>
          </p:nvSpPr>
          <p:spPr>
            <a:xfrm flipV="1">
              <a:off x="406152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2" name="Line 158"/>
            <p:cNvSpPr/>
            <p:nvPr/>
          </p:nvSpPr>
          <p:spPr>
            <a:xfrm flipV="1">
              <a:off x="462420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3" name="Line 159"/>
            <p:cNvSpPr/>
            <p:nvPr/>
          </p:nvSpPr>
          <p:spPr>
            <a:xfrm flipV="1">
              <a:off x="4624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634" name="CustomShape 160"/>
          <p:cNvSpPr/>
          <p:nvPr/>
        </p:nvSpPr>
        <p:spPr>
          <a:xfrm>
            <a:off x="437220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35" name="CustomShape 161"/>
          <p:cNvSpPr/>
          <p:nvPr/>
        </p:nvSpPr>
        <p:spPr>
          <a:xfrm>
            <a:off x="437256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36" name="CustomShape 162"/>
          <p:cNvSpPr/>
          <p:nvPr/>
        </p:nvSpPr>
        <p:spPr>
          <a:xfrm>
            <a:off x="383292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37" name="CustomShape 163"/>
          <p:cNvSpPr/>
          <p:nvPr/>
        </p:nvSpPr>
        <p:spPr>
          <a:xfrm>
            <a:off x="383328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38" name="CustomShape 164"/>
          <p:cNvSpPr/>
          <p:nvPr/>
        </p:nvSpPr>
        <p:spPr>
          <a:xfrm>
            <a:off x="329364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39" name="CustomShape 165"/>
          <p:cNvSpPr/>
          <p:nvPr/>
        </p:nvSpPr>
        <p:spPr>
          <a:xfrm>
            <a:off x="329400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4640" name="Group 166"/>
          <p:cNvGrpSpPr/>
          <p:nvPr/>
        </p:nvGrpSpPr>
        <p:grpSpPr>
          <a:xfrm>
            <a:off x="5058000" y="4085280"/>
            <a:ext cx="779400" cy="685800"/>
            <a:chOff x="5058000" y="4085280"/>
            <a:chExt cx="779400" cy="685800"/>
          </a:xfrm>
        </p:grpSpPr>
        <p:sp>
          <p:nvSpPr>
            <p:cNvPr id="4641" name="CustomShape 167"/>
            <p:cNvSpPr/>
            <p:nvPr/>
          </p:nvSpPr>
          <p:spPr>
            <a:xfrm>
              <a:off x="5058000" y="429696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2" name="CustomShape 168"/>
            <p:cNvSpPr/>
            <p:nvPr/>
          </p:nvSpPr>
          <p:spPr>
            <a:xfrm>
              <a:off x="5274720" y="4085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3" name="Line 169"/>
            <p:cNvSpPr/>
            <p:nvPr/>
          </p:nvSpPr>
          <p:spPr>
            <a:xfrm flipV="1">
              <a:off x="505800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4" name="Line 170"/>
            <p:cNvSpPr/>
            <p:nvPr/>
          </p:nvSpPr>
          <p:spPr>
            <a:xfrm flipV="1">
              <a:off x="5058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5" name="Line 171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6" name="Line 172"/>
            <p:cNvSpPr/>
            <p:nvPr/>
          </p:nvSpPr>
          <p:spPr>
            <a:xfrm flipV="1">
              <a:off x="562068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47" name="Group 173"/>
          <p:cNvGrpSpPr/>
          <p:nvPr/>
        </p:nvGrpSpPr>
        <p:grpSpPr>
          <a:xfrm>
            <a:off x="5058360" y="4559760"/>
            <a:ext cx="779040" cy="685800"/>
            <a:chOff x="5058360" y="4559760"/>
            <a:chExt cx="779040" cy="685800"/>
          </a:xfrm>
        </p:grpSpPr>
        <p:sp>
          <p:nvSpPr>
            <p:cNvPr id="4648" name="CustomShape 174"/>
            <p:cNvSpPr/>
            <p:nvPr/>
          </p:nvSpPr>
          <p:spPr>
            <a:xfrm>
              <a:off x="505836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9" name="CustomShape 175"/>
            <p:cNvSpPr/>
            <p:nvPr/>
          </p:nvSpPr>
          <p:spPr>
            <a:xfrm>
              <a:off x="5275080" y="455976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0" name="Line 176"/>
            <p:cNvSpPr/>
            <p:nvPr/>
          </p:nvSpPr>
          <p:spPr>
            <a:xfrm flipV="1">
              <a:off x="5058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1" name="Line 177"/>
            <p:cNvSpPr/>
            <p:nvPr/>
          </p:nvSpPr>
          <p:spPr>
            <a:xfrm flipV="1">
              <a:off x="505836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2" name="Line 178"/>
            <p:cNvSpPr/>
            <p:nvPr/>
          </p:nvSpPr>
          <p:spPr>
            <a:xfrm flipV="1">
              <a:off x="562068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3" name="Line 179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54" name="Group 180"/>
          <p:cNvGrpSpPr/>
          <p:nvPr/>
        </p:nvGrpSpPr>
        <p:grpSpPr>
          <a:xfrm>
            <a:off x="5620320" y="4085280"/>
            <a:ext cx="779400" cy="685800"/>
            <a:chOff x="5620320" y="4085280"/>
            <a:chExt cx="779400" cy="685800"/>
          </a:xfrm>
        </p:grpSpPr>
        <p:sp>
          <p:nvSpPr>
            <p:cNvPr id="4655" name="CustomShape 181"/>
            <p:cNvSpPr/>
            <p:nvPr/>
          </p:nvSpPr>
          <p:spPr>
            <a:xfrm>
              <a:off x="562032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6" name="CustomShape 182"/>
            <p:cNvSpPr/>
            <p:nvPr/>
          </p:nvSpPr>
          <p:spPr>
            <a:xfrm>
              <a:off x="583740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7" name="Line 183"/>
            <p:cNvSpPr/>
            <p:nvPr/>
          </p:nvSpPr>
          <p:spPr>
            <a:xfrm flipV="1">
              <a:off x="562068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8" name="Line 184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9" name="Line 185"/>
            <p:cNvSpPr/>
            <p:nvPr/>
          </p:nvSpPr>
          <p:spPr>
            <a:xfrm flipV="1">
              <a:off x="618300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0" name="Line 186"/>
            <p:cNvSpPr/>
            <p:nvPr/>
          </p:nvSpPr>
          <p:spPr>
            <a:xfrm flipV="1">
              <a:off x="618300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61" name="Group 187"/>
          <p:cNvGrpSpPr/>
          <p:nvPr/>
        </p:nvGrpSpPr>
        <p:grpSpPr>
          <a:xfrm>
            <a:off x="5620680" y="4559760"/>
            <a:ext cx="779400" cy="685800"/>
            <a:chOff x="5620680" y="4559760"/>
            <a:chExt cx="779400" cy="685800"/>
          </a:xfrm>
        </p:grpSpPr>
        <p:sp>
          <p:nvSpPr>
            <p:cNvPr id="4662" name="CustomShape 188"/>
            <p:cNvSpPr/>
            <p:nvPr/>
          </p:nvSpPr>
          <p:spPr>
            <a:xfrm>
              <a:off x="562068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3" name="CustomShape 189"/>
            <p:cNvSpPr/>
            <p:nvPr/>
          </p:nvSpPr>
          <p:spPr>
            <a:xfrm>
              <a:off x="583740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4" name="Line 190"/>
            <p:cNvSpPr/>
            <p:nvPr/>
          </p:nvSpPr>
          <p:spPr>
            <a:xfrm flipV="1">
              <a:off x="562068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5" name="Line 191"/>
            <p:cNvSpPr/>
            <p:nvPr/>
          </p:nvSpPr>
          <p:spPr>
            <a:xfrm flipV="1">
              <a:off x="562068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6" name="Line 192"/>
            <p:cNvSpPr/>
            <p:nvPr/>
          </p:nvSpPr>
          <p:spPr>
            <a:xfrm flipV="1">
              <a:off x="618336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7" name="Line 193"/>
            <p:cNvSpPr/>
            <p:nvPr/>
          </p:nvSpPr>
          <p:spPr>
            <a:xfrm flipV="1">
              <a:off x="6183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68" name="Group 194"/>
          <p:cNvGrpSpPr/>
          <p:nvPr/>
        </p:nvGrpSpPr>
        <p:grpSpPr>
          <a:xfrm>
            <a:off x="6183360" y="4085280"/>
            <a:ext cx="779400" cy="685800"/>
            <a:chOff x="6183360" y="4085280"/>
            <a:chExt cx="779400" cy="685800"/>
          </a:xfrm>
        </p:grpSpPr>
        <p:sp>
          <p:nvSpPr>
            <p:cNvPr id="4669" name="CustomShape 195"/>
            <p:cNvSpPr/>
            <p:nvPr/>
          </p:nvSpPr>
          <p:spPr>
            <a:xfrm>
              <a:off x="6183360" y="429696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0" name="CustomShape 196"/>
            <p:cNvSpPr/>
            <p:nvPr/>
          </p:nvSpPr>
          <p:spPr>
            <a:xfrm>
              <a:off x="6400080" y="4085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1" name="Line 197"/>
            <p:cNvSpPr/>
            <p:nvPr/>
          </p:nvSpPr>
          <p:spPr>
            <a:xfrm flipV="1">
              <a:off x="618336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2" name="Line 198"/>
            <p:cNvSpPr/>
            <p:nvPr/>
          </p:nvSpPr>
          <p:spPr>
            <a:xfrm flipV="1">
              <a:off x="6183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3" name="Line 199"/>
            <p:cNvSpPr/>
            <p:nvPr/>
          </p:nvSpPr>
          <p:spPr>
            <a:xfrm flipV="1">
              <a:off x="67460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4" name="Line 200"/>
            <p:cNvSpPr/>
            <p:nvPr/>
          </p:nvSpPr>
          <p:spPr>
            <a:xfrm flipV="1">
              <a:off x="6746040" y="4085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75" name="Group 201"/>
          <p:cNvGrpSpPr/>
          <p:nvPr/>
        </p:nvGrpSpPr>
        <p:grpSpPr>
          <a:xfrm>
            <a:off x="6183360" y="4559760"/>
            <a:ext cx="779400" cy="685800"/>
            <a:chOff x="6183360" y="4559760"/>
            <a:chExt cx="779400" cy="685800"/>
          </a:xfrm>
        </p:grpSpPr>
        <p:sp>
          <p:nvSpPr>
            <p:cNvPr id="4676" name="CustomShape 202"/>
            <p:cNvSpPr/>
            <p:nvPr/>
          </p:nvSpPr>
          <p:spPr>
            <a:xfrm>
              <a:off x="618336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7" name="CustomShape 203"/>
            <p:cNvSpPr/>
            <p:nvPr/>
          </p:nvSpPr>
          <p:spPr>
            <a:xfrm>
              <a:off x="6400080" y="455976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8" name="Line 204"/>
            <p:cNvSpPr/>
            <p:nvPr/>
          </p:nvSpPr>
          <p:spPr>
            <a:xfrm flipV="1">
              <a:off x="618336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9" name="Line 205"/>
            <p:cNvSpPr/>
            <p:nvPr/>
          </p:nvSpPr>
          <p:spPr>
            <a:xfrm flipV="1">
              <a:off x="618336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0" name="Line 206"/>
            <p:cNvSpPr/>
            <p:nvPr/>
          </p:nvSpPr>
          <p:spPr>
            <a:xfrm flipV="1">
              <a:off x="6746040" y="503424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1" name="Line 207"/>
            <p:cNvSpPr/>
            <p:nvPr/>
          </p:nvSpPr>
          <p:spPr>
            <a:xfrm flipV="1">
              <a:off x="6746040" y="4559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82" name="Group 208"/>
          <p:cNvGrpSpPr/>
          <p:nvPr/>
        </p:nvGrpSpPr>
        <p:grpSpPr>
          <a:xfrm>
            <a:off x="4840920" y="4296600"/>
            <a:ext cx="779400" cy="685800"/>
            <a:chOff x="4840920" y="4296600"/>
            <a:chExt cx="779400" cy="685800"/>
          </a:xfrm>
        </p:grpSpPr>
        <p:sp>
          <p:nvSpPr>
            <p:cNvPr id="4683" name="CustomShape 209"/>
            <p:cNvSpPr/>
            <p:nvPr/>
          </p:nvSpPr>
          <p:spPr>
            <a:xfrm>
              <a:off x="4840920" y="45082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4" name="CustomShape 210"/>
            <p:cNvSpPr/>
            <p:nvPr/>
          </p:nvSpPr>
          <p:spPr>
            <a:xfrm>
              <a:off x="5057640" y="4296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5" name="Line 211"/>
            <p:cNvSpPr/>
            <p:nvPr/>
          </p:nvSpPr>
          <p:spPr>
            <a:xfrm flipV="1">
              <a:off x="484092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6" name="Line 212"/>
            <p:cNvSpPr/>
            <p:nvPr/>
          </p:nvSpPr>
          <p:spPr>
            <a:xfrm flipV="1">
              <a:off x="4840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7" name="Line 213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8" name="Line 214"/>
            <p:cNvSpPr/>
            <p:nvPr/>
          </p:nvSpPr>
          <p:spPr>
            <a:xfrm flipV="1">
              <a:off x="540360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89" name="Group 215"/>
          <p:cNvGrpSpPr/>
          <p:nvPr/>
        </p:nvGrpSpPr>
        <p:grpSpPr>
          <a:xfrm>
            <a:off x="4841280" y="4771080"/>
            <a:ext cx="779040" cy="685800"/>
            <a:chOff x="4841280" y="4771080"/>
            <a:chExt cx="779040" cy="685800"/>
          </a:xfrm>
        </p:grpSpPr>
        <p:sp>
          <p:nvSpPr>
            <p:cNvPr id="4690" name="CustomShape 216"/>
            <p:cNvSpPr/>
            <p:nvPr/>
          </p:nvSpPr>
          <p:spPr>
            <a:xfrm>
              <a:off x="4841280" y="49824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1" name="CustomShape 217"/>
            <p:cNvSpPr/>
            <p:nvPr/>
          </p:nvSpPr>
          <p:spPr>
            <a:xfrm>
              <a:off x="5058000" y="47710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2" name="Line 218"/>
            <p:cNvSpPr/>
            <p:nvPr/>
          </p:nvSpPr>
          <p:spPr>
            <a:xfrm flipV="1">
              <a:off x="4841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3" name="Line 219"/>
            <p:cNvSpPr/>
            <p:nvPr/>
          </p:nvSpPr>
          <p:spPr>
            <a:xfrm flipV="1">
              <a:off x="484128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4" name="Line 220"/>
            <p:cNvSpPr/>
            <p:nvPr/>
          </p:nvSpPr>
          <p:spPr>
            <a:xfrm flipV="1">
              <a:off x="540360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5" name="Line 221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696" name="Group 222"/>
          <p:cNvGrpSpPr/>
          <p:nvPr/>
        </p:nvGrpSpPr>
        <p:grpSpPr>
          <a:xfrm>
            <a:off x="5403240" y="4296600"/>
            <a:ext cx="779400" cy="685800"/>
            <a:chOff x="5403240" y="4296600"/>
            <a:chExt cx="779400" cy="685800"/>
          </a:xfrm>
        </p:grpSpPr>
        <p:sp>
          <p:nvSpPr>
            <p:cNvPr id="4697" name="CustomShape 223"/>
            <p:cNvSpPr/>
            <p:nvPr/>
          </p:nvSpPr>
          <p:spPr>
            <a:xfrm>
              <a:off x="540324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8" name="CustomShape 224"/>
            <p:cNvSpPr/>
            <p:nvPr/>
          </p:nvSpPr>
          <p:spPr>
            <a:xfrm>
              <a:off x="562032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9" name="Line 225"/>
            <p:cNvSpPr/>
            <p:nvPr/>
          </p:nvSpPr>
          <p:spPr>
            <a:xfrm flipV="1">
              <a:off x="540360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0" name="Line 226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1" name="Line 227"/>
            <p:cNvSpPr/>
            <p:nvPr/>
          </p:nvSpPr>
          <p:spPr>
            <a:xfrm flipV="1">
              <a:off x="596592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2" name="Line 228"/>
            <p:cNvSpPr/>
            <p:nvPr/>
          </p:nvSpPr>
          <p:spPr>
            <a:xfrm flipV="1">
              <a:off x="596592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03" name="Group 229"/>
          <p:cNvGrpSpPr/>
          <p:nvPr/>
        </p:nvGrpSpPr>
        <p:grpSpPr>
          <a:xfrm>
            <a:off x="5403600" y="4771080"/>
            <a:ext cx="779400" cy="685800"/>
            <a:chOff x="5403600" y="4771080"/>
            <a:chExt cx="779400" cy="685800"/>
          </a:xfrm>
        </p:grpSpPr>
        <p:sp>
          <p:nvSpPr>
            <p:cNvPr id="4704" name="CustomShape 230"/>
            <p:cNvSpPr/>
            <p:nvPr/>
          </p:nvSpPr>
          <p:spPr>
            <a:xfrm>
              <a:off x="540360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5" name="CustomShape 231"/>
            <p:cNvSpPr/>
            <p:nvPr/>
          </p:nvSpPr>
          <p:spPr>
            <a:xfrm>
              <a:off x="562032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6" name="Line 232"/>
            <p:cNvSpPr/>
            <p:nvPr/>
          </p:nvSpPr>
          <p:spPr>
            <a:xfrm flipV="1">
              <a:off x="540360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7" name="Line 233"/>
            <p:cNvSpPr/>
            <p:nvPr/>
          </p:nvSpPr>
          <p:spPr>
            <a:xfrm flipV="1">
              <a:off x="540360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8" name="Line 234"/>
            <p:cNvSpPr/>
            <p:nvPr/>
          </p:nvSpPr>
          <p:spPr>
            <a:xfrm flipV="1">
              <a:off x="596628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9" name="Line 235"/>
            <p:cNvSpPr/>
            <p:nvPr/>
          </p:nvSpPr>
          <p:spPr>
            <a:xfrm flipV="1">
              <a:off x="5966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10" name="Group 236"/>
          <p:cNvGrpSpPr/>
          <p:nvPr/>
        </p:nvGrpSpPr>
        <p:grpSpPr>
          <a:xfrm>
            <a:off x="5966280" y="4296600"/>
            <a:ext cx="779400" cy="685800"/>
            <a:chOff x="5966280" y="4296600"/>
            <a:chExt cx="779400" cy="685800"/>
          </a:xfrm>
        </p:grpSpPr>
        <p:sp>
          <p:nvSpPr>
            <p:cNvPr id="4711" name="CustomShape 237"/>
            <p:cNvSpPr/>
            <p:nvPr/>
          </p:nvSpPr>
          <p:spPr>
            <a:xfrm>
              <a:off x="5966280" y="45082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2" name="CustomShape 238"/>
            <p:cNvSpPr/>
            <p:nvPr/>
          </p:nvSpPr>
          <p:spPr>
            <a:xfrm>
              <a:off x="6183000" y="4296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3" name="Line 239"/>
            <p:cNvSpPr/>
            <p:nvPr/>
          </p:nvSpPr>
          <p:spPr>
            <a:xfrm flipV="1">
              <a:off x="596628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4" name="Line 240"/>
            <p:cNvSpPr/>
            <p:nvPr/>
          </p:nvSpPr>
          <p:spPr>
            <a:xfrm flipV="1">
              <a:off x="5966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5" name="Line 241"/>
            <p:cNvSpPr/>
            <p:nvPr/>
          </p:nvSpPr>
          <p:spPr>
            <a:xfrm flipV="1">
              <a:off x="65289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6" name="Line 242"/>
            <p:cNvSpPr/>
            <p:nvPr/>
          </p:nvSpPr>
          <p:spPr>
            <a:xfrm flipV="1">
              <a:off x="6528960" y="4296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17" name="Group 243"/>
          <p:cNvGrpSpPr/>
          <p:nvPr/>
        </p:nvGrpSpPr>
        <p:grpSpPr>
          <a:xfrm>
            <a:off x="5966280" y="4771080"/>
            <a:ext cx="779400" cy="685800"/>
            <a:chOff x="5966280" y="4771080"/>
            <a:chExt cx="779400" cy="685800"/>
          </a:xfrm>
        </p:grpSpPr>
        <p:sp>
          <p:nvSpPr>
            <p:cNvPr id="4718" name="CustomShape 244"/>
            <p:cNvSpPr/>
            <p:nvPr/>
          </p:nvSpPr>
          <p:spPr>
            <a:xfrm>
              <a:off x="5966280" y="49824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9" name="CustomShape 245"/>
            <p:cNvSpPr/>
            <p:nvPr/>
          </p:nvSpPr>
          <p:spPr>
            <a:xfrm>
              <a:off x="6183000" y="47710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0" name="Line 246"/>
            <p:cNvSpPr/>
            <p:nvPr/>
          </p:nvSpPr>
          <p:spPr>
            <a:xfrm flipV="1">
              <a:off x="596628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1" name="Line 247"/>
            <p:cNvSpPr/>
            <p:nvPr/>
          </p:nvSpPr>
          <p:spPr>
            <a:xfrm flipV="1">
              <a:off x="596628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2" name="Line 248"/>
            <p:cNvSpPr/>
            <p:nvPr/>
          </p:nvSpPr>
          <p:spPr>
            <a:xfrm flipV="1">
              <a:off x="6528960" y="52455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3" name="Line 249"/>
            <p:cNvSpPr/>
            <p:nvPr/>
          </p:nvSpPr>
          <p:spPr>
            <a:xfrm flipV="1">
              <a:off x="6528960" y="4771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24" name="Group 250"/>
          <p:cNvGrpSpPr/>
          <p:nvPr/>
        </p:nvGrpSpPr>
        <p:grpSpPr>
          <a:xfrm>
            <a:off x="4624200" y="4507920"/>
            <a:ext cx="779400" cy="685800"/>
            <a:chOff x="4624200" y="4507920"/>
            <a:chExt cx="779400" cy="685800"/>
          </a:xfrm>
        </p:grpSpPr>
        <p:sp>
          <p:nvSpPr>
            <p:cNvPr id="4725" name="CustomShape 251"/>
            <p:cNvSpPr/>
            <p:nvPr/>
          </p:nvSpPr>
          <p:spPr>
            <a:xfrm>
              <a:off x="4624200" y="471960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6" name="CustomShape 252"/>
            <p:cNvSpPr/>
            <p:nvPr/>
          </p:nvSpPr>
          <p:spPr>
            <a:xfrm>
              <a:off x="4840920" y="4507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7" name="Line 253"/>
            <p:cNvSpPr/>
            <p:nvPr/>
          </p:nvSpPr>
          <p:spPr>
            <a:xfrm flipV="1">
              <a:off x="462420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8" name="Line 254"/>
            <p:cNvSpPr/>
            <p:nvPr/>
          </p:nvSpPr>
          <p:spPr>
            <a:xfrm flipV="1">
              <a:off x="4624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9" name="Line 255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0" name="Line 256"/>
            <p:cNvSpPr/>
            <p:nvPr/>
          </p:nvSpPr>
          <p:spPr>
            <a:xfrm flipV="1">
              <a:off x="518688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31" name="Group 257"/>
          <p:cNvGrpSpPr/>
          <p:nvPr/>
        </p:nvGrpSpPr>
        <p:grpSpPr>
          <a:xfrm>
            <a:off x="4624560" y="4982400"/>
            <a:ext cx="779040" cy="685800"/>
            <a:chOff x="4624560" y="4982400"/>
            <a:chExt cx="779040" cy="685800"/>
          </a:xfrm>
        </p:grpSpPr>
        <p:sp>
          <p:nvSpPr>
            <p:cNvPr id="4732" name="CustomShape 258"/>
            <p:cNvSpPr/>
            <p:nvPr/>
          </p:nvSpPr>
          <p:spPr>
            <a:xfrm>
              <a:off x="4624560" y="51937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3" name="CustomShape 259"/>
            <p:cNvSpPr/>
            <p:nvPr/>
          </p:nvSpPr>
          <p:spPr>
            <a:xfrm>
              <a:off x="4841280" y="498240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4" name="Line 260"/>
            <p:cNvSpPr/>
            <p:nvPr/>
          </p:nvSpPr>
          <p:spPr>
            <a:xfrm flipV="1">
              <a:off x="4624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5" name="Line 261"/>
            <p:cNvSpPr/>
            <p:nvPr/>
          </p:nvSpPr>
          <p:spPr>
            <a:xfrm flipV="1">
              <a:off x="462456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6" name="Line 262"/>
            <p:cNvSpPr/>
            <p:nvPr/>
          </p:nvSpPr>
          <p:spPr>
            <a:xfrm flipV="1">
              <a:off x="518688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7" name="Line 263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38" name="Group 264"/>
          <p:cNvGrpSpPr/>
          <p:nvPr/>
        </p:nvGrpSpPr>
        <p:grpSpPr>
          <a:xfrm>
            <a:off x="5186520" y="4507920"/>
            <a:ext cx="779400" cy="685800"/>
            <a:chOff x="5186520" y="4507920"/>
            <a:chExt cx="779400" cy="685800"/>
          </a:xfrm>
        </p:grpSpPr>
        <p:sp>
          <p:nvSpPr>
            <p:cNvPr id="4739" name="CustomShape 265"/>
            <p:cNvSpPr/>
            <p:nvPr/>
          </p:nvSpPr>
          <p:spPr>
            <a:xfrm>
              <a:off x="518652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0" name="CustomShape 266"/>
            <p:cNvSpPr/>
            <p:nvPr/>
          </p:nvSpPr>
          <p:spPr>
            <a:xfrm>
              <a:off x="540360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1" name="Line 267"/>
            <p:cNvSpPr/>
            <p:nvPr/>
          </p:nvSpPr>
          <p:spPr>
            <a:xfrm flipV="1">
              <a:off x="518688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2" name="Line 268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3" name="Line 269"/>
            <p:cNvSpPr/>
            <p:nvPr/>
          </p:nvSpPr>
          <p:spPr>
            <a:xfrm flipV="1">
              <a:off x="574920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4" name="Line 270"/>
            <p:cNvSpPr/>
            <p:nvPr/>
          </p:nvSpPr>
          <p:spPr>
            <a:xfrm flipV="1">
              <a:off x="574920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45" name="Group 271"/>
          <p:cNvGrpSpPr/>
          <p:nvPr/>
        </p:nvGrpSpPr>
        <p:grpSpPr>
          <a:xfrm>
            <a:off x="5186880" y="4982400"/>
            <a:ext cx="779400" cy="685800"/>
            <a:chOff x="5186880" y="4982400"/>
            <a:chExt cx="779400" cy="685800"/>
          </a:xfrm>
        </p:grpSpPr>
        <p:sp>
          <p:nvSpPr>
            <p:cNvPr id="4746" name="CustomShape 272"/>
            <p:cNvSpPr/>
            <p:nvPr/>
          </p:nvSpPr>
          <p:spPr>
            <a:xfrm>
              <a:off x="518688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7" name="CustomShape 273"/>
            <p:cNvSpPr/>
            <p:nvPr/>
          </p:nvSpPr>
          <p:spPr>
            <a:xfrm>
              <a:off x="540360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8" name="Line 274"/>
            <p:cNvSpPr/>
            <p:nvPr/>
          </p:nvSpPr>
          <p:spPr>
            <a:xfrm flipV="1">
              <a:off x="518688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9" name="Line 275"/>
            <p:cNvSpPr/>
            <p:nvPr/>
          </p:nvSpPr>
          <p:spPr>
            <a:xfrm flipV="1">
              <a:off x="518688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0" name="Line 276"/>
            <p:cNvSpPr/>
            <p:nvPr/>
          </p:nvSpPr>
          <p:spPr>
            <a:xfrm flipV="1">
              <a:off x="574956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1" name="Line 277"/>
            <p:cNvSpPr/>
            <p:nvPr/>
          </p:nvSpPr>
          <p:spPr>
            <a:xfrm flipV="1">
              <a:off x="5749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52" name="Group 278"/>
          <p:cNvGrpSpPr/>
          <p:nvPr/>
        </p:nvGrpSpPr>
        <p:grpSpPr>
          <a:xfrm>
            <a:off x="5749560" y="4507920"/>
            <a:ext cx="779400" cy="685800"/>
            <a:chOff x="5749560" y="4507920"/>
            <a:chExt cx="779400" cy="685800"/>
          </a:xfrm>
        </p:grpSpPr>
        <p:sp>
          <p:nvSpPr>
            <p:cNvPr id="4753" name="CustomShape 279"/>
            <p:cNvSpPr/>
            <p:nvPr/>
          </p:nvSpPr>
          <p:spPr>
            <a:xfrm>
              <a:off x="5749560" y="471960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4" name="CustomShape 280"/>
            <p:cNvSpPr/>
            <p:nvPr/>
          </p:nvSpPr>
          <p:spPr>
            <a:xfrm>
              <a:off x="5966280" y="4507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5" name="Line 281"/>
            <p:cNvSpPr/>
            <p:nvPr/>
          </p:nvSpPr>
          <p:spPr>
            <a:xfrm flipV="1">
              <a:off x="574956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6" name="Line 282"/>
            <p:cNvSpPr/>
            <p:nvPr/>
          </p:nvSpPr>
          <p:spPr>
            <a:xfrm flipV="1">
              <a:off x="5749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7" name="Line 283"/>
            <p:cNvSpPr/>
            <p:nvPr/>
          </p:nvSpPr>
          <p:spPr>
            <a:xfrm flipV="1">
              <a:off x="63122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8" name="Line 284"/>
            <p:cNvSpPr/>
            <p:nvPr/>
          </p:nvSpPr>
          <p:spPr>
            <a:xfrm flipV="1">
              <a:off x="6312240" y="4507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759" name="Group 285"/>
          <p:cNvGrpSpPr/>
          <p:nvPr/>
        </p:nvGrpSpPr>
        <p:grpSpPr>
          <a:xfrm>
            <a:off x="5749560" y="4982400"/>
            <a:ext cx="779400" cy="685800"/>
            <a:chOff x="5749560" y="4982400"/>
            <a:chExt cx="779400" cy="685800"/>
          </a:xfrm>
        </p:grpSpPr>
        <p:sp>
          <p:nvSpPr>
            <p:cNvPr id="4760" name="CustomShape 286"/>
            <p:cNvSpPr/>
            <p:nvPr/>
          </p:nvSpPr>
          <p:spPr>
            <a:xfrm>
              <a:off x="5749560" y="51937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1" name="CustomShape 287"/>
            <p:cNvSpPr/>
            <p:nvPr/>
          </p:nvSpPr>
          <p:spPr>
            <a:xfrm>
              <a:off x="5966280" y="498240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2" name="Line 288"/>
            <p:cNvSpPr/>
            <p:nvPr/>
          </p:nvSpPr>
          <p:spPr>
            <a:xfrm flipV="1">
              <a:off x="574956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3" name="Line 289"/>
            <p:cNvSpPr/>
            <p:nvPr/>
          </p:nvSpPr>
          <p:spPr>
            <a:xfrm flipV="1">
              <a:off x="574956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4" name="Line 290"/>
            <p:cNvSpPr/>
            <p:nvPr/>
          </p:nvSpPr>
          <p:spPr>
            <a:xfrm flipV="1">
              <a:off x="6312240" y="545688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5" name="Line 291"/>
            <p:cNvSpPr/>
            <p:nvPr/>
          </p:nvSpPr>
          <p:spPr>
            <a:xfrm flipV="1">
              <a:off x="6312240" y="4982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66" name="CustomShape 292"/>
          <p:cNvSpPr/>
          <p:nvPr/>
        </p:nvSpPr>
        <p:spPr>
          <a:xfrm>
            <a:off x="606024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67" name="CustomShape 293"/>
          <p:cNvSpPr/>
          <p:nvPr/>
        </p:nvSpPr>
        <p:spPr>
          <a:xfrm>
            <a:off x="606060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68" name="CustomShape 294"/>
          <p:cNvSpPr/>
          <p:nvPr/>
        </p:nvSpPr>
        <p:spPr>
          <a:xfrm>
            <a:off x="552096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69" name="CustomShape 295"/>
          <p:cNvSpPr/>
          <p:nvPr/>
        </p:nvSpPr>
        <p:spPr>
          <a:xfrm>
            <a:off x="552132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70" name="CustomShape 296"/>
          <p:cNvSpPr/>
          <p:nvPr/>
        </p:nvSpPr>
        <p:spPr>
          <a:xfrm>
            <a:off x="4981680" y="5306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71" name="CustomShape 297"/>
          <p:cNvSpPr/>
          <p:nvPr/>
        </p:nvSpPr>
        <p:spPr>
          <a:xfrm>
            <a:off x="4982040" y="487476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72" name="CustomShape 298"/>
          <p:cNvSpPr/>
          <p:nvPr/>
        </p:nvSpPr>
        <p:spPr>
          <a:xfrm>
            <a:off x="1799280" y="4744440"/>
            <a:ext cx="195840" cy="896400"/>
          </a:xfrm>
          <a:custGeom>
            <a:avLst/>
            <a:gdLst/>
            <a:ahLst/>
            <a:rect l="0" t="0" r="r" b="b"/>
            <a:pathLst>
              <a:path w="546" h="2492">
                <a:moveTo>
                  <a:pt x="545" y="0"/>
                </a:moveTo>
                <a:cubicBezTo>
                  <a:pt x="408" y="0"/>
                  <a:pt x="272" y="103"/>
                  <a:pt x="272" y="207"/>
                </a:cubicBezTo>
                <a:lnTo>
                  <a:pt x="272" y="1037"/>
                </a:lnTo>
                <a:cubicBezTo>
                  <a:pt x="272" y="1141"/>
                  <a:pt x="136" y="1245"/>
                  <a:pt x="0" y="1245"/>
                </a:cubicBezTo>
                <a:cubicBezTo>
                  <a:pt x="136" y="1245"/>
                  <a:pt x="272" y="1349"/>
                  <a:pt x="272" y="1453"/>
                </a:cubicBezTo>
                <a:lnTo>
                  <a:pt x="272" y="2283"/>
                </a:lnTo>
                <a:cubicBezTo>
                  <a:pt x="272" y="2387"/>
                  <a:pt x="408" y="2491"/>
                  <a:pt x="545" y="2491"/>
                </a:cubicBezTo>
              </a:path>
            </a:pathLst>
          </a:custGeom>
          <a:noFill/>
          <a:ln w="36720">
            <a:solidFill>
              <a:srgbClr val="66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73" name="CustomShape 299"/>
          <p:cNvSpPr/>
          <p:nvPr/>
        </p:nvSpPr>
        <p:spPr>
          <a:xfrm rot="16194000">
            <a:off x="4515840" y="4699440"/>
            <a:ext cx="195840" cy="3354120"/>
          </a:xfrm>
          <a:custGeom>
            <a:avLst/>
            <a:gdLst/>
            <a:ahLst/>
            <a:rect l="0" t="0" r="r" b="b"/>
            <a:pathLst>
              <a:path w="546" h="9320">
                <a:moveTo>
                  <a:pt x="545" y="1"/>
                </a:moveTo>
                <a:cubicBezTo>
                  <a:pt x="408" y="0"/>
                  <a:pt x="272" y="388"/>
                  <a:pt x="271" y="776"/>
                </a:cubicBezTo>
                <a:lnTo>
                  <a:pt x="272" y="3882"/>
                </a:lnTo>
                <a:cubicBezTo>
                  <a:pt x="271" y="4270"/>
                  <a:pt x="136" y="4659"/>
                  <a:pt x="0" y="4659"/>
                </a:cubicBezTo>
                <a:cubicBezTo>
                  <a:pt x="136" y="4659"/>
                  <a:pt x="272" y="5047"/>
                  <a:pt x="271" y="5435"/>
                </a:cubicBezTo>
                <a:lnTo>
                  <a:pt x="272" y="8541"/>
                </a:lnTo>
                <a:cubicBezTo>
                  <a:pt x="271" y="8929"/>
                  <a:pt x="408" y="9318"/>
                  <a:pt x="545" y="9319"/>
                </a:cubicBezTo>
              </a:path>
            </a:pathLst>
          </a:custGeom>
          <a:noFill/>
          <a:ln w="36720">
            <a:solidFill>
              <a:srgbClr val="66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74" name="TextShape 300"/>
          <p:cNvSpPr txBox="1"/>
          <p:nvPr/>
        </p:nvSpPr>
        <p:spPr>
          <a:xfrm>
            <a:off x="987120" y="4804560"/>
            <a:ext cx="87516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6600cc"/>
                </a:solidFill>
                <a:latin typeface="Trebuchet MS"/>
              </a:rPr>
              <a:t>2 vox,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5" name="TextShape 301"/>
          <p:cNvSpPr txBox="1"/>
          <p:nvPr/>
        </p:nvSpPr>
        <p:spPr>
          <a:xfrm>
            <a:off x="3620880" y="6441480"/>
            <a:ext cx="215352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6600cc"/>
                </a:solidFill>
                <a:latin typeface="Trebuchet MS"/>
              </a:rPr>
              <a:t>6 vox, </a:t>
            </a:r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6*</a:t>
            </a:r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dx</a:t>
            </a:r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 (mm)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6" name="CustomShape 302"/>
          <p:cNvSpPr/>
          <p:nvPr/>
        </p:nvSpPr>
        <p:spPr>
          <a:xfrm rot="13588800">
            <a:off x="7517880" y="5396040"/>
            <a:ext cx="195840" cy="861840"/>
          </a:xfrm>
          <a:custGeom>
            <a:avLst/>
            <a:gdLst/>
            <a:ahLst/>
            <a:rect l="0" t="0" r="r" b="b"/>
            <a:pathLst>
              <a:path w="546" h="2397">
                <a:moveTo>
                  <a:pt x="545" y="1"/>
                </a:moveTo>
                <a:cubicBezTo>
                  <a:pt x="408" y="0"/>
                  <a:pt x="271" y="100"/>
                  <a:pt x="272" y="200"/>
                </a:cubicBezTo>
                <a:lnTo>
                  <a:pt x="272" y="997"/>
                </a:lnTo>
                <a:cubicBezTo>
                  <a:pt x="272" y="1097"/>
                  <a:pt x="135" y="1198"/>
                  <a:pt x="0" y="1198"/>
                </a:cubicBezTo>
                <a:cubicBezTo>
                  <a:pt x="135" y="1198"/>
                  <a:pt x="272" y="1298"/>
                  <a:pt x="272" y="1398"/>
                </a:cubicBezTo>
                <a:lnTo>
                  <a:pt x="272" y="2196"/>
                </a:lnTo>
                <a:cubicBezTo>
                  <a:pt x="272" y="2295"/>
                  <a:pt x="409" y="2396"/>
                  <a:pt x="545" y="2396"/>
                </a:cubicBezTo>
              </a:path>
            </a:pathLst>
          </a:custGeom>
          <a:noFill/>
          <a:ln w="36720">
            <a:solidFill>
              <a:srgbClr val="66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77" name="TextShape 303"/>
          <p:cNvSpPr txBox="1"/>
          <p:nvPr/>
        </p:nvSpPr>
        <p:spPr>
          <a:xfrm>
            <a:off x="7669800" y="5633640"/>
            <a:ext cx="97740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6600cc"/>
                </a:solidFill>
                <a:latin typeface="Trebuchet MS"/>
              </a:rPr>
              <a:t>3 vox,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8" name="TextShape 304"/>
          <p:cNvSpPr txBox="1"/>
          <p:nvPr/>
        </p:nvSpPr>
        <p:spPr>
          <a:xfrm>
            <a:off x="781560" y="6340320"/>
            <a:ext cx="2739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x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79" name="Line 305"/>
          <p:cNvSpPr/>
          <p:nvPr/>
        </p:nvSpPr>
        <p:spPr>
          <a:xfrm>
            <a:off x="668520" y="6376320"/>
            <a:ext cx="377280" cy="0"/>
          </a:xfrm>
          <a:prstGeom prst="line">
            <a:avLst/>
          </a:prstGeom>
          <a:ln>
            <a:solidFill>
              <a:srgbClr val="9966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80" name="TextShape 306"/>
          <p:cNvSpPr txBox="1"/>
          <p:nvPr/>
        </p:nvSpPr>
        <p:spPr>
          <a:xfrm>
            <a:off x="1131480" y="5824080"/>
            <a:ext cx="3315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y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81" name="TextShape 307"/>
          <p:cNvSpPr txBox="1"/>
          <p:nvPr/>
        </p:nvSpPr>
        <p:spPr>
          <a:xfrm>
            <a:off x="306360" y="5796720"/>
            <a:ext cx="33120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z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82" name="Line 308"/>
          <p:cNvSpPr/>
          <p:nvPr/>
        </p:nvSpPr>
        <p:spPr>
          <a:xfrm flipV="1">
            <a:off x="668520" y="6011280"/>
            <a:ext cx="318960" cy="329040"/>
          </a:xfrm>
          <a:prstGeom prst="line">
            <a:avLst/>
          </a:prstGeom>
          <a:ln>
            <a:solidFill>
              <a:srgbClr val="9966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83" name="Line 309"/>
          <p:cNvSpPr/>
          <p:nvPr/>
        </p:nvSpPr>
        <p:spPr>
          <a:xfrm flipH="1" flipV="1">
            <a:off x="632520" y="5911920"/>
            <a:ext cx="5040" cy="428400"/>
          </a:xfrm>
          <a:prstGeom prst="line">
            <a:avLst/>
          </a:prstGeom>
          <a:ln>
            <a:solidFill>
              <a:srgbClr val="9966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84" name="CustomShape 310"/>
          <p:cNvSpPr/>
          <p:nvPr/>
        </p:nvSpPr>
        <p:spPr>
          <a:xfrm rot="16194000">
            <a:off x="4597200" y="4442400"/>
            <a:ext cx="195840" cy="2787840"/>
          </a:xfrm>
          <a:custGeom>
            <a:avLst/>
            <a:gdLst/>
            <a:ahLst/>
            <a:rect l="0" t="0" r="r" b="b"/>
            <a:pathLst>
              <a:path w="547" h="7746">
                <a:moveTo>
                  <a:pt x="545" y="0"/>
                </a:moveTo>
                <a:cubicBezTo>
                  <a:pt x="408" y="0"/>
                  <a:pt x="272" y="322"/>
                  <a:pt x="272" y="645"/>
                </a:cubicBezTo>
                <a:lnTo>
                  <a:pt x="272" y="3227"/>
                </a:lnTo>
                <a:cubicBezTo>
                  <a:pt x="272" y="3549"/>
                  <a:pt x="136" y="3871"/>
                  <a:pt x="0" y="3871"/>
                </a:cubicBezTo>
                <a:cubicBezTo>
                  <a:pt x="136" y="3871"/>
                  <a:pt x="273" y="4195"/>
                  <a:pt x="272" y="4517"/>
                </a:cubicBezTo>
                <a:lnTo>
                  <a:pt x="273" y="7099"/>
                </a:lnTo>
                <a:cubicBezTo>
                  <a:pt x="272" y="7422"/>
                  <a:pt x="409" y="7745"/>
                  <a:pt x="546" y="7745"/>
                </a:cubicBezTo>
              </a:path>
            </a:pathLst>
          </a:custGeom>
          <a:noFill/>
          <a:ln w="36720">
            <a:solidFill>
              <a:srgbClr val="cc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85" name="TextShape 311"/>
          <p:cNvSpPr txBox="1"/>
          <p:nvPr/>
        </p:nvSpPr>
        <p:spPr>
          <a:xfrm>
            <a:off x="4020480" y="5901840"/>
            <a:ext cx="15663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cc00cc"/>
                </a:solidFill>
                <a:latin typeface="Trebuchet MS"/>
              </a:rPr>
              <a:t>5*</a:t>
            </a:r>
            <a:r>
              <a:rPr b="0" i="1" lang="en-US" sz="2000" spc="-1" strike="noStrike">
                <a:solidFill>
                  <a:srgbClr val="cc00cc"/>
                </a:solidFill>
                <a:latin typeface="Trebuchet MS"/>
              </a:rPr>
              <a:t>dx</a:t>
            </a:r>
            <a:r>
              <a:rPr b="0" lang="en-US" sz="2000" spc="-1" strike="noStrike">
                <a:solidFill>
                  <a:srgbClr val="cc00cc"/>
                </a:solidFill>
                <a:latin typeface="Trebuchet MS"/>
              </a:rPr>
              <a:t> (mm)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86" name="CustomShape 312"/>
          <p:cNvSpPr/>
          <p:nvPr/>
        </p:nvSpPr>
        <p:spPr>
          <a:xfrm rot="21566400">
            <a:off x="2645280" y="4914000"/>
            <a:ext cx="195840" cy="462960"/>
          </a:xfrm>
          <a:custGeom>
            <a:avLst/>
            <a:gdLst/>
            <a:ahLst/>
            <a:rect l="0" t="0" r="r" b="b"/>
            <a:pathLst>
              <a:path w="546" h="1289">
                <a:moveTo>
                  <a:pt x="545" y="0"/>
                </a:moveTo>
                <a:cubicBezTo>
                  <a:pt x="408" y="1"/>
                  <a:pt x="271" y="54"/>
                  <a:pt x="272" y="108"/>
                </a:cubicBezTo>
                <a:lnTo>
                  <a:pt x="272" y="537"/>
                </a:lnTo>
                <a:cubicBezTo>
                  <a:pt x="271" y="590"/>
                  <a:pt x="136" y="644"/>
                  <a:pt x="0" y="645"/>
                </a:cubicBezTo>
                <a:cubicBezTo>
                  <a:pt x="136" y="644"/>
                  <a:pt x="273" y="698"/>
                  <a:pt x="272" y="751"/>
                </a:cubicBezTo>
                <a:lnTo>
                  <a:pt x="272" y="1180"/>
                </a:lnTo>
                <a:cubicBezTo>
                  <a:pt x="273" y="1234"/>
                  <a:pt x="408" y="1288"/>
                  <a:pt x="545" y="1287"/>
                </a:cubicBezTo>
              </a:path>
            </a:pathLst>
          </a:custGeom>
          <a:noFill/>
          <a:ln w="36720">
            <a:solidFill>
              <a:srgbClr val="cc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87" name="TextShape 313"/>
          <p:cNvSpPr txBox="1"/>
          <p:nvPr/>
        </p:nvSpPr>
        <p:spPr>
          <a:xfrm>
            <a:off x="1924200" y="4804560"/>
            <a:ext cx="83196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cc00cc"/>
                </a:solidFill>
                <a:latin typeface="Trebuchet MS"/>
              </a:rPr>
              <a:t>1*</a:t>
            </a:r>
            <a:r>
              <a:rPr b="0" i="1" lang="en-US" sz="2000" spc="-1" strike="noStrike">
                <a:solidFill>
                  <a:srgbClr val="cc00cc"/>
                </a:solidFill>
                <a:latin typeface="Trebuchet MS"/>
              </a:rPr>
              <a:t>dz</a:t>
            </a:r>
            <a:r>
              <a:rPr b="0" lang="en-US" sz="2000" spc="-1" strike="noStrike">
                <a:solidFill>
                  <a:srgbClr val="cc00cc"/>
                </a:solidFill>
                <a:latin typeface="Trebuchet MS"/>
              </a:rPr>
              <a:t> 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cc00cc"/>
                </a:solidFill>
                <a:latin typeface="Trebuchet MS"/>
              </a:rPr>
              <a:t>(mm)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88" name="CustomShape 314"/>
          <p:cNvSpPr/>
          <p:nvPr/>
        </p:nvSpPr>
        <p:spPr>
          <a:xfrm rot="13588800">
            <a:off x="6666120" y="5118840"/>
            <a:ext cx="195840" cy="649800"/>
          </a:xfrm>
          <a:custGeom>
            <a:avLst/>
            <a:gdLst/>
            <a:ahLst/>
            <a:rect l="0" t="0" r="r" b="b"/>
            <a:pathLst>
              <a:path w="546" h="1808">
                <a:moveTo>
                  <a:pt x="544" y="0"/>
                </a:moveTo>
                <a:cubicBezTo>
                  <a:pt x="407" y="1"/>
                  <a:pt x="271" y="76"/>
                  <a:pt x="271" y="150"/>
                </a:cubicBezTo>
                <a:lnTo>
                  <a:pt x="271" y="753"/>
                </a:lnTo>
                <a:cubicBezTo>
                  <a:pt x="272" y="828"/>
                  <a:pt x="135" y="904"/>
                  <a:pt x="0" y="904"/>
                </a:cubicBezTo>
                <a:cubicBezTo>
                  <a:pt x="135" y="904"/>
                  <a:pt x="272" y="979"/>
                  <a:pt x="271" y="1054"/>
                </a:cubicBezTo>
                <a:lnTo>
                  <a:pt x="272" y="1656"/>
                </a:lnTo>
                <a:cubicBezTo>
                  <a:pt x="271" y="1731"/>
                  <a:pt x="407" y="1806"/>
                  <a:pt x="545" y="1807"/>
                </a:cubicBezTo>
              </a:path>
            </a:pathLst>
          </a:custGeom>
          <a:noFill/>
          <a:ln w="36720">
            <a:solidFill>
              <a:srgbClr val="cc00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89" name="TextShape 315"/>
          <p:cNvSpPr txBox="1"/>
          <p:nvPr/>
        </p:nvSpPr>
        <p:spPr>
          <a:xfrm>
            <a:off x="6864120" y="5221440"/>
            <a:ext cx="80424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cc00cc"/>
                </a:solidFill>
                <a:latin typeface="Trebuchet MS"/>
              </a:rPr>
              <a:t>2*</a:t>
            </a:r>
            <a:r>
              <a:rPr b="0" i="1" lang="en-US" sz="2000" spc="-1" strike="noStrike">
                <a:solidFill>
                  <a:srgbClr val="cc00cc"/>
                </a:solidFill>
                <a:latin typeface="Trebuchet MS"/>
              </a:rPr>
              <a:t>dy</a:t>
            </a:r>
            <a:r>
              <a:rPr b="0" lang="en-US" sz="2000" spc="-1" strike="noStrike">
                <a:solidFill>
                  <a:srgbClr val="cc00cc"/>
                </a:solidFill>
                <a:latin typeface="Trebuchet MS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cc00cc"/>
                </a:solidFill>
                <a:latin typeface="Trebuchet MS"/>
              </a:rPr>
              <a:t>(mm)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90" name="TextShape 316"/>
          <p:cNvSpPr txBox="1"/>
          <p:nvPr/>
        </p:nvSpPr>
        <p:spPr>
          <a:xfrm>
            <a:off x="1013400" y="5133600"/>
            <a:ext cx="822240" cy="70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2*</a:t>
            </a:r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dz</a:t>
            </a:r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 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(mm)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91" name="TextShape 317"/>
          <p:cNvSpPr txBox="1"/>
          <p:nvPr/>
        </p:nvSpPr>
        <p:spPr>
          <a:xfrm>
            <a:off x="7687080" y="5941800"/>
            <a:ext cx="82188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3*</a:t>
            </a:r>
            <a:r>
              <a:rPr b="0" i="1" lang="en-US" sz="2000" spc="-1" strike="noStrike">
                <a:solidFill>
                  <a:srgbClr val="996600"/>
                </a:solidFill>
                <a:latin typeface="Trebuchet MS"/>
              </a:rPr>
              <a:t>dy</a:t>
            </a:r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996600"/>
                </a:solidFill>
                <a:latin typeface="Trebuchet MS"/>
              </a:rPr>
              <a:t>(mm)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92" name="CustomShape 318"/>
          <p:cNvSpPr/>
          <p:nvPr/>
        </p:nvSpPr>
        <p:spPr>
          <a:xfrm rot="13588800">
            <a:off x="7491240" y="5364000"/>
            <a:ext cx="195840" cy="856800"/>
          </a:xfrm>
          <a:custGeom>
            <a:avLst/>
            <a:gdLst/>
            <a:ahLst/>
            <a:rect l="0" t="0" r="r" b="b"/>
            <a:pathLst>
              <a:path w="546" h="2382">
                <a:moveTo>
                  <a:pt x="545" y="0"/>
                </a:moveTo>
                <a:cubicBezTo>
                  <a:pt x="407" y="0"/>
                  <a:pt x="271" y="99"/>
                  <a:pt x="271" y="198"/>
                </a:cubicBezTo>
                <a:lnTo>
                  <a:pt x="272" y="992"/>
                </a:lnTo>
                <a:cubicBezTo>
                  <a:pt x="272" y="1091"/>
                  <a:pt x="135" y="1190"/>
                  <a:pt x="0" y="1190"/>
                </a:cubicBezTo>
                <a:cubicBezTo>
                  <a:pt x="135" y="1190"/>
                  <a:pt x="271" y="1289"/>
                  <a:pt x="271" y="1388"/>
                </a:cubicBezTo>
                <a:lnTo>
                  <a:pt x="272" y="2182"/>
                </a:lnTo>
                <a:cubicBezTo>
                  <a:pt x="272" y="2281"/>
                  <a:pt x="408" y="2381"/>
                  <a:pt x="545" y="2381"/>
                </a:cubicBezTo>
              </a:path>
            </a:pathLst>
          </a:custGeom>
          <a:noFill/>
          <a:ln w="36720">
            <a:solidFill>
              <a:srgbClr val="9966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93" name="CustomShape 319"/>
          <p:cNvSpPr/>
          <p:nvPr/>
        </p:nvSpPr>
        <p:spPr>
          <a:xfrm rot="16194000">
            <a:off x="4515840" y="4663440"/>
            <a:ext cx="195840" cy="3354480"/>
          </a:xfrm>
          <a:custGeom>
            <a:avLst/>
            <a:gdLst/>
            <a:ahLst/>
            <a:rect l="0" t="0" r="r" b="b"/>
            <a:pathLst>
              <a:path w="546" h="9321">
                <a:moveTo>
                  <a:pt x="545" y="1"/>
                </a:moveTo>
                <a:cubicBezTo>
                  <a:pt x="408" y="0"/>
                  <a:pt x="272" y="388"/>
                  <a:pt x="271" y="776"/>
                </a:cubicBezTo>
                <a:lnTo>
                  <a:pt x="272" y="3882"/>
                </a:lnTo>
                <a:cubicBezTo>
                  <a:pt x="271" y="4271"/>
                  <a:pt x="136" y="4659"/>
                  <a:pt x="0" y="4659"/>
                </a:cubicBezTo>
                <a:cubicBezTo>
                  <a:pt x="136" y="4659"/>
                  <a:pt x="272" y="5047"/>
                  <a:pt x="271" y="5436"/>
                </a:cubicBezTo>
                <a:lnTo>
                  <a:pt x="272" y="8542"/>
                </a:lnTo>
                <a:cubicBezTo>
                  <a:pt x="271" y="8930"/>
                  <a:pt x="408" y="9319"/>
                  <a:pt x="545" y="9320"/>
                </a:cubicBezTo>
              </a:path>
            </a:pathLst>
          </a:custGeom>
          <a:noFill/>
          <a:ln w="36720">
            <a:solidFill>
              <a:srgbClr val="9966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94" name="CustomShape 320"/>
          <p:cNvSpPr/>
          <p:nvPr/>
        </p:nvSpPr>
        <p:spPr>
          <a:xfrm rot="21566400">
            <a:off x="1837440" y="4780080"/>
            <a:ext cx="195840" cy="850680"/>
          </a:xfrm>
          <a:custGeom>
            <a:avLst/>
            <a:gdLst/>
            <a:ahLst/>
            <a:rect l="0" t="0" r="r" b="b"/>
            <a:pathLst>
              <a:path w="547" h="2366">
                <a:moveTo>
                  <a:pt x="543" y="0"/>
                </a:moveTo>
                <a:cubicBezTo>
                  <a:pt x="406" y="0"/>
                  <a:pt x="270" y="98"/>
                  <a:pt x="270" y="197"/>
                </a:cubicBezTo>
                <a:lnTo>
                  <a:pt x="271" y="985"/>
                </a:lnTo>
                <a:cubicBezTo>
                  <a:pt x="271" y="1083"/>
                  <a:pt x="136" y="1182"/>
                  <a:pt x="0" y="1183"/>
                </a:cubicBezTo>
                <a:cubicBezTo>
                  <a:pt x="136" y="1182"/>
                  <a:pt x="272" y="1280"/>
                  <a:pt x="272" y="1379"/>
                </a:cubicBezTo>
                <a:lnTo>
                  <a:pt x="273" y="2167"/>
                </a:lnTo>
                <a:cubicBezTo>
                  <a:pt x="273" y="2265"/>
                  <a:pt x="409" y="2365"/>
                  <a:pt x="546" y="2364"/>
                </a:cubicBezTo>
              </a:path>
            </a:pathLst>
          </a:custGeom>
          <a:noFill/>
          <a:ln w="36720">
            <a:solidFill>
              <a:srgbClr val="9966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5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When reporting location of interest-- e.g., cluster peak-- one can't just provide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(x, y, z)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values.  One also has to provide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coordinate order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being used.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Two main families of coordinate order in the literature: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RAI (DICOM)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negative numbers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are to the right, anterior and inferior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LPI (SPM)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    negative numbers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are to the left, posterior and inferior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e.g.:  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RAI order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, cross-hair coordinates are (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-36, -12, 31)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96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Describing location in dsets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97" name="" descr=""/>
          <p:cNvPicPr/>
          <p:nvPr/>
        </p:nvPicPr>
        <p:blipFill>
          <a:blip r:embed="rId1"/>
          <a:stretch/>
        </p:blipFill>
        <p:spPr>
          <a:xfrm>
            <a:off x="0" y="3329640"/>
            <a:ext cx="9143640" cy="3263760"/>
          </a:xfrm>
          <a:prstGeom prst="rect">
            <a:avLst/>
          </a:prstGeom>
          <a:ln>
            <a:noFill/>
          </a:ln>
        </p:spPr>
      </p:pic>
      <p:sp>
        <p:nvSpPr>
          <p:cNvPr id="4798" name="CustomShape 3"/>
          <p:cNvSpPr/>
          <p:nvPr/>
        </p:nvSpPr>
        <p:spPr>
          <a:xfrm>
            <a:off x="0" y="3546000"/>
            <a:ext cx="1123920" cy="532080"/>
          </a:xfrm>
          <a:prstGeom prst="rect">
            <a:avLst/>
          </a:prstGeom>
          <a:noFill/>
          <a:ln w="36720">
            <a:solidFill>
              <a:srgbClr val="cc66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29520" y="133920"/>
            <a:ext cx="9143640" cy="6648120"/>
          </a:xfrm>
          <a:prstGeom prst="rect">
            <a:avLst/>
          </a:prstGeom>
          <a:ln>
            <a:noFill/>
          </a:ln>
        </p:spPr>
      </p:pic>
    </p:spTree>
  </p:cSld>
  <p:transition spd="med">
    <p:fade/>
  </p:transition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9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When reporting location of interest-- e.g., cluster peak-- one can't just provide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(x, y, z)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values.  One also has to provide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coordinate order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being used.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Two main families of coordinate order in the literature: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RAI (DICOM)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negative numbers are to the right, anterior and inferior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LPI (SPM)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    negative numbers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are to the left, posterior and inferior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e.g.:  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LPI order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, cross-hair coordinates are (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36, 12, 31)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0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Describing location in dsets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01" name="" descr=""/>
          <p:cNvPicPr/>
          <p:nvPr/>
        </p:nvPicPr>
        <p:blipFill>
          <a:blip r:embed="rId1"/>
          <a:stretch/>
        </p:blipFill>
        <p:spPr>
          <a:xfrm>
            <a:off x="0" y="3329640"/>
            <a:ext cx="9143640" cy="3263760"/>
          </a:xfrm>
          <a:prstGeom prst="rect">
            <a:avLst/>
          </a:prstGeom>
          <a:ln>
            <a:noFill/>
          </a:ln>
        </p:spPr>
      </p:pic>
      <p:sp>
        <p:nvSpPr>
          <p:cNvPr id="4802" name="CustomShape 3"/>
          <p:cNvSpPr/>
          <p:nvPr/>
        </p:nvSpPr>
        <p:spPr>
          <a:xfrm>
            <a:off x="0" y="3546000"/>
            <a:ext cx="1123920" cy="532080"/>
          </a:xfrm>
          <a:prstGeom prst="rect">
            <a:avLst/>
          </a:prstGeom>
          <a:noFill/>
          <a:ln w="36720">
            <a:solidFill>
              <a:srgbClr val="cc66ff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3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When reporting location of interest-- e.g., cluster peak-- one can't just provide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(x, y, z)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values.  One also has to provide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coordinate order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being used.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Two main families of coordinate order in the literature: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RAI (DICOM)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negative numbers are to the right, anterior and inferior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LPI (SPM)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    negative numbers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are to the left, posterior and inferior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e.g.:  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LPI order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, cross-hair coordinates are (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36, 12, 31)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4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Describing location in dsets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05" name="" descr=""/>
          <p:cNvPicPr/>
          <p:nvPr/>
        </p:nvPicPr>
        <p:blipFill>
          <a:blip r:embed="rId1"/>
          <a:stretch/>
        </p:blipFill>
        <p:spPr>
          <a:xfrm>
            <a:off x="0" y="3329640"/>
            <a:ext cx="9143640" cy="3263760"/>
          </a:xfrm>
          <a:prstGeom prst="rect">
            <a:avLst/>
          </a:prstGeom>
          <a:ln>
            <a:noFill/>
          </a:ln>
        </p:spPr>
      </p:pic>
      <p:sp>
        <p:nvSpPr>
          <p:cNvPr id="4806" name="CustomShape 3"/>
          <p:cNvSpPr/>
          <p:nvPr/>
        </p:nvSpPr>
        <p:spPr>
          <a:xfrm>
            <a:off x="0" y="3546000"/>
            <a:ext cx="1123920" cy="532080"/>
          </a:xfrm>
          <a:prstGeom prst="rect">
            <a:avLst/>
          </a:prstGeom>
          <a:noFill/>
          <a:ln w="36720">
            <a:solidFill>
              <a:srgbClr val="cc66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07" name="TextShape 4"/>
          <p:cNvSpPr txBox="1"/>
          <p:nvPr/>
        </p:nvSpPr>
        <p:spPr>
          <a:xfrm>
            <a:off x="1051920" y="3365640"/>
            <a:ext cx="276480" cy="45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ff66ff"/>
                </a:solidFill>
                <a:latin typeface="Times New Roman"/>
              </a:rPr>
              <a:t>*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8" name="TextShape 5"/>
          <p:cNvSpPr txBox="1"/>
          <p:nvPr/>
        </p:nvSpPr>
        <p:spPr>
          <a:xfrm>
            <a:off x="1051920" y="3366000"/>
            <a:ext cx="276480" cy="45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solidFill>
                  <a:srgbClr val="ff66ff"/>
                </a:solidFill>
                <a:latin typeface="Times New Roman"/>
              </a:rPr>
              <a:t>*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09" name="TextShape 6"/>
          <p:cNvSpPr txBox="1"/>
          <p:nvPr/>
        </p:nvSpPr>
        <p:spPr>
          <a:xfrm>
            <a:off x="434880" y="6544080"/>
            <a:ext cx="8489880" cy="34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700" spc="-1" strike="noStrike">
                <a:solidFill>
                  <a:srgbClr val="ff00ff"/>
                </a:solidFill>
                <a:latin typeface="Trebuchet MS"/>
                <a:ea typeface="msmincho"/>
              </a:rPr>
              <a:t>* The GUI default coordinate order can be set in the ~/.afnirc file.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0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When reporting location of interest-- e.g., cluster peak-- one can't just provide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(x, y, z)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values.  One also has to provide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coordinate order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being used.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Two main families of coordinate order in the literature: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RAI (DICOM)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negative numbers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are to the right, anterior and inferior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LPI (SPM)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    negative numbers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are to the left, posterior and inferior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e.g.:  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LPI order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, cross-hair coordinates are (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36, 12, 31)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 better way to report coordinates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, which avoids this hassle (and chance for error), is to report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directionalized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coordinates, e.g.,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(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36R, 12A, 31S)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  That way, there is not ambiguity/mental calculation.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11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Describing location in dsets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Where is information stored in files?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 file contains two categories of information: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data block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the numbers stored at each voxel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header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     organizational information about the dset, like: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origin, orient, dimensions, voxel size, TR, labeltables, etc.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use 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3dinfo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to see all header info, or individual parts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13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Volumetric data sets: files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Where is information stored in files?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 file contains two categories of information: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data block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the numbers stored at each voxel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header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      organizational information about the dset, like: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origin, orient, dimensions, voxel size, TR, labeltables, etc.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use 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3dinfo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to see all header info, or individual parts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There are multiple volumetric file formats.  In AFNI, we mostly use two: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BRIK-HEAD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pair of files, e.g., DSET+orig.HEAD and DSET+orig.BRIK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BRIK file contains data block (only); is binary format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HEAD file contains header info (only); is text format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NIFTI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 single file, e.g., DSET.nii, or (compressed) DSET.nii.gz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both header and data block in the same file; is binary format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15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Volumetric data sets: files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" name="CustomShape 1"/>
          <p:cNvSpPr/>
          <p:nvPr/>
        </p:nvSpPr>
        <p:spPr>
          <a:xfrm>
            <a:off x="235800" y="1364760"/>
            <a:ext cx="8650800" cy="507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 u="sng">
                <a:solidFill>
                  <a:srgbClr val="cc0066"/>
                </a:solidFill>
                <a:uFillTx/>
                <a:latin typeface="Trebuchet MS"/>
                <a:ea typeface="msmincho"/>
              </a:rPr>
              <a:t>VIEW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 and </a:t>
            </a:r>
            <a:r>
              <a:rPr b="0" lang="en-US" sz="1700" spc="-1" strike="noStrike" u="sng">
                <a:solidFill>
                  <a:srgbClr val="009999"/>
                </a:solidFill>
                <a:uFillTx/>
                <a:latin typeface="Trebuchet MS"/>
                <a:ea typeface="msmincho"/>
              </a:rPr>
              <a:t>SPACE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 properties in a header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BRIK/HEAD file names contain more info than just names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(for NII, just in header):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DSET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.HEAD and DSET+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.BRIK, 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DSET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.HEAD and DSET+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.BRIK, etc.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This is the (AFNI) 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view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 It describes if the dset is in original/native/acquired coordinates, or if it has been aligned to a template space (or AC-PC aligned).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17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*AFNI terminology sidenote*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8" name="CustomShape 1"/>
          <p:cNvSpPr/>
          <p:nvPr/>
        </p:nvSpPr>
        <p:spPr>
          <a:xfrm>
            <a:off x="235800" y="1364760"/>
            <a:ext cx="8650800" cy="507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 u="sng">
                <a:solidFill>
                  <a:srgbClr val="cc0066"/>
                </a:solidFill>
                <a:uFillTx/>
                <a:latin typeface="Trebuchet MS"/>
                <a:ea typeface="msmincho"/>
              </a:rPr>
              <a:t>VIEW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 and </a:t>
            </a:r>
            <a:r>
              <a:rPr b="0" lang="en-US" sz="1700" spc="-1" strike="noStrike" u="sng">
                <a:solidFill>
                  <a:srgbClr val="009999"/>
                </a:solidFill>
                <a:uFillTx/>
                <a:latin typeface="Trebuchet MS"/>
                <a:ea typeface="msmincho"/>
              </a:rPr>
              <a:t>SPACE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 properties in a header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BRIK/HEAD file names contain more info than just names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(for NII, just in header):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DSET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.HEAD and DSET+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.BRIK, 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DSET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.HEAD and DSET+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.BRIK, etc.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This is the (AFNI) 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view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 It describes if the dset is in original/native/acquired coordinates, or if it has been aligned to a template space (or AC-PC aligned).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The </a:t>
            </a:r>
            <a:r>
              <a:rPr b="1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space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property carries the specific name of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space (MNI, etc.) it is 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1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3dinfo </a:t>
            </a:r>
            <a:r>
              <a:rPr b="1" lang="en-US" sz="1700" spc="-1" strike="noStrike">
                <a:solidFill>
                  <a:srgbClr val="009999"/>
                </a:solidFill>
                <a:latin typeface="Courier New"/>
                <a:ea typeface="msmincho"/>
              </a:rPr>
              <a:t>-space</a:t>
            </a:r>
            <a:r>
              <a:rPr b="1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 </a:t>
            </a:r>
            <a:r>
              <a:rPr b="1" lang="en-US" sz="1700" spc="-1" strike="noStrike">
                <a:solidFill>
                  <a:srgbClr val="cc0066"/>
                </a:solidFill>
                <a:latin typeface="Courier New"/>
                <a:ea typeface="msmincho"/>
              </a:rPr>
              <a:t>-av_space</a:t>
            </a:r>
            <a:r>
              <a:rPr b="1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 DSET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1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Hands-on time!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19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*AFNI terminology sidenote*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0" name="CustomShape 1"/>
          <p:cNvSpPr/>
          <p:nvPr/>
        </p:nvSpPr>
        <p:spPr>
          <a:xfrm>
            <a:off x="235800" y="1364760"/>
            <a:ext cx="8650800" cy="507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 u="sng">
                <a:solidFill>
                  <a:srgbClr val="cc0066"/>
                </a:solidFill>
                <a:uFillTx/>
                <a:latin typeface="Trebuchet MS"/>
                <a:ea typeface="msmincho"/>
              </a:rPr>
              <a:t>VIEW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 and </a:t>
            </a:r>
            <a:r>
              <a:rPr b="0" lang="en-US" sz="1700" spc="-1" strike="noStrike" u="sng">
                <a:solidFill>
                  <a:srgbClr val="009999"/>
                </a:solidFill>
                <a:uFillTx/>
                <a:latin typeface="Trebuchet MS"/>
                <a:ea typeface="msmincho"/>
              </a:rPr>
              <a:t>SPACE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 properties in a header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BRIK/HEAD file names contain more info than just names (for NII, just in header):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DSET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.HEAD and DSET+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.BRIK, 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DSET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.HEAD and DSET+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.BRIK, etc.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This is the (AFNI) 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view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 It describes if the dset is in original/native/acquired coordinates, or if it has been aligned to a template space (or AC-PC aligned).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The </a:t>
            </a:r>
            <a:r>
              <a:rPr b="1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space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property carries the specific name of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space (MNI, etc.) it is 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1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3dinfo </a:t>
            </a:r>
            <a:r>
              <a:rPr b="1" lang="en-US" sz="1700" spc="-1" strike="noStrike">
                <a:solidFill>
                  <a:srgbClr val="009999"/>
                </a:solidFill>
                <a:latin typeface="Courier New"/>
                <a:ea typeface="msmincho"/>
              </a:rPr>
              <a:t>-space</a:t>
            </a:r>
            <a:r>
              <a:rPr b="1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 </a:t>
            </a:r>
            <a:r>
              <a:rPr b="1" lang="en-US" sz="1700" spc="-1" strike="noStrike">
                <a:solidFill>
                  <a:srgbClr val="cc0066"/>
                </a:solidFill>
                <a:latin typeface="Courier New"/>
                <a:ea typeface="msmincho"/>
              </a:rPr>
              <a:t>-av_space</a:t>
            </a:r>
            <a:r>
              <a:rPr b="1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 DSET 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the GUI, </a:t>
            </a:r>
            <a:r>
              <a:rPr b="0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dsets have special features like "whereami" and atlas access.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Dsets of different </a:t>
            </a:r>
            <a:r>
              <a:rPr b="0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spaces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cannot be overlayed in the GUI.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21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*AFNI terminology sidenote*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2" name="CustomShape 1"/>
          <p:cNvSpPr/>
          <p:nvPr/>
        </p:nvSpPr>
        <p:spPr>
          <a:xfrm>
            <a:off x="235800" y="1364760"/>
            <a:ext cx="8650800" cy="507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 u="sng">
                <a:solidFill>
                  <a:srgbClr val="cc0066"/>
                </a:solidFill>
                <a:uFillTx/>
                <a:latin typeface="Trebuchet MS"/>
                <a:ea typeface="msmincho"/>
              </a:rPr>
              <a:t>VIEW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 and </a:t>
            </a:r>
            <a:r>
              <a:rPr b="0" lang="en-US" sz="1700" spc="-1" strike="noStrike" u="sng">
                <a:solidFill>
                  <a:srgbClr val="009999"/>
                </a:solidFill>
                <a:uFillTx/>
                <a:latin typeface="Trebuchet MS"/>
                <a:ea typeface="msmincho"/>
              </a:rPr>
              <a:t>SPACE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 properties in a header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BRIK/HEAD file names contain more info than just names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(for NII, just in header):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DSET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.HEAD and DSET+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.BRIK, or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DSET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.HEAD and DSET+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.BRIK, etc.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This is the (AFNI) </a:t>
            </a:r>
            <a:r>
              <a:rPr b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view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 It describes if the dset is in original/native/acquired coordinates, or if it has been aligned to a template space (or AC-PC aligned).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The </a:t>
            </a:r>
            <a:r>
              <a:rPr b="1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space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property carries the specific name of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space (MNI, etc.) it is 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1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3dinfo </a:t>
            </a:r>
            <a:r>
              <a:rPr b="1" lang="en-US" sz="1700" spc="-1" strike="noStrike">
                <a:solidFill>
                  <a:srgbClr val="009999"/>
                </a:solidFill>
                <a:latin typeface="Courier New"/>
                <a:ea typeface="msmincho"/>
              </a:rPr>
              <a:t>-space</a:t>
            </a:r>
            <a:r>
              <a:rPr b="1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 </a:t>
            </a:r>
            <a:r>
              <a:rPr b="1" lang="en-US" sz="1700" spc="-1" strike="noStrike">
                <a:solidFill>
                  <a:srgbClr val="cc0066"/>
                </a:solidFill>
                <a:latin typeface="Courier New"/>
                <a:ea typeface="msmincho"/>
              </a:rPr>
              <a:t>-av_space</a:t>
            </a:r>
            <a:r>
              <a:rPr b="1" lang="en-US" sz="1700" spc="-1" strike="noStrike">
                <a:solidFill>
                  <a:srgbClr val="000000"/>
                </a:solidFill>
                <a:latin typeface="Courier New"/>
                <a:ea typeface="msmincho"/>
              </a:rPr>
              <a:t> DSET   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the GUI, </a:t>
            </a:r>
            <a:r>
              <a:rPr b="0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dsets have special features like "whereami" and atlas access.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Dsets of different </a:t>
            </a:r>
            <a:r>
              <a:rPr b="0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spaces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cannot be overlayed in the GUI.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Ex.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: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lang="en-US" sz="1700" spc="-1" strike="noStrike" u="sng">
                <a:solidFill>
                  <a:srgbClr val="cc0066"/>
                </a:solidFill>
                <a:uFillTx/>
                <a:latin typeface="Trebuchet MS"/>
                <a:ea typeface="msmincho"/>
              </a:rPr>
              <a:t>VIEW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	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	</a:t>
            </a:r>
            <a:r>
              <a:rPr b="0" lang="en-US" sz="1700" spc="-1" strike="noStrike" u="sng">
                <a:solidFill>
                  <a:srgbClr val="009999"/>
                </a:solidFill>
                <a:uFillTx/>
                <a:latin typeface="Trebuchet MS"/>
                <a:ea typeface="msmincho"/>
              </a:rPr>
              <a:t>SPACE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ORIG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# some original space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# mapped to a template space, called TLRC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MNI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# mapped to a template space, called MNI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lvl="1" marL="742680" indent="-28548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Times New Roman"/>
              <a:buChar char="–"/>
            </a:pPr>
            <a:r>
              <a:rPr b="0" i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orig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i="1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HaskinsPeds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	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# mapped to a template space, called HaskinsPeds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Note: </a:t>
            </a:r>
            <a:r>
              <a:rPr b="0" i="1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is 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generic </a:t>
            </a:r>
            <a:r>
              <a:rPr b="0" lang="en-US" sz="1700" spc="-1" strike="noStrike">
                <a:solidFill>
                  <a:srgbClr val="cc0066"/>
                </a:solidFill>
                <a:latin typeface="Trebuchet MS"/>
                <a:ea typeface="msmincho"/>
              </a:rPr>
              <a:t>view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, while </a:t>
            </a:r>
            <a:r>
              <a:rPr b="0" i="1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TLRC</a:t>
            </a:r>
            <a:r>
              <a:rPr b="0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name is 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specific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to a template </a:t>
            </a:r>
            <a:r>
              <a:rPr b="0" lang="en-US" sz="1700" spc="-1" strike="noStrike">
                <a:solidFill>
                  <a:srgbClr val="009999"/>
                </a:solidFill>
                <a:latin typeface="Trebuchet MS"/>
                <a:ea typeface="msmincho"/>
              </a:rPr>
              <a:t>space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Fun fact: these properties also map onto NIFTI sform and qform codes directly.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23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*AFNI terminology sidenote*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4" name="CustomShape 1"/>
          <p:cNvSpPr/>
          <p:nvPr/>
        </p:nvSpPr>
        <p:spPr>
          <a:xfrm>
            <a:off x="274320" y="137160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Who are a voxel’s neighbors?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25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Trebuchet MS"/>
              </a:rPr>
              <a:t>Sidenote</a:t>
            </a:r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: Getting to know your neighbors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extShape 1"/>
          <p:cNvSpPr txBox="1"/>
          <p:nvPr/>
        </p:nvSpPr>
        <p:spPr>
          <a:xfrm>
            <a:off x="665280" y="160200"/>
            <a:ext cx="7772040" cy="761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Principles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(and Caveats)</a:t>
            </a: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We</a:t>
            </a:r>
            <a:r>
              <a:rPr b="1" lang="en-US" sz="3200" spc="-1" strike="noStrike" u="sng">
                <a:solidFill>
                  <a:srgbClr val="000000"/>
                </a:solidFill>
                <a:uFillTx/>
                <a:latin typeface="Arial Rounded MT Bold"/>
                <a:ea typeface="ＭＳ Ｐゴシック"/>
              </a:rPr>
              <a:t>*</a:t>
            </a:r>
            <a:r>
              <a:rPr b="0" lang="en-US" sz="36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Live By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TextShape 2"/>
          <p:cNvSpPr txBox="1"/>
          <p:nvPr/>
        </p:nvSpPr>
        <p:spPr>
          <a:xfrm>
            <a:off x="369720" y="1128600"/>
            <a:ext cx="8461080" cy="5360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68120" indent="-167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Fix significant bugs as soon as possible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But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we define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significant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Nothing is secret or hidden (AFNI is open source)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 u="sng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But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possibly not very well documented or advertised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Release early and often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All users are beta-testers for life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Help the user (message board; consulting with NIH users)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Until our patience expires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Try to anticipate users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future needs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What we think you will need may not be what you actually end up needing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6" name="Picture 4" descr=""/>
          <p:cNvPicPr/>
          <p:nvPr/>
        </p:nvPicPr>
        <p:blipFill>
          <a:blip r:embed="rId1"/>
          <a:stretch/>
        </p:blipFill>
        <p:spPr>
          <a:xfrm>
            <a:off x="7677000" y="5711760"/>
            <a:ext cx="971280" cy="971280"/>
          </a:xfrm>
          <a:prstGeom prst="rect">
            <a:avLst/>
          </a:prstGeom>
          <a:ln>
            <a:noFill/>
          </a:ln>
        </p:spPr>
      </p:pic>
      <p:sp>
        <p:nvSpPr>
          <p:cNvPr id="267" name="CustomShape 3"/>
          <p:cNvSpPr/>
          <p:nvPr/>
        </p:nvSpPr>
        <p:spPr>
          <a:xfrm>
            <a:off x="7416720" y="5584680"/>
            <a:ext cx="12870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 Rounded MT Bold"/>
                <a:ea typeface="ＭＳ Ｐゴシック"/>
              </a:rPr>
              <a:t>*</a:t>
            </a:r>
            <a:endParaRPr b="0" lang="en-US" sz="2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ransition spd="med">
    <p:fade/>
  </p:transition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6" name="CustomShape 1"/>
          <p:cNvSpPr/>
          <p:nvPr/>
        </p:nvSpPr>
        <p:spPr>
          <a:xfrm>
            <a:off x="274320" y="137160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Who are a voxel’s neighbors?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This is used for blurring, dilating, clustering and several other steps.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Different softwares define this differently by default (o-o-o-of course…).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27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1" lang="en-US" sz="2400" spc="-1" strike="noStrike">
                <a:solidFill>
                  <a:srgbClr val="000000"/>
                </a:solidFill>
                <a:latin typeface="Trebuchet MS"/>
              </a:rPr>
              <a:t>Sidenote</a:t>
            </a:r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: Getting to know your neighbors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28" name="" descr=""/>
          <p:cNvPicPr/>
          <p:nvPr/>
        </p:nvPicPr>
        <p:blipFill>
          <a:blip r:embed="rId1"/>
          <a:stretch/>
        </p:blipFill>
        <p:spPr>
          <a:xfrm>
            <a:off x="1600200" y="2475360"/>
            <a:ext cx="5943600" cy="3163680"/>
          </a:xfrm>
          <a:prstGeom prst="rect">
            <a:avLst/>
          </a:prstGeom>
          <a:ln>
            <a:noFill/>
          </a:ln>
        </p:spPr>
      </p:pic>
      <p:sp>
        <p:nvSpPr>
          <p:cNvPr id="4829" name="TextShape 3"/>
          <p:cNvSpPr txBox="1"/>
          <p:nvPr/>
        </p:nvSpPr>
        <p:spPr>
          <a:xfrm>
            <a:off x="1118880" y="5977800"/>
            <a:ext cx="707652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NB: in AFNI, one can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choose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any of these three definitions, typically with the “NN” specification.  Just be consistent.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30" name="TextShape 4"/>
          <p:cNvSpPr txBox="1"/>
          <p:nvPr/>
        </p:nvSpPr>
        <p:spPr>
          <a:xfrm>
            <a:off x="3363840" y="5639040"/>
            <a:ext cx="741240" cy="31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1400" spc="-1" strike="noStrike">
                <a:solidFill>
                  <a:srgbClr val="006600"/>
                </a:solidFill>
                <a:latin typeface="Trebuchet MS"/>
              </a:rPr>
              <a:t>(NN=1)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31" name="TextShape 5"/>
          <p:cNvSpPr txBox="1"/>
          <p:nvPr/>
        </p:nvSpPr>
        <p:spPr>
          <a:xfrm>
            <a:off x="4839480" y="5639040"/>
            <a:ext cx="741240" cy="31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1400" spc="-1" strike="noStrike">
                <a:solidFill>
                  <a:srgbClr val="990000"/>
                </a:solidFill>
                <a:latin typeface="Trebuchet MS"/>
              </a:rPr>
              <a:t>(NN=2)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32" name="TextShape 6"/>
          <p:cNvSpPr txBox="1"/>
          <p:nvPr/>
        </p:nvSpPr>
        <p:spPr>
          <a:xfrm>
            <a:off x="6301800" y="5639040"/>
            <a:ext cx="741240" cy="311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1400" spc="-1" strike="noStrike">
                <a:solidFill>
                  <a:srgbClr val="000099"/>
                </a:solidFill>
                <a:latin typeface="Trebuchet MS"/>
              </a:rPr>
              <a:t>(NN=3)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" name="CustomShape 1"/>
          <p:cNvSpPr/>
          <p:nvPr/>
        </p:nvSpPr>
        <p:spPr>
          <a:xfrm>
            <a:off x="235800" y="1364760"/>
            <a:ext cx="8650800" cy="507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AFNI can </a:t>
            </a:r>
            <a:r>
              <a:rPr b="1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read/transform </a:t>
            </a:r>
            <a:r>
              <a:rPr b="0" lang="en-US" sz="1700" spc="-1" strike="noStrike" u="sng">
                <a:solidFill>
                  <a:srgbClr val="000000"/>
                </a:solidFill>
                <a:uFillTx/>
                <a:latin typeface="Trebuchet MS"/>
                <a:ea typeface="msmincho"/>
              </a:rPr>
              <a:t>other data set formats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 ANALYZE (.hdr/.img file pairs), such as from SPM, FSL; e.g.,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3dcopy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 MINC-1 (.mnc), such as from mnitools [but not MINC-2]; e.g.,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3dMINCtoAFNI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 CTF (.mri, .svl), from MEG analysis volumes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 BrainVoyager (.vmr), from BrainVoyager; e.g.,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3dBRAIN_VOYAGERtoAFNI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+ ASCII text (.1D): just numbers arranged into columns; e.g.,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3dUndump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Note: these other formats may be missing some standard header information, which may need to be borrowed/used from other known files in NII or BRIK/HEAD format (e.g., 3dUndump to get grid)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AFNI can </a:t>
            </a:r>
            <a:r>
              <a:rPr b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convert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volumes to MINC-1, ANALYZE, text file of coordinates (3dAFNItoMINC, 3dAFNItoANALYZE, 3dmaskdump, etc.)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For fuller related program list, see: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i="1" lang="en-US" sz="1700" spc="-1" strike="noStrike" u="sng">
                <a:solidFill>
                  <a:srgbClr val="cc0000"/>
                </a:solidFill>
                <a:uFillTx/>
                <a:latin typeface="Trebuchet MS"/>
                <a:ea typeface="msmincho"/>
              </a:rPr>
              <a:t>Always check your results carefully when converting to other format/software!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34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Other data set formats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35" name="TextShape 3"/>
          <p:cNvSpPr txBox="1"/>
          <p:nvPr/>
        </p:nvSpPr>
        <p:spPr>
          <a:xfrm>
            <a:off x="485640" y="5653800"/>
            <a:ext cx="8324640" cy="377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https://afni.nimh.nih.gov/pub/dist/doc/htmldoc/educational/classified_progs.html#copy-convert-manipulate-dsets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6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37" name="CustomShape 2"/>
          <p:cNvSpPr/>
          <p:nvPr/>
        </p:nvSpPr>
        <p:spPr>
          <a:xfrm flipH="1">
            <a:off x="707040" y="312516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Appendix 1: non-volumetric files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8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39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*.1D files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40" name="TextShape 3"/>
          <p:cNvSpPr txBox="1"/>
          <p:nvPr/>
        </p:nvSpPr>
        <p:spPr>
          <a:xfrm>
            <a:off x="275040" y="1598040"/>
            <a:ext cx="8498520" cy="496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1D files: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text file, columns and/or rows of numbers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can represent time series, alignment/motion parameters,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voxel locations, etc.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might include "# commented regions" at the top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Ways to view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open in text editor:  "afni_open -t FILE.1D"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view in terminal:  less, cat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plot:  AFNI's 1dplot or 1dplot.py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- each column is one time series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-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Ex.: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1dplot file.1D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1dplot.py -infiles file.1D -prefix OUT.jpg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Useful programs for these types of dsets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+ 1dcat, 1dtranspose, 1d_tool.py, cat_matvec, 1deval, …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see: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41" name="" descr=""/>
          <p:cNvPicPr/>
          <p:nvPr/>
        </p:nvPicPr>
        <p:blipFill>
          <a:blip r:embed="rId1"/>
          <a:stretch/>
        </p:blipFill>
        <p:spPr>
          <a:xfrm>
            <a:off x="7042320" y="3123360"/>
            <a:ext cx="1638360" cy="1258920"/>
          </a:xfrm>
          <a:prstGeom prst="rect">
            <a:avLst/>
          </a:prstGeom>
          <a:ln>
            <a:noFill/>
          </a:ln>
        </p:spPr>
      </p:pic>
      <p:sp>
        <p:nvSpPr>
          <p:cNvPr id="4842" name="TextShape 4"/>
          <p:cNvSpPr txBox="1"/>
          <p:nvPr/>
        </p:nvSpPr>
        <p:spPr>
          <a:xfrm>
            <a:off x="6008760" y="3162960"/>
            <a:ext cx="536760" cy="1789200"/>
          </a:xfrm>
          <a:prstGeom prst="rect">
            <a:avLst/>
          </a:prstGeom>
          <a:noFill/>
          <a:ln w="18360">
            <a:solidFill>
              <a:srgbClr val="0084d1"/>
            </a:solidFill>
            <a:round/>
          </a:ln>
        </p:spPr>
        <p:txBody>
          <a:bodyPr lIns="99000" rIns="99000" tIns="54000" bIns="54000"/>
          <a:p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1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2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3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1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-1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-2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3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1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5.1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 </a:t>
            </a:r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0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1000" spc="-1" strike="noStrike">
                <a:solidFill>
                  <a:srgbClr val="000000"/>
                </a:solidFill>
                <a:latin typeface="Courier New"/>
              </a:rPr>
              <a:t>-3</a:t>
            </a:r>
            <a:endParaRPr b="0" lang="en-US" sz="1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43" name="Line 5"/>
          <p:cNvSpPr/>
          <p:nvPr/>
        </p:nvSpPr>
        <p:spPr>
          <a:xfrm>
            <a:off x="6691680" y="4219200"/>
            <a:ext cx="31212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44" name="TextShape 6"/>
          <p:cNvSpPr txBox="1"/>
          <p:nvPr/>
        </p:nvSpPr>
        <p:spPr>
          <a:xfrm>
            <a:off x="1056960" y="6230160"/>
            <a:ext cx="7913160" cy="30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https://afni.nimh.nih.gov/pub/dist/doc/htmldoc/educational/classified_progs.html#deal-with-1d-time-series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45" name="" descr=""/>
          <p:cNvPicPr/>
          <p:nvPr/>
        </p:nvPicPr>
        <p:blipFill>
          <a:blip r:embed="rId2"/>
          <a:stretch/>
        </p:blipFill>
        <p:spPr>
          <a:xfrm>
            <a:off x="7016760" y="4500000"/>
            <a:ext cx="1905120" cy="439920"/>
          </a:xfrm>
          <a:prstGeom prst="rect">
            <a:avLst/>
          </a:prstGeom>
          <a:ln>
            <a:noFill/>
          </a:ln>
        </p:spPr>
      </p:pic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6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47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*.txt and/or *.dat files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48" name="TextShape 3"/>
          <p:cNvSpPr txBox="1"/>
          <p:nvPr/>
        </p:nvSpPr>
        <p:spPr>
          <a:xfrm>
            <a:off x="275040" y="1598040"/>
            <a:ext cx="8498520" cy="496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TXT/DAT files: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text file, could be numbers, could be words/strings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e.g., stimulus timing files with numbers and symbols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might include "# commented regions" at the top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Ways to view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open in text editor:  "afni_open -t FILE.1D"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view in terminal:  less, cat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9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0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*.json files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1" name="TextShape 3"/>
          <p:cNvSpPr txBox="1"/>
          <p:nvPr/>
        </p:nvSpPr>
        <p:spPr>
          <a:xfrm>
            <a:off x="275040" y="1598040"/>
            <a:ext cx="8498520" cy="496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JSON files: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text file, stores dictionaries and lists of information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general/standard file format, stands for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JavaScript Object Notation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increasingly commonly used in neuroimaging to include extra/meta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 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information about datasets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Ways to view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open in text editor:  "afni_open -t FILE.1D"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view in terminal:  less, cat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++ but to read/write/use:  very common to use Python functionality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2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3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*.niml.dset and *.gii files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4" name="TextShape 3"/>
          <p:cNvSpPr txBox="1"/>
          <p:nvPr/>
        </p:nvSpPr>
        <p:spPr>
          <a:xfrm>
            <a:off x="275040" y="1598040"/>
            <a:ext cx="8498520" cy="2224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GII (GifTI): surface equivalent of NifTI files; standard format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NIML-DSET: surface data file format used in AFNI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→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for both, will deal more with these in the SUMA talks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(SUMA also has other intermediate/useful files *.niml*)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Useful programs for these types of dsets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See: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5" name="TextShape 4"/>
          <p:cNvSpPr txBox="1"/>
          <p:nvPr/>
        </p:nvSpPr>
        <p:spPr>
          <a:xfrm>
            <a:off x="540000" y="3773880"/>
            <a:ext cx="8223120" cy="31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https://afni.nimh.nih.gov/pub/dist/doc/htmldoc/educational/classified_progs.html#suma-surface-calculations-formats-and-viewing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6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7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*.niml.lt files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8" name="TextShape 3"/>
          <p:cNvSpPr txBox="1"/>
          <p:nvPr/>
        </p:nvSpPr>
        <p:spPr>
          <a:xfrm>
            <a:off x="275040" y="1598040"/>
            <a:ext cx="8381520" cy="313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labeltable” files made by and used in AFNI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files to associate a label (text string) with an ROI value (integer)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e.g., store names of ROIs in an atlas, such as FS parcellation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discussed more in the ROI talks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If you can’t wait to read more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See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@MakeLabelTable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’s help: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+ See ROI demo examples in AFNI doc tutorials: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59" name="TextShape 4"/>
          <p:cNvSpPr txBox="1"/>
          <p:nvPr/>
        </p:nvSpPr>
        <p:spPr>
          <a:xfrm>
            <a:off x="592200" y="4390560"/>
            <a:ext cx="7938720" cy="51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https://afni.nimh.nih.gov/pub/dist/doc/htmldoc/tutorials/rois_corr_vis/main_toc.html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60" name="TextShape 5"/>
          <p:cNvSpPr txBox="1"/>
          <p:nvPr/>
        </p:nvSpPr>
        <p:spPr>
          <a:xfrm>
            <a:off x="592200" y="3786840"/>
            <a:ext cx="8551800" cy="516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https://afni.nimh.nih.gov/pub/dist/doc/htmldoc/programs/@MakeLabelTable_sphx.html#ahelp-makelabeltable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1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62" name="CustomShape 2"/>
          <p:cNvSpPr/>
          <p:nvPr/>
        </p:nvSpPr>
        <p:spPr>
          <a:xfrm flipH="1">
            <a:off x="707040" y="312516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Appendix 2: data storage on disk (+ set origin/orient)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3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How is a 3D vol stored on the computer?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64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Dataset storage: origin and orientation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865" name="Group 3"/>
          <p:cNvGrpSpPr/>
          <p:nvPr/>
        </p:nvGrpSpPr>
        <p:grpSpPr>
          <a:xfrm>
            <a:off x="-252000" y="7430040"/>
            <a:ext cx="2286000" cy="2249280"/>
            <a:chOff x="-252000" y="7430040"/>
            <a:chExt cx="2286000" cy="2249280"/>
          </a:xfrm>
        </p:grpSpPr>
        <p:pic>
          <p:nvPicPr>
            <p:cNvPr id="4866" name="" descr=""/>
            <p:cNvPicPr/>
            <p:nvPr/>
          </p:nvPicPr>
          <p:blipFill>
            <a:blip r:embed=""/>
            <a:stretch/>
          </p:blipFill>
          <p:spPr>
            <a:xfrm>
              <a:off x="156600" y="743004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67" name="" descr=""/>
            <p:cNvPicPr/>
            <p:nvPr/>
          </p:nvPicPr>
          <p:blipFill>
            <a:blip r:embed=""/>
            <a:stretch/>
          </p:blipFill>
          <p:spPr>
            <a:xfrm>
              <a:off x="-60840" y="772056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68" name="" descr=""/>
            <p:cNvPicPr/>
            <p:nvPr/>
          </p:nvPicPr>
          <p:blipFill>
            <a:blip r:embed=""/>
            <a:stretch/>
          </p:blipFill>
          <p:spPr>
            <a:xfrm>
              <a:off x="-252000" y="8000640"/>
              <a:ext cx="1877400" cy="1678680"/>
            </a:xfrm>
            <a:prstGeom prst="rect">
              <a:avLst/>
            </a:prstGeom>
            <a:ln>
              <a:noFill/>
            </a:ln>
          </p:spPr>
        </p:pic>
      </p:grp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665280" y="65160"/>
            <a:ext cx="7772040" cy="761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 u="sng">
                <a:solidFill>
                  <a:srgbClr val="1113e4"/>
                </a:solidFill>
                <a:uFillTx/>
                <a:latin typeface="Arial"/>
                <a:ea typeface="ＭＳ Ｐゴシック"/>
              </a:rPr>
              <a:t>Before We Really Start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369720" y="804960"/>
            <a:ext cx="8461080" cy="5770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68120" indent="-1677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AFNI has many programs and they have many options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Assembling the programs to do something useful and good seems confusing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(OK, </a:t>
            </a:r>
            <a:r>
              <a:rPr b="1" i="1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is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confusing)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when you start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To help overcome this problem, we have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super-scripts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that carry out important tasks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Each script runs multiple AFNI programs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We recommend using these as the basis for FMRI work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803160" indent="-167760">
              <a:lnSpc>
                <a:spcPct val="100000"/>
              </a:lnSpc>
              <a:spcBef>
                <a:spcPts val="201"/>
              </a:spcBef>
              <a:buClr>
                <a:srgbClr val="000000"/>
              </a:buClr>
              <a:buSzPct val="70000"/>
              <a:buFont typeface="StarSymbol"/>
              <a:buChar char="o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When you need help, it will make things simpler for us </a:t>
            </a:r>
            <a:r>
              <a:rPr b="0" i="1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and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for you if you are using these scripts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9b45"/>
                </a:solidFill>
                <a:latin typeface="Courier New Bold"/>
                <a:ea typeface="ＭＳ Ｐゴシック"/>
              </a:rPr>
              <a:t>afni_proc.py</a:t>
            </a:r>
            <a:r>
              <a:rPr b="1" lang="en-US" sz="24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 Single subject FMRI pre-processing and time series analysis for functional activation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53960" indent="-1677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9b45"/>
                </a:solidFill>
                <a:latin typeface="Courier New Bold"/>
                <a:ea typeface="ＭＳ Ｐゴシック"/>
              </a:rPr>
              <a:t>uber_subject.py</a:t>
            </a:r>
            <a:r>
              <a:rPr b="0" lang="en-US" sz="24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 GUI for </a:t>
            </a:r>
            <a:r>
              <a:rPr b="1" lang="en-US" sz="2400" spc="-1" strike="noStrike">
                <a:solidFill>
                  <a:srgbClr val="009b45"/>
                </a:solidFill>
                <a:latin typeface="Courier New Bold"/>
                <a:ea typeface="ＭＳ Ｐゴシック"/>
              </a:rPr>
              <a:t>afni_proc.py</a:t>
            </a:r>
            <a:r>
              <a:rPr b="1" lang="en-US" sz="24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 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100000"/>
              </a:lnSpc>
              <a:spcBef>
                <a:spcPts val="241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009b45"/>
                </a:solidFill>
                <a:latin typeface="Courier New Bold"/>
                <a:ea typeface="ＭＳ Ｐゴシック"/>
              </a:rPr>
              <a:t>align_epi_anat.py</a:t>
            </a:r>
            <a:r>
              <a:rPr b="0" lang="en-US" sz="2400" spc="-1" strike="noStrike">
                <a:solidFill>
                  <a:srgbClr val="009b45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= Image alignment (registration), including anatomical-EPI, anatomical-anatomical, EPI-EPI, and alignment to atlas space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(Talairach/MNI)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ransition spd="med">
    <p:fade/>
  </p:transition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9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How is a 3D vol stored on the computer?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Row by row (as a flattened matrix), starting from one corner called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origin.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Orientation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states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corner, and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which order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the rows are read (e.g., RPI).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ff00ff"/>
                </a:solidFill>
                <a:latin typeface="Trebuchet MS"/>
                <a:ea typeface="msmincho"/>
              </a:rPr>
              <a:t>At dset origin (i, j, k) = (0, 0, 0)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; 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at coordinate origin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 (x, y, z) = (0, 0, 0)!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0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Dataset storage: origin and orientation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871" name="Group 3"/>
          <p:cNvGrpSpPr/>
          <p:nvPr/>
        </p:nvGrpSpPr>
        <p:grpSpPr>
          <a:xfrm>
            <a:off x="-252000" y="7430040"/>
            <a:ext cx="2286000" cy="2249280"/>
            <a:chOff x="-252000" y="7430040"/>
            <a:chExt cx="2286000" cy="2249280"/>
          </a:xfrm>
        </p:grpSpPr>
        <p:pic>
          <p:nvPicPr>
            <p:cNvPr id="4872" name="" descr=""/>
            <p:cNvPicPr/>
            <p:nvPr/>
          </p:nvPicPr>
          <p:blipFill>
            <a:blip r:embed=""/>
            <a:stretch/>
          </p:blipFill>
          <p:spPr>
            <a:xfrm>
              <a:off x="156600" y="743004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73" name="" descr=""/>
            <p:cNvPicPr/>
            <p:nvPr/>
          </p:nvPicPr>
          <p:blipFill>
            <a:blip r:embed=""/>
            <a:stretch/>
          </p:blipFill>
          <p:spPr>
            <a:xfrm>
              <a:off x="-60840" y="772056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74" name="" descr=""/>
            <p:cNvPicPr/>
            <p:nvPr/>
          </p:nvPicPr>
          <p:blipFill>
            <a:blip r:embed=""/>
            <a:stretch/>
          </p:blipFill>
          <p:spPr>
            <a:xfrm>
              <a:off x="-252000" y="8000640"/>
              <a:ext cx="1877400" cy="1678680"/>
            </a:xfrm>
            <a:prstGeom prst="rect">
              <a:avLst/>
            </a:prstGeom>
            <a:ln>
              <a:noFill/>
            </a:ln>
          </p:spPr>
        </p:pic>
      </p:grp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5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How is a 3D vol stored on the computer?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Row by row (as a flattened matrix), starting from one corner called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origin.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Orientation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states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corner, and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which order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the rows are read (e.g., RPI).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ff00ff"/>
                </a:solidFill>
                <a:latin typeface="Trebuchet MS"/>
                <a:ea typeface="msmincho"/>
              </a:rPr>
              <a:t>At dset origin (i, j, k) = (0, 0, 0)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; 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at coordinate origin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 (x, y, z) = (0, 0, 0)!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6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Dataset storage: origin and orientation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877" name="Group 3"/>
          <p:cNvGrpSpPr/>
          <p:nvPr/>
        </p:nvGrpSpPr>
        <p:grpSpPr>
          <a:xfrm>
            <a:off x="-252000" y="7430040"/>
            <a:ext cx="2286000" cy="2249280"/>
            <a:chOff x="-252000" y="7430040"/>
            <a:chExt cx="2286000" cy="2249280"/>
          </a:xfrm>
        </p:grpSpPr>
        <p:pic>
          <p:nvPicPr>
            <p:cNvPr id="4878" name="" descr=""/>
            <p:cNvPicPr/>
            <p:nvPr/>
          </p:nvPicPr>
          <p:blipFill>
            <a:blip r:embed=""/>
            <a:stretch/>
          </p:blipFill>
          <p:spPr>
            <a:xfrm>
              <a:off x="156600" y="743004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79" name="" descr=""/>
            <p:cNvPicPr/>
            <p:nvPr/>
          </p:nvPicPr>
          <p:blipFill>
            <a:blip r:embed=""/>
            <a:stretch/>
          </p:blipFill>
          <p:spPr>
            <a:xfrm>
              <a:off x="-60840" y="772056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80" name="" descr=""/>
            <p:cNvPicPr/>
            <p:nvPr/>
          </p:nvPicPr>
          <p:blipFill>
            <a:blip r:embed=""/>
            <a:stretch/>
          </p:blipFill>
          <p:spPr>
            <a:xfrm>
              <a:off x="-252000" y="8000640"/>
              <a:ext cx="1877400" cy="167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881" name="TextShape 4"/>
          <p:cNvSpPr txBox="1"/>
          <p:nvPr/>
        </p:nvSpPr>
        <p:spPr>
          <a:xfrm>
            <a:off x="791640" y="2822400"/>
            <a:ext cx="181404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Example,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2D grid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82" name="Line 5"/>
          <p:cNvSpPr/>
          <p:nvPr/>
        </p:nvSpPr>
        <p:spPr>
          <a:xfrm>
            <a:off x="2633400" y="4081680"/>
            <a:ext cx="3694320" cy="0"/>
          </a:xfrm>
          <a:prstGeom prst="line">
            <a:avLst/>
          </a:prstGeom>
          <a:ln w="183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83" name="Line 6"/>
          <p:cNvSpPr/>
          <p:nvPr/>
        </p:nvSpPr>
        <p:spPr>
          <a:xfrm flipH="1" flipV="1">
            <a:off x="4564440" y="2826360"/>
            <a:ext cx="11160" cy="2534040"/>
          </a:xfrm>
          <a:prstGeom prst="line">
            <a:avLst/>
          </a:prstGeom>
          <a:ln w="18360">
            <a:solidFill>
              <a:srgbClr val="3465a4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84" name="TextShape 7"/>
          <p:cNvSpPr txBox="1"/>
          <p:nvPr/>
        </p:nvSpPr>
        <p:spPr>
          <a:xfrm>
            <a:off x="1936800" y="4764600"/>
            <a:ext cx="2320200" cy="1005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dset origin: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(</a:t>
            </a:r>
            <a:r>
              <a:rPr b="0" i="1" lang="en-US" sz="2000" spc="-1" strike="noStrike">
                <a:solidFill>
                  <a:srgbClr val="ff00ff"/>
                </a:solidFill>
                <a:latin typeface="Trebuchet MS"/>
              </a:rPr>
              <a:t>i, j</a:t>
            </a:r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) = (0, 0)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85" name="CustomShape 8"/>
          <p:cNvSpPr/>
          <p:nvPr/>
        </p:nvSpPr>
        <p:spPr>
          <a:xfrm>
            <a:off x="61167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86" name="CustomShape 9"/>
          <p:cNvSpPr/>
          <p:nvPr/>
        </p:nvSpPr>
        <p:spPr>
          <a:xfrm>
            <a:off x="63090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87" name="CustomShape 10"/>
          <p:cNvSpPr/>
          <p:nvPr/>
        </p:nvSpPr>
        <p:spPr>
          <a:xfrm>
            <a:off x="65012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88" name="CustomShape 11"/>
          <p:cNvSpPr/>
          <p:nvPr/>
        </p:nvSpPr>
        <p:spPr>
          <a:xfrm>
            <a:off x="66934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89" name="CustomShape 12"/>
          <p:cNvSpPr/>
          <p:nvPr/>
        </p:nvSpPr>
        <p:spPr>
          <a:xfrm>
            <a:off x="68857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0" name="CustomShape 13"/>
          <p:cNvSpPr/>
          <p:nvPr/>
        </p:nvSpPr>
        <p:spPr>
          <a:xfrm>
            <a:off x="70779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1" name="CustomShape 14"/>
          <p:cNvSpPr/>
          <p:nvPr/>
        </p:nvSpPr>
        <p:spPr>
          <a:xfrm>
            <a:off x="72702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2" name="CustomShape 15"/>
          <p:cNvSpPr/>
          <p:nvPr/>
        </p:nvSpPr>
        <p:spPr>
          <a:xfrm>
            <a:off x="74624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3" name="CustomShape 16"/>
          <p:cNvSpPr/>
          <p:nvPr/>
        </p:nvSpPr>
        <p:spPr>
          <a:xfrm>
            <a:off x="76546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4" name="CustomShape 17"/>
          <p:cNvSpPr/>
          <p:nvPr/>
        </p:nvSpPr>
        <p:spPr>
          <a:xfrm>
            <a:off x="78469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5" name="CustomShape 18"/>
          <p:cNvSpPr/>
          <p:nvPr/>
        </p:nvSpPr>
        <p:spPr>
          <a:xfrm>
            <a:off x="80391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6" name="CustomShape 19"/>
          <p:cNvSpPr/>
          <p:nvPr/>
        </p:nvSpPr>
        <p:spPr>
          <a:xfrm>
            <a:off x="30409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7" name="CustomShape 20"/>
          <p:cNvSpPr/>
          <p:nvPr/>
        </p:nvSpPr>
        <p:spPr>
          <a:xfrm>
            <a:off x="32331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8" name="CustomShape 21"/>
          <p:cNvSpPr/>
          <p:nvPr/>
        </p:nvSpPr>
        <p:spPr>
          <a:xfrm>
            <a:off x="34254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99" name="CustomShape 22"/>
          <p:cNvSpPr/>
          <p:nvPr/>
        </p:nvSpPr>
        <p:spPr>
          <a:xfrm>
            <a:off x="36176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0" name="CustomShape 23"/>
          <p:cNvSpPr/>
          <p:nvPr/>
        </p:nvSpPr>
        <p:spPr>
          <a:xfrm>
            <a:off x="38098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1" name="CustomShape 24"/>
          <p:cNvSpPr/>
          <p:nvPr/>
        </p:nvSpPr>
        <p:spPr>
          <a:xfrm>
            <a:off x="40021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2" name="CustomShape 25"/>
          <p:cNvSpPr/>
          <p:nvPr/>
        </p:nvSpPr>
        <p:spPr>
          <a:xfrm>
            <a:off x="41943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3" name="CustomShape 26"/>
          <p:cNvSpPr/>
          <p:nvPr/>
        </p:nvSpPr>
        <p:spPr>
          <a:xfrm>
            <a:off x="43866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4" name="CustomShape 27"/>
          <p:cNvSpPr/>
          <p:nvPr/>
        </p:nvSpPr>
        <p:spPr>
          <a:xfrm>
            <a:off x="45788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5" name="CustomShape 28"/>
          <p:cNvSpPr/>
          <p:nvPr/>
        </p:nvSpPr>
        <p:spPr>
          <a:xfrm>
            <a:off x="47710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6" name="CustomShape 29"/>
          <p:cNvSpPr/>
          <p:nvPr/>
        </p:nvSpPr>
        <p:spPr>
          <a:xfrm>
            <a:off x="49633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7" name="CustomShape 30"/>
          <p:cNvSpPr/>
          <p:nvPr/>
        </p:nvSpPr>
        <p:spPr>
          <a:xfrm>
            <a:off x="51555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8" name="CustomShape 31"/>
          <p:cNvSpPr/>
          <p:nvPr/>
        </p:nvSpPr>
        <p:spPr>
          <a:xfrm>
            <a:off x="53478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09" name="CustomShape 32"/>
          <p:cNvSpPr/>
          <p:nvPr/>
        </p:nvSpPr>
        <p:spPr>
          <a:xfrm>
            <a:off x="55400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10" name="CustomShape 33"/>
          <p:cNvSpPr/>
          <p:nvPr/>
        </p:nvSpPr>
        <p:spPr>
          <a:xfrm>
            <a:off x="57322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11" name="CustomShape 34"/>
          <p:cNvSpPr/>
          <p:nvPr/>
        </p:nvSpPr>
        <p:spPr>
          <a:xfrm>
            <a:off x="59245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12" name="TextShape 35"/>
          <p:cNvSpPr txBox="1"/>
          <p:nvPr/>
        </p:nvSpPr>
        <p:spPr>
          <a:xfrm>
            <a:off x="357120" y="5919480"/>
            <a:ext cx="2503800" cy="45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→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stored on comp: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3" name="TextShape 36"/>
          <p:cNvSpPr txBox="1"/>
          <p:nvPr/>
        </p:nvSpPr>
        <p:spPr>
          <a:xfrm>
            <a:off x="8231400" y="5941440"/>
            <a:ext cx="640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...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14" name="TextShape 37"/>
          <p:cNvSpPr txBox="1"/>
          <p:nvPr/>
        </p:nvSpPr>
        <p:spPr>
          <a:xfrm>
            <a:off x="6298200" y="4280040"/>
            <a:ext cx="2302920" cy="73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coordinate</a:t>
            </a: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 origin: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(</a:t>
            </a:r>
            <a:r>
              <a:rPr b="0" i="1" lang="en-US" sz="2000" spc="-1" strike="noStrike">
                <a:solidFill>
                  <a:srgbClr val="8407d5"/>
                </a:solidFill>
                <a:latin typeface="Trebuchet MS"/>
              </a:rPr>
              <a:t>x, y</a:t>
            </a: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) = (0, 0)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915" name="Group 38"/>
          <p:cNvGrpSpPr/>
          <p:nvPr/>
        </p:nvGrpSpPr>
        <p:grpSpPr>
          <a:xfrm>
            <a:off x="3381120" y="3250080"/>
            <a:ext cx="2377440" cy="1828800"/>
            <a:chOff x="3381120" y="3250080"/>
            <a:chExt cx="2377440" cy="1828800"/>
          </a:xfrm>
        </p:grpSpPr>
        <p:sp>
          <p:nvSpPr>
            <p:cNvPr id="4916" name="CustomShape 39"/>
            <p:cNvSpPr/>
            <p:nvPr/>
          </p:nvSpPr>
          <p:spPr>
            <a:xfrm>
              <a:off x="539280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7" name="CustomShape 40"/>
            <p:cNvSpPr/>
            <p:nvPr/>
          </p:nvSpPr>
          <p:spPr>
            <a:xfrm>
              <a:off x="520992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8" name="CustomShape 41"/>
            <p:cNvSpPr/>
            <p:nvPr/>
          </p:nvSpPr>
          <p:spPr>
            <a:xfrm>
              <a:off x="502704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9" name="CustomShape 42"/>
            <p:cNvSpPr/>
            <p:nvPr/>
          </p:nvSpPr>
          <p:spPr>
            <a:xfrm>
              <a:off x="484416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0" name="CustomShape 43"/>
            <p:cNvSpPr/>
            <p:nvPr/>
          </p:nvSpPr>
          <p:spPr>
            <a:xfrm>
              <a:off x="539280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1" name="CustomShape 44"/>
            <p:cNvSpPr/>
            <p:nvPr/>
          </p:nvSpPr>
          <p:spPr>
            <a:xfrm>
              <a:off x="520992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2" name="CustomShape 45"/>
            <p:cNvSpPr/>
            <p:nvPr/>
          </p:nvSpPr>
          <p:spPr>
            <a:xfrm>
              <a:off x="502704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3" name="CustomShape 46"/>
            <p:cNvSpPr/>
            <p:nvPr/>
          </p:nvSpPr>
          <p:spPr>
            <a:xfrm>
              <a:off x="484416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4" name="CustomShape 47"/>
            <p:cNvSpPr/>
            <p:nvPr/>
          </p:nvSpPr>
          <p:spPr>
            <a:xfrm>
              <a:off x="466128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5" name="CustomShape 48"/>
            <p:cNvSpPr/>
            <p:nvPr/>
          </p:nvSpPr>
          <p:spPr>
            <a:xfrm>
              <a:off x="447840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6" name="CustomShape 49"/>
            <p:cNvSpPr/>
            <p:nvPr/>
          </p:nvSpPr>
          <p:spPr>
            <a:xfrm>
              <a:off x="429552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7" name="CustomShape 50"/>
            <p:cNvSpPr/>
            <p:nvPr/>
          </p:nvSpPr>
          <p:spPr>
            <a:xfrm>
              <a:off x="411264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8" name="CustomShape 51"/>
            <p:cNvSpPr/>
            <p:nvPr/>
          </p:nvSpPr>
          <p:spPr>
            <a:xfrm>
              <a:off x="466128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9" name="CustomShape 52"/>
            <p:cNvSpPr/>
            <p:nvPr/>
          </p:nvSpPr>
          <p:spPr>
            <a:xfrm>
              <a:off x="447840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0" name="CustomShape 53"/>
            <p:cNvSpPr/>
            <p:nvPr/>
          </p:nvSpPr>
          <p:spPr>
            <a:xfrm>
              <a:off x="429552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1" name="CustomShape 54"/>
            <p:cNvSpPr/>
            <p:nvPr/>
          </p:nvSpPr>
          <p:spPr>
            <a:xfrm>
              <a:off x="411264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2" name="CustomShape 55"/>
            <p:cNvSpPr/>
            <p:nvPr/>
          </p:nvSpPr>
          <p:spPr>
            <a:xfrm>
              <a:off x="539280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3" name="CustomShape 56"/>
            <p:cNvSpPr/>
            <p:nvPr/>
          </p:nvSpPr>
          <p:spPr>
            <a:xfrm>
              <a:off x="520992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4" name="CustomShape 57"/>
            <p:cNvSpPr/>
            <p:nvPr/>
          </p:nvSpPr>
          <p:spPr>
            <a:xfrm>
              <a:off x="502704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5" name="CustomShape 58"/>
            <p:cNvSpPr/>
            <p:nvPr/>
          </p:nvSpPr>
          <p:spPr>
            <a:xfrm>
              <a:off x="484416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6" name="CustomShape 59"/>
            <p:cNvSpPr/>
            <p:nvPr/>
          </p:nvSpPr>
          <p:spPr>
            <a:xfrm>
              <a:off x="539280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7" name="CustomShape 60"/>
            <p:cNvSpPr/>
            <p:nvPr/>
          </p:nvSpPr>
          <p:spPr>
            <a:xfrm>
              <a:off x="520992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8" name="CustomShape 61"/>
            <p:cNvSpPr/>
            <p:nvPr/>
          </p:nvSpPr>
          <p:spPr>
            <a:xfrm>
              <a:off x="502704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9" name="CustomShape 62"/>
            <p:cNvSpPr/>
            <p:nvPr/>
          </p:nvSpPr>
          <p:spPr>
            <a:xfrm>
              <a:off x="484416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0" name="CustomShape 63"/>
            <p:cNvSpPr/>
            <p:nvPr/>
          </p:nvSpPr>
          <p:spPr>
            <a:xfrm>
              <a:off x="466128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1" name="CustomShape 64"/>
            <p:cNvSpPr/>
            <p:nvPr/>
          </p:nvSpPr>
          <p:spPr>
            <a:xfrm>
              <a:off x="447840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2" name="CustomShape 65"/>
            <p:cNvSpPr/>
            <p:nvPr/>
          </p:nvSpPr>
          <p:spPr>
            <a:xfrm>
              <a:off x="429552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3" name="CustomShape 66"/>
            <p:cNvSpPr/>
            <p:nvPr/>
          </p:nvSpPr>
          <p:spPr>
            <a:xfrm>
              <a:off x="411264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4" name="CustomShape 67"/>
            <p:cNvSpPr/>
            <p:nvPr/>
          </p:nvSpPr>
          <p:spPr>
            <a:xfrm>
              <a:off x="466128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5" name="CustomShape 68"/>
            <p:cNvSpPr/>
            <p:nvPr/>
          </p:nvSpPr>
          <p:spPr>
            <a:xfrm>
              <a:off x="447840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6" name="CustomShape 69"/>
            <p:cNvSpPr/>
            <p:nvPr/>
          </p:nvSpPr>
          <p:spPr>
            <a:xfrm>
              <a:off x="429552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7" name="CustomShape 70"/>
            <p:cNvSpPr/>
            <p:nvPr/>
          </p:nvSpPr>
          <p:spPr>
            <a:xfrm>
              <a:off x="411264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8" name="CustomShape 71"/>
            <p:cNvSpPr/>
            <p:nvPr/>
          </p:nvSpPr>
          <p:spPr>
            <a:xfrm>
              <a:off x="392976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9" name="CustomShape 72"/>
            <p:cNvSpPr/>
            <p:nvPr/>
          </p:nvSpPr>
          <p:spPr>
            <a:xfrm>
              <a:off x="374688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0" name="CustomShape 73"/>
            <p:cNvSpPr/>
            <p:nvPr/>
          </p:nvSpPr>
          <p:spPr>
            <a:xfrm>
              <a:off x="356400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1" name="CustomShape 74"/>
            <p:cNvSpPr/>
            <p:nvPr/>
          </p:nvSpPr>
          <p:spPr>
            <a:xfrm>
              <a:off x="338112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2" name="CustomShape 75"/>
            <p:cNvSpPr/>
            <p:nvPr/>
          </p:nvSpPr>
          <p:spPr>
            <a:xfrm>
              <a:off x="392976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3" name="CustomShape 76"/>
            <p:cNvSpPr/>
            <p:nvPr/>
          </p:nvSpPr>
          <p:spPr>
            <a:xfrm>
              <a:off x="374688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4" name="CustomShape 77"/>
            <p:cNvSpPr/>
            <p:nvPr/>
          </p:nvSpPr>
          <p:spPr>
            <a:xfrm>
              <a:off x="356400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5" name="CustomShape 78"/>
            <p:cNvSpPr/>
            <p:nvPr/>
          </p:nvSpPr>
          <p:spPr>
            <a:xfrm>
              <a:off x="338112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6" name="CustomShape 79"/>
            <p:cNvSpPr/>
            <p:nvPr/>
          </p:nvSpPr>
          <p:spPr>
            <a:xfrm>
              <a:off x="392976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7" name="CustomShape 80"/>
            <p:cNvSpPr/>
            <p:nvPr/>
          </p:nvSpPr>
          <p:spPr>
            <a:xfrm>
              <a:off x="374688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8" name="CustomShape 81"/>
            <p:cNvSpPr/>
            <p:nvPr/>
          </p:nvSpPr>
          <p:spPr>
            <a:xfrm>
              <a:off x="356400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9" name="CustomShape 82"/>
            <p:cNvSpPr/>
            <p:nvPr/>
          </p:nvSpPr>
          <p:spPr>
            <a:xfrm>
              <a:off x="338112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0" name="CustomShape 83"/>
            <p:cNvSpPr/>
            <p:nvPr/>
          </p:nvSpPr>
          <p:spPr>
            <a:xfrm>
              <a:off x="392976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1" name="CustomShape 84"/>
            <p:cNvSpPr/>
            <p:nvPr/>
          </p:nvSpPr>
          <p:spPr>
            <a:xfrm>
              <a:off x="374688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2" name="CustomShape 85"/>
            <p:cNvSpPr/>
            <p:nvPr/>
          </p:nvSpPr>
          <p:spPr>
            <a:xfrm>
              <a:off x="356400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3" name="CustomShape 86"/>
            <p:cNvSpPr/>
            <p:nvPr/>
          </p:nvSpPr>
          <p:spPr>
            <a:xfrm>
              <a:off x="338112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4" name="CustomShape 87"/>
            <p:cNvSpPr/>
            <p:nvPr/>
          </p:nvSpPr>
          <p:spPr>
            <a:xfrm>
              <a:off x="539280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5" name="CustomShape 88"/>
            <p:cNvSpPr/>
            <p:nvPr/>
          </p:nvSpPr>
          <p:spPr>
            <a:xfrm>
              <a:off x="520992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6" name="CustomShape 89"/>
            <p:cNvSpPr/>
            <p:nvPr/>
          </p:nvSpPr>
          <p:spPr>
            <a:xfrm>
              <a:off x="502704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7" name="CustomShape 90"/>
            <p:cNvSpPr/>
            <p:nvPr/>
          </p:nvSpPr>
          <p:spPr>
            <a:xfrm>
              <a:off x="484416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8" name="CustomShape 91"/>
            <p:cNvSpPr/>
            <p:nvPr/>
          </p:nvSpPr>
          <p:spPr>
            <a:xfrm>
              <a:off x="539280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9" name="CustomShape 92"/>
            <p:cNvSpPr/>
            <p:nvPr/>
          </p:nvSpPr>
          <p:spPr>
            <a:xfrm>
              <a:off x="520992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0" name="CustomShape 93"/>
            <p:cNvSpPr/>
            <p:nvPr/>
          </p:nvSpPr>
          <p:spPr>
            <a:xfrm>
              <a:off x="502704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1" name="CustomShape 94"/>
            <p:cNvSpPr/>
            <p:nvPr/>
          </p:nvSpPr>
          <p:spPr>
            <a:xfrm>
              <a:off x="484416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2" name="CustomShape 95"/>
            <p:cNvSpPr/>
            <p:nvPr/>
          </p:nvSpPr>
          <p:spPr>
            <a:xfrm>
              <a:off x="466128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3" name="CustomShape 96"/>
            <p:cNvSpPr/>
            <p:nvPr/>
          </p:nvSpPr>
          <p:spPr>
            <a:xfrm>
              <a:off x="447840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4" name="CustomShape 97"/>
            <p:cNvSpPr/>
            <p:nvPr/>
          </p:nvSpPr>
          <p:spPr>
            <a:xfrm>
              <a:off x="429552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5" name="CustomShape 98"/>
            <p:cNvSpPr/>
            <p:nvPr/>
          </p:nvSpPr>
          <p:spPr>
            <a:xfrm>
              <a:off x="411264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6" name="CustomShape 99"/>
            <p:cNvSpPr/>
            <p:nvPr/>
          </p:nvSpPr>
          <p:spPr>
            <a:xfrm>
              <a:off x="466128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7" name="CustomShape 100"/>
            <p:cNvSpPr/>
            <p:nvPr/>
          </p:nvSpPr>
          <p:spPr>
            <a:xfrm>
              <a:off x="447840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8" name="CustomShape 101"/>
            <p:cNvSpPr/>
            <p:nvPr/>
          </p:nvSpPr>
          <p:spPr>
            <a:xfrm>
              <a:off x="429552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9" name="CustomShape 102"/>
            <p:cNvSpPr/>
            <p:nvPr/>
          </p:nvSpPr>
          <p:spPr>
            <a:xfrm>
              <a:off x="411264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0" name="CustomShape 103"/>
            <p:cNvSpPr/>
            <p:nvPr/>
          </p:nvSpPr>
          <p:spPr>
            <a:xfrm>
              <a:off x="539280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1" name="CustomShape 104"/>
            <p:cNvSpPr/>
            <p:nvPr/>
          </p:nvSpPr>
          <p:spPr>
            <a:xfrm>
              <a:off x="520992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2" name="CustomShape 105"/>
            <p:cNvSpPr/>
            <p:nvPr/>
          </p:nvSpPr>
          <p:spPr>
            <a:xfrm>
              <a:off x="502704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3" name="CustomShape 106"/>
            <p:cNvSpPr/>
            <p:nvPr/>
          </p:nvSpPr>
          <p:spPr>
            <a:xfrm>
              <a:off x="484416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4" name="CustomShape 107"/>
            <p:cNvSpPr/>
            <p:nvPr/>
          </p:nvSpPr>
          <p:spPr>
            <a:xfrm>
              <a:off x="539280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5" name="CustomShape 108"/>
            <p:cNvSpPr/>
            <p:nvPr/>
          </p:nvSpPr>
          <p:spPr>
            <a:xfrm>
              <a:off x="520992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6" name="CustomShape 109"/>
            <p:cNvSpPr/>
            <p:nvPr/>
          </p:nvSpPr>
          <p:spPr>
            <a:xfrm>
              <a:off x="502704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7" name="CustomShape 110"/>
            <p:cNvSpPr/>
            <p:nvPr/>
          </p:nvSpPr>
          <p:spPr>
            <a:xfrm>
              <a:off x="484416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8" name="CustomShape 111"/>
            <p:cNvSpPr/>
            <p:nvPr/>
          </p:nvSpPr>
          <p:spPr>
            <a:xfrm>
              <a:off x="466128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9" name="CustomShape 112"/>
            <p:cNvSpPr/>
            <p:nvPr/>
          </p:nvSpPr>
          <p:spPr>
            <a:xfrm>
              <a:off x="447840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0" name="CustomShape 113"/>
            <p:cNvSpPr/>
            <p:nvPr/>
          </p:nvSpPr>
          <p:spPr>
            <a:xfrm>
              <a:off x="429552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1" name="CustomShape 114"/>
            <p:cNvSpPr/>
            <p:nvPr/>
          </p:nvSpPr>
          <p:spPr>
            <a:xfrm>
              <a:off x="411264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2" name="CustomShape 115"/>
            <p:cNvSpPr/>
            <p:nvPr/>
          </p:nvSpPr>
          <p:spPr>
            <a:xfrm>
              <a:off x="466128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3" name="CustomShape 116"/>
            <p:cNvSpPr/>
            <p:nvPr/>
          </p:nvSpPr>
          <p:spPr>
            <a:xfrm>
              <a:off x="447840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4" name="CustomShape 117"/>
            <p:cNvSpPr/>
            <p:nvPr/>
          </p:nvSpPr>
          <p:spPr>
            <a:xfrm>
              <a:off x="429552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5" name="CustomShape 118"/>
            <p:cNvSpPr/>
            <p:nvPr/>
          </p:nvSpPr>
          <p:spPr>
            <a:xfrm>
              <a:off x="411264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6" name="CustomShape 119"/>
            <p:cNvSpPr/>
            <p:nvPr/>
          </p:nvSpPr>
          <p:spPr>
            <a:xfrm>
              <a:off x="392976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7" name="CustomShape 120"/>
            <p:cNvSpPr/>
            <p:nvPr/>
          </p:nvSpPr>
          <p:spPr>
            <a:xfrm>
              <a:off x="374688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8" name="CustomShape 121"/>
            <p:cNvSpPr/>
            <p:nvPr/>
          </p:nvSpPr>
          <p:spPr>
            <a:xfrm>
              <a:off x="356400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9" name="CustomShape 122"/>
            <p:cNvSpPr/>
            <p:nvPr/>
          </p:nvSpPr>
          <p:spPr>
            <a:xfrm>
              <a:off x="338112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0" name="CustomShape 123"/>
            <p:cNvSpPr/>
            <p:nvPr/>
          </p:nvSpPr>
          <p:spPr>
            <a:xfrm>
              <a:off x="392976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1" name="CustomShape 124"/>
            <p:cNvSpPr/>
            <p:nvPr/>
          </p:nvSpPr>
          <p:spPr>
            <a:xfrm>
              <a:off x="374688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2" name="CustomShape 125"/>
            <p:cNvSpPr/>
            <p:nvPr/>
          </p:nvSpPr>
          <p:spPr>
            <a:xfrm>
              <a:off x="356400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3" name="CustomShape 126"/>
            <p:cNvSpPr/>
            <p:nvPr/>
          </p:nvSpPr>
          <p:spPr>
            <a:xfrm>
              <a:off x="338112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4" name="CustomShape 127"/>
            <p:cNvSpPr/>
            <p:nvPr/>
          </p:nvSpPr>
          <p:spPr>
            <a:xfrm>
              <a:off x="392976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5" name="CustomShape 128"/>
            <p:cNvSpPr/>
            <p:nvPr/>
          </p:nvSpPr>
          <p:spPr>
            <a:xfrm>
              <a:off x="374688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6" name="CustomShape 129"/>
            <p:cNvSpPr/>
            <p:nvPr/>
          </p:nvSpPr>
          <p:spPr>
            <a:xfrm>
              <a:off x="356400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7" name="CustomShape 130"/>
            <p:cNvSpPr/>
            <p:nvPr/>
          </p:nvSpPr>
          <p:spPr>
            <a:xfrm>
              <a:off x="338112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8" name="CustomShape 131"/>
            <p:cNvSpPr/>
            <p:nvPr/>
          </p:nvSpPr>
          <p:spPr>
            <a:xfrm>
              <a:off x="392976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9" name="CustomShape 132"/>
            <p:cNvSpPr/>
            <p:nvPr/>
          </p:nvSpPr>
          <p:spPr>
            <a:xfrm>
              <a:off x="374688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0" name="CustomShape 133"/>
            <p:cNvSpPr/>
            <p:nvPr/>
          </p:nvSpPr>
          <p:spPr>
            <a:xfrm>
              <a:off x="356400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1" name="CustomShape 134"/>
            <p:cNvSpPr/>
            <p:nvPr/>
          </p:nvSpPr>
          <p:spPr>
            <a:xfrm>
              <a:off x="338112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2" name="CustomShape 135"/>
            <p:cNvSpPr/>
            <p:nvPr/>
          </p:nvSpPr>
          <p:spPr>
            <a:xfrm>
              <a:off x="539280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3" name="CustomShape 136"/>
            <p:cNvSpPr/>
            <p:nvPr/>
          </p:nvSpPr>
          <p:spPr>
            <a:xfrm>
              <a:off x="520992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4" name="CustomShape 137"/>
            <p:cNvSpPr/>
            <p:nvPr/>
          </p:nvSpPr>
          <p:spPr>
            <a:xfrm>
              <a:off x="502704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5" name="CustomShape 138"/>
            <p:cNvSpPr/>
            <p:nvPr/>
          </p:nvSpPr>
          <p:spPr>
            <a:xfrm>
              <a:off x="484416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6" name="CustomShape 139"/>
            <p:cNvSpPr/>
            <p:nvPr/>
          </p:nvSpPr>
          <p:spPr>
            <a:xfrm>
              <a:off x="539280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7" name="CustomShape 140"/>
            <p:cNvSpPr/>
            <p:nvPr/>
          </p:nvSpPr>
          <p:spPr>
            <a:xfrm>
              <a:off x="520992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8" name="CustomShape 141"/>
            <p:cNvSpPr/>
            <p:nvPr/>
          </p:nvSpPr>
          <p:spPr>
            <a:xfrm>
              <a:off x="502704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9" name="CustomShape 142"/>
            <p:cNvSpPr/>
            <p:nvPr/>
          </p:nvSpPr>
          <p:spPr>
            <a:xfrm>
              <a:off x="484416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0" name="CustomShape 143"/>
            <p:cNvSpPr/>
            <p:nvPr/>
          </p:nvSpPr>
          <p:spPr>
            <a:xfrm>
              <a:off x="466128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1" name="CustomShape 144"/>
            <p:cNvSpPr/>
            <p:nvPr/>
          </p:nvSpPr>
          <p:spPr>
            <a:xfrm>
              <a:off x="447840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2" name="CustomShape 145"/>
            <p:cNvSpPr/>
            <p:nvPr/>
          </p:nvSpPr>
          <p:spPr>
            <a:xfrm>
              <a:off x="429552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3" name="CustomShape 146"/>
            <p:cNvSpPr/>
            <p:nvPr/>
          </p:nvSpPr>
          <p:spPr>
            <a:xfrm>
              <a:off x="411264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4" name="CustomShape 147"/>
            <p:cNvSpPr/>
            <p:nvPr/>
          </p:nvSpPr>
          <p:spPr>
            <a:xfrm>
              <a:off x="466128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5" name="CustomShape 148"/>
            <p:cNvSpPr/>
            <p:nvPr/>
          </p:nvSpPr>
          <p:spPr>
            <a:xfrm>
              <a:off x="447840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6" name="CustomShape 149"/>
            <p:cNvSpPr/>
            <p:nvPr/>
          </p:nvSpPr>
          <p:spPr>
            <a:xfrm>
              <a:off x="429552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7" name="CustomShape 150"/>
            <p:cNvSpPr/>
            <p:nvPr/>
          </p:nvSpPr>
          <p:spPr>
            <a:xfrm>
              <a:off x="411264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8" name="CustomShape 151"/>
            <p:cNvSpPr/>
            <p:nvPr/>
          </p:nvSpPr>
          <p:spPr>
            <a:xfrm>
              <a:off x="392976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9" name="CustomShape 152"/>
            <p:cNvSpPr/>
            <p:nvPr/>
          </p:nvSpPr>
          <p:spPr>
            <a:xfrm>
              <a:off x="374688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0" name="CustomShape 153"/>
            <p:cNvSpPr/>
            <p:nvPr/>
          </p:nvSpPr>
          <p:spPr>
            <a:xfrm>
              <a:off x="356400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1" name="CustomShape 154"/>
            <p:cNvSpPr/>
            <p:nvPr/>
          </p:nvSpPr>
          <p:spPr>
            <a:xfrm>
              <a:off x="338112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2" name="CustomShape 155"/>
            <p:cNvSpPr/>
            <p:nvPr/>
          </p:nvSpPr>
          <p:spPr>
            <a:xfrm>
              <a:off x="392976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3" name="CustomShape 156"/>
            <p:cNvSpPr/>
            <p:nvPr/>
          </p:nvSpPr>
          <p:spPr>
            <a:xfrm>
              <a:off x="374688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4" name="CustomShape 157"/>
            <p:cNvSpPr/>
            <p:nvPr/>
          </p:nvSpPr>
          <p:spPr>
            <a:xfrm>
              <a:off x="356400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5" name="CustomShape 158"/>
            <p:cNvSpPr/>
            <p:nvPr/>
          </p:nvSpPr>
          <p:spPr>
            <a:xfrm>
              <a:off x="338112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6" name="CustomShape 159"/>
            <p:cNvSpPr/>
            <p:nvPr/>
          </p:nvSpPr>
          <p:spPr>
            <a:xfrm>
              <a:off x="3426480" y="4949640"/>
              <a:ext cx="77760" cy="77400"/>
            </a:xfrm>
            <a:prstGeom prst="ellipse">
              <a:avLst/>
            </a:prstGeom>
            <a:solidFill>
              <a:srgbClr val="3399ff"/>
            </a:solidFill>
            <a:ln w="54720">
              <a:solidFill>
                <a:srgbClr val="ff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7" name="CustomShape 160"/>
            <p:cNvSpPr/>
            <p:nvPr/>
          </p:nvSpPr>
          <p:spPr>
            <a:xfrm>
              <a:off x="557568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8" name="CustomShape 161"/>
            <p:cNvSpPr/>
            <p:nvPr/>
          </p:nvSpPr>
          <p:spPr>
            <a:xfrm>
              <a:off x="557568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9" name="CustomShape 162"/>
            <p:cNvSpPr/>
            <p:nvPr/>
          </p:nvSpPr>
          <p:spPr>
            <a:xfrm>
              <a:off x="557568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0" name="CustomShape 163"/>
            <p:cNvSpPr/>
            <p:nvPr/>
          </p:nvSpPr>
          <p:spPr>
            <a:xfrm>
              <a:off x="557568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1" name="CustomShape 164"/>
            <p:cNvSpPr/>
            <p:nvPr/>
          </p:nvSpPr>
          <p:spPr>
            <a:xfrm>
              <a:off x="557568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2" name="CustomShape 165"/>
            <p:cNvSpPr/>
            <p:nvPr/>
          </p:nvSpPr>
          <p:spPr>
            <a:xfrm>
              <a:off x="557568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3" name="CustomShape 166"/>
            <p:cNvSpPr/>
            <p:nvPr/>
          </p:nvSpPr>
          <p:spPr>
            <a:xfrm>
              <a:off x="557568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4" name="CustomShape 167"/>
            <p:cNvSpPr/>
            <p:nvPr/>
          </p:nvSpPr>
          <p:spPr>
            <a:xfrm>
              <a:off x="557568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5" name="CustomShape 168"/>
            <p:cNvSpPr/>
            <p:nvPr/>
          </p:nvSpPr>
          <p:spPr>
            <a:xfrm>
              <a:off x="557568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6" name="CustomShape 169"/>
            <p:cNvSpPr/>
            <p:nvPr/>
          </p:nvSpPr>
          <p:spPr>
            <a:xfrm>
              <a:off x="557568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47" name="Freeform 170"/>
          <p:cNvSpPr/>
          <p:nvPr/>
        </p:nvSpPr>
        <p:spPr>
          <a:xfrm>
            <a:off x="4564440" y="3758400"/>
            <a:ext cx="1768320" cy="782640"/>
          </a:xfrm>
          <a:custGeom>
            <a:avLst/>
            <a:gdLst/>
            <a:ahLst/>
            <a:rect l="0" t="0" r="r" b="b"/>
            <a:pathLst>
              <a:path w="4912" h="2174">
                <a:moveTo>
                  <a:pt x="0" y="965"/>
                </a:moveTo>
                <a:cubicBezTo>
                  <a:pt x="393" y="649"/>
                  <a:pt x="821" y="374"/>
                  <a:pt x="1280" y="170"/>
                </a:cubicBezTo>
                <a:cubicBezTo>
                  <a:pt x="1665" y="0"/>
                  <a:pt x="2161" y="102"/>
                  <a:pt x="2454" y="412"/>
                </a:cubicBezTo>
                <a:cubicBezTo>
                  <a:pt x="2824" y="802"/>
                  <a:pt x="3241" y="1150"/>
                  <a:pt x="3562" y="1588"/>
                </a:cubicBezTo>
                <a:cubicBezTo>
                  <a:pt x="3810" y="1926"/>
                  <a:pt x="4234" y="2173"/>
                  <a:pt x="4669" y="2141"/>
                </a:cubicBezTo>
                <a:lnTo>
                  <a:pt x="4911" y="2141"/>
                </a:lnTo>
              </a:path>
            </a:pathLst>
          </a:custGeom>
          <a:ln w="36720">
            <a:solidFill>
              <a:srgbClr val="8407d5"/>
            </a:solidFill>
            <a:round/>
            <a:headEnd len="med" type="triangle" w="med"/>
          </a:ln>
        </p:spPr>
      </p:sp>
      <p:sp>
        <p:nvSpPr>
          <p:cNvPr id="5048" name="TextShape 171"/>
          <p:cNvSpPr txBox="1"/>
          <p:nvPr/>
        </p:nvSpPr>
        <p:spPr>
          <a:xfrm>
            <a:off x="6298200" y="38779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49" name="TextShape 172"/>
          <p:cNvSpPr txBox="1"/>
          <p:nvPr/>
        </p:nvSpPr>
        <p:spPr>
          <a:xfrm>
            <a:off x="2358360" y="38779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50" name="TextShape 173"/>
          <p:cNvSpPr txBox="1"/>
          <p:nvPr/>
        </p:nvSpPr>
        <p:spPr>
          <a:xfrm>
            <a:off x="4575600" y="515592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51" name="TextShape 174"/>
          <p:cNvSpPr txBox="1"/>
          <p:nvPr/>
        </p:nvSpPr>
        <p:spPr>
          <a:xfrm>
            <a:off x="4564440" y="267228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2" name="Line 1"/>
          <p:cNvSpPr/>
          <p:nvPr/>
        </p:nvSpPr>
        <p:spPr>
          <a:xfrm>
            <a:off x="2633400" y="4081680"/>
            <a:ext cx="3694320" cy="0"/>
          </a:xfrm>
          <a:prstGeom prst="line">
            <a:avLst/>
          </a:prstGeom>
          <a:ln w="183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53" name="Line 2"/>
          <p:cNvSpPr/>
          <p:nvPr/>
        </p:nvSpPr>
        <p:spPr>
          <a:xfrm flipH="1" flipV="1">
            <a:off x="4564440" y="2826360"/>
            <a:ext cx="11160" cy="2534040"/>
          </a:xfrm>
          <a:prstGeom prst="line">
            <a:avLst/>
          </a:prstGeom>
          <a:ln w="18360">
            <a:solidFill>
              <a:srgbClr val="3465a4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54" name="TextShape 3"/>
          <p:cNvSpPr txBox="1"/>
          <p:nvPr/>
        </p:nvSpPr>
        <p:spPr>
          <a:xfrm>
            <a:off x="1936800" y="4764600"/>
            <a:ext cx="2320200" cy="1005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dset origin: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(</a:t>
            </a:r>
            <a:r>
              <a:rPr b="0" i="1" lang="en-US" sz="2000" spc="-1" strike="noStrike">
                <a:solidFill>
                  <a:srgbClr val="ff00ff"/>
                </a:solidFill>
                <a:latin typeface="Trebuchet MS"/>
              </a:rPr>
              <a:t>i, j</a:t>
            </a:r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) = (0, 0)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055" name="Group 4"/>
          <p:cNvGrpSpPr/>
          <p:nvPr/>
        </p:nvGrpSpPr>
        <p:grpSpPr>
          <a:xfrm>
            <a:off x="3381120" y="3250080"/>
            <a:ext cx="2377440" cy="1828800"/>
            <a:chOff x="3381120" y="3250080"/>
            <a:chExt cx="2377440" cy="1828800"/>
          </a:xfrm>
        </p:grpSpPr>
        <p:sp>
          <p:nvSpPr>
            <p:cNvPr id="5056" name="CustomShape 5"/>
            <p:cNvSpPr/>
            <p:nvPr/>
          </p:nvSpPr>
          <p:spPr>
            <a:xfrm>
              <a:off x="539280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7" name="CustomShape 6"/>
            <p:cNvSpPr/>
            <p:nvPr/>
          </p:nvSpPr>
          <p:spPr>
            <a:xfrm>
              <a:off x="520992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8" name="CustomShape 7"/>
            <p:cNvSpPr/>
            <p:nvPr/>
          </p:nvSpPr>
          <p:spPr>
            <a:xfrm>
              <a:off x="502704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9" name="CustomShape 8"/>
            <p:cNvSpPr/>
            <p:nvPr/>
          </p:nvSpPr>
          <p:spPr>
            <a:xfrm>
              <a:off x="484416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0" name="CustomShape 9"/>
            <p:cNvSpPr/>
            <p:nvPr/>
          </p:nvSpPr>
          <p:spPr>
            <a:xfrm>
              <a:off x="539280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1" name="CustomShape 10"/>
            <p:cNvSpPr/>
            <p:nvPr/>
          </p:nvSpPr>
          <p:spPr>
            <a:xfrm>
              <a:off x="520992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2" name="CustomShape 11"/>
            <p:cNvSpPr/>
            <p:nvPr/>
          </p:nvSpPr>
          <p:spPr>
            <a:xfrm>
              <a:off x="502704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3" name="CustomShape 12"/>
            <p:cNvSpPr/>
            <p:nvPr/>
          </p:nvSpPr>
          <p:spPr>
            <a:xfrm>
              <a:off x="484416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4" name="CustomShape 13"/>
            <p:cNvSpPr/>
            <p:nvPr/>
          </p:nvSpPr>
          <p:spPr>
            <a:xfrm>
              <a:off x="466128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5" name="CustomShape 14"/>
            <p:cNvSpPr/>
            <p:nvPr/>
          </p:nvSpPr>
          <p:spPr>
            <a:xfrm>
              <a:off x="447840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6" name="CustomShape 15"/>
            <p:cNvSpPr/>
            <p:nvPr/>
          </p:nvSpPr>
          <p:spPr>
            <a:xfrm>
              <a:off x="429552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7" name="CustomShape 16"/>
            <p:cNvSpPr/>
            <p:nvPr/>
          </p:nvSpPr>
          <p:spPr>
            <a:xfrm>
              <a:off x="411264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8" name="CustomShape 17"/>
            <p:cNvSpPr/>
            <p:nvPr/>
          </p:nvSpPr>
          <p:spPr>
            <a:xfrm>
              <a:off x="466128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9" name="CustomShape 18"/>
            <p:cNvSpPr/>
            <p:nvPr/>
          </p:nvSpPr>
          <p:spPr>
            <a:xfrm>
              <a:off x="447840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0" name="CustomShape 19"/>
            <p:cNvSpPr/>
            <p:nvPr/>
          </p:nvSpPr>
          <p:spPr>
            <a:xfrm>
              <a:off x="429552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1" name="CustomShape 20"/>
            <p:cNvSpPr/>
            <p:nvPr/>
          </p:nvSpPr>
          <p:spPr>
            <a:xfrm>
              <a:off x="411264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2" name="CustomShape 21"/>
            <p:cNvSpPr/>
            <p:nvPr/>
          </p:nvSpPr>
          <p:spPr>
            <a:xfrm>
              <a:off x="539280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3" name="CustomShape 22"/>
            <p:cNvSpPr/>
            <p:nvPr/>
          </p:nvSpPr>
          <p:spPr>
            <a:xfrm>
              <a:off x="520992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4" name="CustomShape 23"/>
            <p:cNvSpPr/>
            <p:nvPr/>
          </p:nvSpPr>
          <p:spPr>
            <a:xfrm>
              <a:off x="502704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5" name="CustomShape 24"/>
            <p:cNvSpPr/>
            <p:nvPr/>
          </p:nvSpPr>
          <p:spPr>
            <a:xfrm>
              <a:off x="484416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6" name="CustomShape 25"/>
            <p:cNvSpPr/>
            <p:nvPr/>
          </p:nvSpPr>
          <p:spPr>
            <a:xfrm>
              <a:off x="539280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7" name="CustomShape 26"/>
            <p:cNvSpPr/>
            <p:nvPr/>
          </p:nvSpPr>
          <p:spPr>
            <a:xfrm>
              <a:off x="520992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8" name="CustomShape 27"/>
            <p:cNvSpPr/>
            <p:nvPr/>
          </p:nvSpPr>
          <p:spPr>
            <a:xfrm>
              <a:off x="502704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9" name="CustomShape 28"/>
            <p:cNvSpPr/>
            <p:nvPr/>
          </p:nvSpPr>
          <p:spPr>
            <a:xfrm>
              <a:off x="484416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0" name="CustomShape 29"/>
            <p:cNvSpPr/>
            <p:nvPr/>
          </p:nvSpPr>
          <p:spPr>
            <a:xfrm>
              <a:off x="466128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1" name="CustomShape 30"/>
            <p:cNvSpPr/>
            <p:nvPr/>
          </p:nvSpPr>
          <p:spPr>
            <a:xfrm>
              <a:off x="447840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2" name="CustomShape 31"/>
            <p:cNvSpPr/>
            <p:nvPr/>
          </p:nvSpPr>
          <p:spPr>
            <a:xfrm>
              <a:off x="429552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3" name="CustomShape 32"/>
            <p:cNvSpPr/>
            <p:nvPr/>
          </p:nvSpPr>
          <p:spPr>
            <a:xfrm>
              <a:off x="411264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4" name="CustomShape 33"/>
            <p:cNvSpPr/>
            <p:nvPr/>
          </p:nvSpPr>
          <p:spPr>
            <a:xfrm>
              <a:off x="466128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5" name="CustomShape 34"/>
            <p:cNvSpPr/>
            <p:nvPr/>
          </p:nvSpPr>
          <p:spPr>
            <a:xfrm>
              <a:off x="447840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6" name="CustomShape 35"/>
            <p:cNvSpPr/>
            <p:nvPr/>
          </p:nvSpPr>
          <p:spPr>
            <a:xfrm>
              <a:off x="429552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7" name="CustomShape 36"/>
            <p:cNvSpPr/>
            <p:nvPr/>
          </p:nvSpPr>
          <p:spPr>
            <a:xfrm>
              <a:off x="411264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8" name="CustomShape 37"/>
            <p:cNvSpPr/>
            <p:nvPr/>
          </p:nvSpPr>
          <p:spPr>
            <a:xfrm>
              <a:off x="392976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9" name="CustomShape 38"/>
            <p:cNvSpPr/>
            <p:nvPr/>
          </p:nvSpPr>
          <p:spPr>
            <a:xfrm>
              <a:off x="374688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0" name="CustomShape 39"/>
            <p:cNvSpPr/>
            <p:nvPr/>
          </p:nvSpPr>
          <p:spPr>
            <a:xfrm>
              <a:off x="356400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1" name="CustomShape 40"/>
            <p:cNvSpPr/>
            <p:nvPr/>
          </p:nvSpPr>
          <p:spPr>
            <a:xfrm>
              <a:off x="338112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2" name="CustomShape 41"/>
            <p:cNvSpPr/>
            <p:nvPr/>
          </p:nvSpPr>
          <p:spPr>
            <a:xfrm>
              <a:off x="392976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3" name="CustomShape 42"/>
            <p:cNvSpPr/>
            <p:nvPr/>
          </p:nvSpPr>
          <p:spPr>
            <a:xfrm>
              <a:off x="374688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4" name="CustomShape 43"/>
            <p:cNvSpPr/>
            <p:nvPr/>
          </p:nvSpPr>
          <p:spPr>
            <a:xfrm>
              <a:off x="356400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5" name="CustomShape 44"/>
            <p:cNvSpPr/>
            <p:nvPr/>
          </p:nvSpPr>
          <p:spPr>
            <a:xfrm>
              <a:off x="338112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6" name="CustomShape 45"/>
            <p:cNvSpPr/>
            <p:nvPr/>
          </p:nvSpPr>
          <p:spPr>
            <a:xfrm>
              <a:off x="392976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7" name="CustomShape 46"/>
            <p:cNvSpPr/>
            <p:nvPr/>
          </p:nvSpPr>
          <p:spPr>
            <a:xfrm>
              <a:off x="374688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8" name="CustomShape 47"/>
            <p:cNvSpPr/>
            <p:nvPr/>
          </p:nvSpPr>
          <p:spPr>
            <a:xfrm>
              <a:off x="356400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9" name="CustomShape 48"/>
            <p:cNvSpPr/>
            <p:nvPr/>
          </p:nvSpPr>
          <p:spPr>
            <a:xfrm>
              <a:off x="338112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0" name="CustomShape 49"/>
            <p:cNvSpPr/>
            <p:nvPr/>
          </p:nvSpPr>
          <p:spPr>
            <a:xfrm>
              <a:off x="392976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1" name="CustomShape 50"/>
            <p:cNvSpPr/>
            <p:nvPr/>
          </p:nvSpPr>
          <p:spPr>
            <a:xfrm>
              <a:off x="374688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2" name="CustomShape 51"/>
            <p:cNvSpPr/>
            <p:nvPr/>
          </p:nvSpPr>
          <p:spPr>
            <a:xfrm>
              <a:off x="356400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3" name="CustomShape 52"/>
            <p:cNvSpPr/>
            <p:nvPr/>
          </p:nvSpPr>
          <p:spPr>
            <a:xfrm>
              <a:off x="338112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4" name="CustomShape 53"/>
            <p:cNvSpPr/>
            <p:nvPr/>
          </p:nvSpPr>
          <p:spPr>
            <a:xfrm>
              <a:off x="539280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5" name="CustomShape 54"/>
            <p:cNvSpPr/>
            <p:nvPr/>
          </p:nvSpPr>
          <p:spPr>
            <a:xfrm>
              <a:off x="520992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6" name="CustomShape 55"/>
            <p:cNvSpPr/>
            <p:nvPr/>
          </p:nvSpPr>
          <p:spPr>
            <a:xfrm>
              <a:off x="502704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7" name="CustomShape 56"/>
            <p:cNvSpPr/>
            <p:nvPr/>
          </p:nvSpPr>
          <p:spPr>
            <a:xfrm>
              <a:off x="484416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8" name="CustomShape 57"/>
            <p:cNvSpPr/>
            <p:nvPr/>
          </p:nvSpPr>
          <p:spPr>
            <a:xfrm>
              <a:off x="539280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9" name="CustomShape 58"/>
            <p:cNvSpPr/>
            <p:nvPr/>
          </p:nvSpPr>
          <p:spPr>
            <a:xfrm>
              <a:off x="520992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0" name="CustomShape 59"/>
            <p:cNvSpPr/>
            <p:nvPr/>
          </p:nvSpPr>
          <p:spPr>
            <a:xfrm>
              <a:off x="502704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1" name="CustomShape 60"/>
            <p:cNvSpPr/>
            <p:nvPr/>
          </p:nvSpPr>
          <p:spPr>
            <a:xfrm>
              <a:off x="484416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2" name="CustomShape 61"/>
            <p:cNvSpPr/>
            <p:nvPr/>
          </p:nvSpPr>
          <p:spPr>
            <a:xfrm>
              <a:off x="466128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3" name="CustomShape 62"/>
            <p:cNvSpPr/>
            <p:nvPr/>
          </p:nvSpPr>
          <p:spPr>
            <a:xfrm>
              <a:off x="447840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4" name="CustomShape 63"/>
            <p:cNvSpPr/>
            <p:nvPr/>
          </p:nvSpPr>
          <p:spPr>
            <a:xfrm>
              <a:off x="429552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5" name="CustomShape 64"/>
            <p:cNvSpPr/>
            <p:nvPr/>
          </p:nvSpPr>
          <p:spPr>
            <a:xfrm>
              <a:off x="411264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6" name="CustomShape 65"/>
            <p:cNvSpPr/>
            <p:nvPr/>
          </p:nvSpPr>
          <p:spPr>
            <a:xfrm>
              <a:off x="466128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7" name="CustomShape 66"/>
            <p:cNvSpPr/>
            <p:nvPr/>
          </p:nvSpPr>
          <p:spPr>
            <a:xfrm>
              <a:off x="447840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8" name="CustomShape 67"/>
            <p:cNvSpPr/>
            <p:nvPr/>
          </p:nvSpPr>
          <p:spPr>
            <a:xfrm>
              <a:off x="429552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9" name="CustomShape 68"/>
            <p:cNvSpPr/>
            <p:nvPr/>
          </p:nvSpPr>
          <p:spPr>
            <a:xfrm>
              <a:off x="411264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0" name="CustomShape 69"/>
            <p:cNvSpPr/>
            <p:nvPr/>
          </p:nvSpPr>
          <p:spPr>
            <a:xfrm>
              <a:off x="539280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1" name="CustomShape 70"/>
            <p:cNvSpPr/>
            <p:nvPr/>
          </p:nvSpPr>
          <p:spPr>
            <a:xfrm>
              <a:off x="520992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2" name="CustomShape 71"/>
            <p:cNvSpPr/>
            <p:nvPr/>
          </p:nvSpPr>
          <p:spPr>
            <a:xfrm>
              <a:off x="502704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3" name="CustomShape 72"/>
            <p:cNvSpPr/>
            <p:nvPr/>
          </p:nvSpPr>
          <p:spPr>
            <a:xfrm>
              <a:off x="484416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4" name="CustomShape 73"/>
            <p:cNvSpPr/>
            <p:nvPr/>
          </p:nvSpPr>
          <p:spPr>
            <a:xfrm>
              <a:off x="539280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5" name="CustomShape 74"/>
            <p:cNvSpPr/>
            <p:nvPr/>
          </p:nvSpPr>
          <p:spPr>
            <a:xfrm>
              <a:off x="520992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6" name="CustomShape 75"/>
            <p:cNvSpPr/>
            <p:nvPr/>
          </p:nvSpPr>
          <p:spPr>
            <a:xfrm>
              <a:off x="502704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7" name="CustomShape 76"/>
            <p:cNvSpPr/>
            <p:nvPr/>
          </p:nvSpPr>
          <p:spPr>
            <a:xfrm>
              <a:off x="484416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8" name="CustomShape 77"/>
            <p:cNvSpPr/>
            <p:nvPr/>
          </p:nvSpPr>
          <p:spPr>
            <a:xfrm>
              <a:off x="466128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9" name="CustomShape 78"/>
            <p:cNvSpPr/>
            <p:nvPr/>
          </p:nvSpPr>
          <p:spPr>
            <a:xfrm>
              <a:off x="447840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0" name="CustomShape 79"/>
            <p:cNvSpPr/>
            <p:nvPr/>
          </p:nvSpPr>
          <p:spPr>
            <a:xfrm>
              <a:off x="429552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1" name="CustomShape 80"/>
            <p:cNvSpPr/>
            <p:nvPr/>
          </p:nvSpPr>
          <p:spPr>
            <a:xfrm>
              <a:off x="411264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2" name="CustomShape 81"/>
            <p:cNvSpPr/>
            <p:nvPr/>
          </p:nvSpPr>
          <p:spPr>
            <a:xfrm>
              <a:off x="466128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3" name="CustomShape 82"/>
            <p:cNvSpPr/>
            <p:nvPr/>
          </p:nvSpPr>
          <p:spPr>
            <a:xfrm>
              <a:off x="447840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4" name="CustomShape 83"/>
            <p:cNvSpPr/>
            <p:nvPr/>
          </p:nvSpPr>
          <p:spPr>
            <a:xfrm>
              <a:off x="429552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5" name="CustomShape 84"/>
            <p:cNvSpPr/>
            <p:nvPr/>
          </p:nvSpPr>
          <p:spPr>
            <a:xfrm>
              <a:off x="411264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6" name="CustomShape 85"/>
            <p:cNvSpPr/>
            <p:nvPr/>
          </p:nvSpPr>
          <p:spPr>
            <a:xfrm>
              <a:off x="392976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7" name="CustomShape 86"/>
            <p:cNvSpPr/>
            <p:nvPr/>
          </p:nvSpPr>
          <p:spPr>
            <a:xfrm>
              <a:off x="374688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8" name="CustomShape 87"/>
            <p:cNvSpPr/>
            <p:nvPr/>
          </p:nvSpPr>
          <p:spPr>
            <a:xfrm>
              <a:off x="356400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9" name="CustomShape 88"/>
            <p:cNvSpPr/>
            <p:nvPr/>
          </p:nvSpPr>
          <p:spPr>
            <a:xfrm>
              <a:off x="338112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0" name="CustomShape 89"/>
            <p:cNvSpPr/>
            <p:nvPr/>
          </p:nvSpPr>
          <p:spPr>
            <a:xfrm>
              <a:off x="392976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1" name="CustomShape 90"/>
            <p:cNvSpPr/>
            <p:nvPr/>
          </p:nvSpPr>
          <p:spPr>
            <a:xfrm>
              <a:off x="374688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2" name="CustomShape 91"/>
            <p:cNvSpPr/>
            <p:nvPr/>
          </p:nvSpPr>
          <p:spPr>
            <a:xfrm>
              <a:off x="356400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3" name="CustomShape 92"/>
            <p:cNvSpPr/>
            <p:nvPr/>
          </p:nvSpPr>
          <p:spPr>
            <a:xfrm>
              <a:off x="338112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4" name="CustomShape 93"/>
            <p:cNvSpPr/>
            <p:nvPr/>
          </p:nvSpPr>
          <p:spPr>
            <a:xfrm>
              <a:off x="392976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5" name="CustomShape 94"/>
            <p:cNvSpPr/>
            <p:nvPr/>
          </p:nvSpPr>
          <p:spPr>
            <a:xfrm>
              <a:off x="374688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6" name="CustomShape 95"/>
            <p:cNvSpPr/>
            <p:nvPr/>
          </p:nvSpPr>
          <p:spPr>
            <a:xfrm>
              <a:off x="356400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7" name="CustomShape 96"/>
            <p:cNvSpPr/>
            <p:nvPr/>
          </p:nvSpPr>
          <p:spPr>
            <a:xfrm>
              <a:off x="338112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8" name="CustomShape 97"/>
            <p:cNvSpPr/>
            <p:nvPr/>
          </p:nvSpPr>
          <p:spPr>
            <a:xfrm>
              <a:off x="392976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9" name="CustomShape 98"/>
            <p:cNvSpPr/>
            <p:nvPr/>
          </p:nvSpPr>
          <p:spPr>
            <a:xfrm>
              <a:off x="374688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0" name="CustomShape 99"/>
            <p:cNvSpPr/>
            <p:nvPr/>
          </p:nvSpPr>
          <p:spPr>
            <a:xfrm>
              <a:off x="356400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1" name="CustomShape 100"/>
            <p:cNvSpPr/>
            <p:nvPr/>
          </p:nvSpPr>
          <p:spPr>
            <a:xfrm>
              <a:off x="338112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2" name="CustomShape 101"/>
            <p:cNvSpPr/>
            <p:nvPr/>
          </p:nvSpPr>
          <p:spPr>
            <a:xfrm>
              <a:off x="539280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3" name="CustomShape 102"/>
            <p:cNvSpPr/>
            <p:nvPr/>
          </p:nvSpPr>
          <p:spPr>
            <a:xfrm>
              <a:off x="520992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4" name="CustomShape 103"/>
            <p:cNvSpPr/>
            <p:nvPr/>
          </p:nvSpPr>
          <p:spPr>
            <a:xfrm>
              <a:off x="502704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5" name="CustomShape 104"/>
            <p:cNvSpPr/>
            <p:nvPr/>
          </p:nvSpPr>
          <p:spPr>
            <a:xfrm>
              <a:off x="484416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6" name="CustomShape 105"/>
            <p:cNvSpPr/>
            <p:nvPr/>
          </p:nvSpPr>
          <p:spPr>
            <a:xfrm>
              <a:off x="539280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7" name="CustomShape 106"/>
            <p:cNvSpPr/>
            <p:nvPr/>
          </p:nvSpPr>
          <p:spPr>
            <a:xfrm>
              <a:off x="520992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8" name="CustomShape 107"/>
            <p:cNvSpPr/>
            <p:nvPr/>
          </p:nvSpPr>
          <p:spPr>
            <a:xfrm>
              <a:off x="502704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9" name="CustomShape 108"/>
            <p:cNvSpPr/>
            <p:nvPr/>
          </p:nvSpPr>
          <p:spPr>
            <a:xfrm>
              <a:off x="484416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0" name="CustomShape 109"/>
            <p:cNvSpPr/>
            <p:nvPr/>
          </p:nvSpPr>
          <p:spPr>
            <a:xfrm>
              <a:off x="466128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1" name="CustomShape 110"/>
            <p:cNvSpPr/>
            <p:nvPr/>
          </p:nvSpPr>
          <p:spPr>
            <a:xfrm>
              <a:off x="447840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2" name="CustomShape 111"/>
            <p:cNvSpPr/>
            <p:nvPr/>
          </p:nvSpPr>
          <p:spPr>
            <a:xfrm>
              <a:off x="429552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3" name="CustomShape 112"/>
            <p:cNvSpPr/>
            <p:nvPr/>
          </p:nvSpPr>
          <p:spPr>
            <a:xfrm>
              <a:off x="411264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4" name="CustomShape 113"/>
            <p:cNvSpPr/>
            <p:nvPr/>
          </p:nvSpPr>
          <p:spPr>
            <a:xfrm>
              <a:off x="466128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5" name="CustomShape 114"/>
            <p:cNvSpPr/>
            <p:nvPr/>
          </p:nvSpPr>
          <p:spPr>
            <a:xfrm>
              <a:off x="447840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6" name="CustomShape 115"/>
            <p:cNvSpPr/>
            <p:nvPr/>
          </p:nvSpPr>
          <p:spPr>
            <a:xfrm>
              <a:off x="429552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7" name="CustomShape 116"/>
            <p:cNvSpPr/>
            <p:nvPr/>
          </p:nvSpPr>
          <p:spPr>
            <a:xfrm>
              <a:off x="411264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8" name="CustomShape 117"/>
            <p:cNvSpPr/>
            <p:nvPr/>
          </p:nvSpPr>
          <p:spPr>
            <a:xfrm>
              <a:off x="392976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9" name="CustomShape 118"/>
            <p:cNvSpPr/>
            <p:nvPr/>
          </p:nvSpPr>
          <p:spPr>
            <a:xfrm>
              <a:off x="374688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0" name="CustomShape 119"/>
            <p:cNvSpPr/>
            <p:nvPr/>
          </p:nvSpPr>
          <p:spPr>
            <a:xfrm>
              <a:off x="356400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1" name="CustomShape 120"/>
            <p:cNvSpPr/>
            <p:nvPr/>
          </p:nvSpPr>
          <p:spPr>
            <a:xfrm>
              <a:off x="338112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2" name="CustomShape 121"/>
            <p:cNvSpPr/>
            <p:nvPr/>
          </p:nvSpPr>
          <p:spPr>
            <a:xfrm>
              <a:off x="392976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3" name="CustomShape 122"/>
            <p:cNvSpPr/>
            <p:nvPr/>
          </p:nvSpPr>
          <p:spPr>
            <a:xfrm>
              <a:off x="374688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4" name="CustomShape 123"/>
            <p:cNvSpPr/>
            <p:nvPr/>
          </p:nvSpPr>
          <p:spPr>
            <a:xfrm>
              <a:off x="356400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5" name="CustomShape 124"/>
            <p:cNvSpPr/>
            <p:nvPr/>
          </p:nvSpPr>
          <p:spPr>
            <a:xfrm>
              <a:off x="338112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6" name="CustomShape 125"/>
            <p:cNvSpPr/>
            <p:nvPr/>
          </p:nvSpPr>
          <p:spPr>
            <a:xfrm>
              <a:off x="3426480" y="4949640"/>
              <a:ext cx="77760" cy="77400"/>
            </a:xfrm>
            <a:prstGeom prst="ellipse">
              <a:avLst/>
            </a:prstGeom>
            <a:solidFill>
              <a:srgbClr val="3399ff"/>
            </a:solidFill>
            <a:ln w="54720">
              <a:solidFill>
                <a:srgbClr val="ff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7" name="CustomShape 126"/>
            <p:cNvSpPr/>
            <p:nvPr/>
          </p:nvSpPr>
          <p:spPr>
            <a:xfrm>
              <a:off x="557568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8" name="CustomShape 127"/>
            <p:cNvSpPr/>
            <p:nvPr/>
          </p:nvSpPr>
          <p:spPr>
            <a:xfrm>
              <a:off x="557568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9" name="CustomShape 128"/>
            <p:cNvSpPr/>
            <p:nvPr/>
          </p:nvSpPr>
          <p:spPr>
            <a:xfrm>
              <a:off x="557568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0" name="CustomShape 129"/>
            <p:cNvSpPr/>
            <p:nvPr/>
          </p:nvSpPr>
          <p:spPr>
            <a:xfrm>
              <a:off x="557568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1" name="CustomShape 130"/>
            <p:cNvSpPr/>
            <p:nvPr/>
          </p:nvSpPr>
          <p:spPr>
            <a:xfrm>
              <a:off x="557568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2" name="CustomShape 131"/>
            <p:cNvSpPr/>
            <p:nvPr/>
          </p:nvSpPr>
          <p:spPr>
            <a:xfrm>
              <a:off x="557568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3" name="CustomShape 132"/>
            <p:cNvSpPr/>
            <p:nvPr/>
          </p:nvSpPr>
          <p:spPr>
            <a:xfrm>
              <a:off x="557568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4" name="CustomShape 133"/>
            <p:cNvSpPr/>
            <p:nvPr/>
          </p:nvSpPr>
          <p:spPr>
            <a:xfrm>
              <a:off x="557568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5" name="CustomShape 134"/>
            <p:cNvSpPr/>
            <p:nvPr/>
          </p:nvSpPr>
          <p:spPr>
            <a:xfrm>
              <a:off x="557568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6" name="CustomShape 135"/>
            <p:cNvSpPr/>
            <p:nvPr/>
          </p:nvSpPr>
          <p:spPr>
            <a:xfrm>
              <a:off x="557568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87" name="CustomShape 136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How is a 3D vol stored on the computer?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Row by row (as a flattened matrix), starting from one corner called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origin.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Orientation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states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corner, and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which order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the rows are read (e.g., RPI).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ff00ff"/>
                </a:solidFill>
                <a:latin typeface="Trebuchet MS"/>
                <a:ea typeface="msmincho"/>
              </a:rPr>
              <a:t>At dset origin (i, j, k) = (0, 0, 0)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; 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at coordinate origin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 (x, y, z) = (0, 0, 0)!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88" name="CustomShape 137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Dataset storage: origin and orientation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189" name="Group 138"/>
          <p:cNvGrpSpPr/>
          <p:nvPr/>
        </p:nvGrpSpPr>
        <p:grpSpPr>
          <a:xfrm>
            <a:off x="-252000" y="7430040"/>
            <a:ext cx="2286000" cy="2249280"/>
            <a:chOff x="-252000" y="7430040"/>
            <a:chExt cx="2286000" cy="2249280"/>
          </a:xfrm>
        </p:grpSpPr>
        <p:pic>
          <p:nvPicPr>
            <p:cNvPr id="5190" name="" descr=""/>
            <p:cNvPicPr/>
            <p:nvPr/>
          </p:nvPicPr>
          <p:blipFill>
            <a:blip r:embed=""/>
            <a:stretch/>
          </p:blipFill>
          <p:spPr>
            <a:xfrm>
              <a:off x="156600" y="743004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91" name="" descr=""/>
            <p:cNvPicPr/>
            <p:nvPr/>
          </p:nvPicPr>
          <p:blipFill>
            <a:blip r:embed=""/>
            <a:stretch/>
          </p:blipFill>
          <p:spPr>
            <a:xfrm>
              <a:off x="-60840" y="772056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92" name="" descr=""/>
            <p:cNvPicPr/>
            <p:nvPr/>
          </p:nvPicPr>
          <p:blipFill>
            <a:blip r:embed=""/>
            <a:stretch/>
          </p:blipFill>
          <p:spPr>
            <a:xfrm>
              <a:off x="-252000" y="8000640"/>
              <a:ext cx="1877400" cy="167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93" name="TextShape 139"/>
          <p:cNvSpPr txBox="1"/>
          <p:nvPr/>
        </p:nvSpPr>
        <p:spPr>
          <a:xfrm>
            <a:off x="791640" y="2822400"/>
            <a:ext cx="181404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Example,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2D grid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94" name="Line 140"/>
          <p:cNvSpPr/>
          <p:nvPr/>
        </p:nvSpPr>
        <p:spPr>
          <a:xfrm flipV="1">
            <a:off x="3471840" y="4992120"/>
            <a:ext cx="2180160" cy="3240"/>
          </a:xfrm>
          <a:prstGeom prst="line">
            <a:avLst/>
          </a:prstGeom>
          <a:ln w="3672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95" name="Line 141"/>
          <p:cNvSpPr/>
          <p:nvPr/>
        </p:nvSpPr>
        <p:spPr>
          <a:xfrm flipV="1">
            <a:off x="3480840" y="4805280"/>
            <a:ext cx="2183760" cy="2160"/>
          </a:xfrm>
          <a:prstGeom prst="line">
            <a:avLst/>
          </a:prstGeom>
          <a:ln w="36720">
            <a:solidFill>
              <a:srgbClr val="ff860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196" name="Line 142"/>
          <p:cNvSpPr/>
          <p:nvPr/>
        </p:nvSpPr>
        <p:spPr>
          <a:xfrm>
            <a:off x="3470040" y="4639680"/>
            <a:ext cx="2206800" cy="3960"/>
          </a:xfrm>
          <a:prstGeom prst="line">
            <a:avLst/>
          </a:prstGeom>
          <a:ln w="36720">
            <a:solidFill>
              <a:srgbClr val="ffd42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197" name="Group 143"/>
          <p:cNvGrpSpPr/>
          <p:nvPr/>
        </p:nvGrpSpPr>
        <p:grpSpPr>
          <a:xfrm>
            <a:off x="7291440" y="2937600"/>
            <a:ext cx="1595520" cy="507960"/>
            <a:chOff x="7291440" y="2937600"/>
            <a:chExt cx="1595520" cy="507960"/>
          </a:xfrm>
        </p:grpSpPr>
        <p:sp>
          <p:nvSpPr>
            <p:cNvPr id="5198" name="Line 144"/>
            <p:cNvSpPr/>
            <p:nvPr/>
          </p:nvSpPr>
          <p:spPr>
            <a:xfrm>
              <a:off x="7407360" y="3445560"/>
              <a:ext cx="523440" cy="0"/>
            </a:xfrm>
            <a:prstGeom prst="line">
              <a:avLst/>
            </a:prstGeom>
            <a:ln w="36720">
              <a:solidFill>
                <a:srgbClr val="b85c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99" name="Line 145"/>
            <p:cNvSpPr/>
            <p:nvPr/>
          </p:nvSpPr>
          <p:spPr>
            <a:xfrm>
              <a:off x="7875720" y="3445560"/>
              <a:ext cx="517680" cy="0"/>
            </a:xfrm>
            <a:prstGeom prst="line">
              <a:avLst/>
            </a:prstGeom>
            <a:ln w="36720">
              <a:solidFill>
                <a:srgbClr val="ff860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00" name="Line 146"/>
            <p:cNvSpPr/>
            <p:nvPr/>
          </p:nvSpPr>
          <p:spPr>
            <a:xfrm>
              <a:off x="8348040" y="3445560"/>
              <a:ext cx="538920" cy="0"/>
            </a:xfrm>
            <a:prstGeom prst="line">
              <a:avLst/>
            </a:prstGeom>
            <a:ln w="36720">
              <a:solidFill>
                <a:srgbClr val="ffd428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01" name="TextShape 147"/>
            <p:cNvSpPr txBox="1"/>
            <p:nvPr/>
          </p:nvSpPr>
          <p:spPr>
            <a:xfrm>
              <a:off x="7291440" y="2937600"/>
              <a:ext cx="1595520" cy="43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2000" spc="-1" strike="noStrike">
                  <a:solidFill>
                    <a:srgbClr val="000000"/>
                  </a:solidFill>
                  <a:latin typeface="Trebuchet MS"/>
                </a:rPr>
                <a:t>read order: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202" name="CustomShape 148"/>
          <p:cNvSpPr/>
          <p:nvPr/>
        </p:nvSpPr>
        <p:spPr>
          <a:xfrm>
            <a:off x="61167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3" name="CustomShape 149"/>
          <p:cNvSpPr/>
          <p:nvPr/>
        </p:nvSpPr>
        <p:spPr>
          <a:xfrm>
            <a:off x="63090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4" name="CustomShape 150"/>
          <p:cNvSpPr/>
          <p:nvPr/>
        </p:nvSpPr>
        <p:spPr>
          <a:xfrm>
            <a:off x="65012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5" name="CustomShape 151"/>
          <p:cNvSpPr/>
          <p:nvPr/>
        </p:nvSpPr>
        <p:spPr>
          <a:xfrm>
            <a:off x="66934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6" name="CustomShape 152"/>
          <p:cNvSpPr/>
          <p:nvPr/>
        </p:nvSpPr>
        <p:spPr>
          <a:xfrm>
            <a:off x="68857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7" name="CustomShape 153"/>
          <p:cNvSpPr/>
          <p:nvPr/>
        </p:nvSpPr>
        <p:spPr>
          <a:xfrm>
            <a:off x="70779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8" name="CustomShape 154"/>
          <p:cNvSpPr/>
          <p:nvPr/>
        </p:nvSpPr>
        <p:spPr>
          <a:xfrm>
            <a:off x="72702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09" name="CustomShape 155"/>
          <p:cNvSpPr/>
          <p:nvPr/>
        </p:nvSpPr>
        <p:spPr>
          <a:xfrm>
            <a:off x="74624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0" name="CustomShape 156"/>
          <p:cNvSpPr/>
          <p:nvPr/>
        </p:nvSpPr>
        <p:spPr>
          <a:xfrm>
            <a:off x="76546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1" name="CustomShape 157"/>
          <p:cNvSpPr/>
          <p:nvPr/>
        </p:nvSpPr>
        <p:spPr>
          <a:xfrm>
            <a:off x="78469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2" name="CustomShape 158"/>
          <p:cNvSpPr/>
          <p:nvPr/>
        </p:nvSpPr>
        <p:spPr>
          <a:xfrm>
            <a:off x="80391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3" name="CustomShape 159"/>
          <p:cNvSpPr/>
          <p:nvPr/>
        </p:nvSpPr>
        <p:spPr>
          <a:xfrm>
            <a:off x="30409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4" name="CustomShape 160"/>
          <p:cNvSpPr/>
          <p:nvPr/>
        </p:nvSpPr>
        <p:spPr>
          <a:xfrm>
            <a:off x="32331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5" name="CustomShape 161"/>
          <p:cNvSpPr/>
          <p:nvPr/>
        </p:nvSpPr>
        <p:spPr>
          <a:xfrm>
            <a:off x="34254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6" name="CustomShape 162"/>
          <p:cNvSpPr/>
          <p:nvPr/>
        </p:nvSpPr>
        <p:spPr>
          <a:xfrm>
            <a:off x="36176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7" name="CustomShape 163"/>
          <p:cNvSpPr/>
          <p:nvPr/>
        </p:nvSpPr>
        <p:spPr>
          <a:xfrm>
            <a:off x="38098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8" name="CustomShape 164"/>
          <p:cNvSpPr/>
          <p:nvPr/>
        </p:nvSpPr>
        <p:spPr>
          <a:xfrm>
            <a:off x="40021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19" name="CustomShape 165"/>
          <p:cNvSpPr/>
          <p:nvPr/>
        </p:nvSpPr>
        <p:spPr>
          <a:xfrm>
            <a:off x="41943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0" name="CustomShape 166"/>
          <p:cNvSpPr/>
          <p:nvPr/>
        </p:nvSpPr>
        <p:spPr>
          <a:xfrm>
            <a:off x="43866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1" name="CustomShape 167"/>
          <p:cNvSpPr/>
          <p:nvPr/>
        </p:nvSpPr>
        <p:spPr>
          <a:xfrm>
            <a:off x="45788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2" name="CustomShape 168"/>
          <p:cNvSpPr/>
          <p:nvPr/>
        </p:nvSpPr>
        <p:spPr>
          <a:xfrm>
            <a:off x="47710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3" name="CustomShape 169"/>
          <p:cNvSpPr/>
          <p:nvPr/>
        </p:nvSpPr>
        <p:spPr>
          <a:xfrm>
            <a:off x="49633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4" name="CustomShape 170"/>
          <p:cNvSpPr/>
          <p:nvPr/>
        </p:nvSpPr>
        <p:spPr>
          <a:xfrm>
            <a:off x="51555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5" name="CustomShape 171"/>
          <p:cNvSpPr/>
          <p:nvPr/>
        </p:nvSpPr>
        <p:spPr>
          <a:xfrm>
            <a:off x="53478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6" name="CustomShape 172"/>
          <p:cNvSpPr/>
          <p:nvPr/>
        </p:nvSpPr>
        <p:spPr>
          <a:xfrm>
            <a:off x="55400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7" name="CustomShape 173"/>
          <p:cNvSpPr/>
          <p:nvPr/>
        </p:nvSpPr>
        <p:spPr>
          <a:xfrm>
            <a:off x="57322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8" name="CustomShape 174"/>
          <p:cNvSpPr/>
          <p:nvPr/>
        </p:nvSpPr>
        <p:spPr>
          <a:xfrm>
            <a:off x="59245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29" name="Line 175"/>
          <p:cNvSpPr/>
          <p:nvPr/>
        </p:nvSpPr>
        <p:spPr>
          <a:xfrm>
            <a:off x="3116160" y="6170040"/>
            <a:ext cx="1372320" cy="0"/>
          </a:xfrm>
          <a:prstGeom prst="line">
            <a:avLst/>
          </a:prstGeom>
          <a:ln w="3672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30" name="Line 176"/>
          <p:cNvSpPr/>
          <p:nvPr/>
        </p:nvSpPr>
        <p:spPr>
          <a:xfrm>
            <a:off x="4647960" y="6168600"/>
            <a:ext cx="1616400" cy="0"/>
          </a:xfrm>
          <a:prstGeom prst="line">
            <a:avLst/>
          </a:prstGeom>
          <a:ln w="36720">
            <a:solidFill>
              <a:srgbClr val="ff860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31" name="Line 177"/>
          <p:cNvSpPr/>
          <p:nvPr/>
        </p:nvSpPr>
        <p:spPr>
          <a:xfrm>
            <a:off x="6417000" y="6150240"/>
            <a:ext cx="1374120" cy="0"/>
          </a:xfrm>
          <a:prstGeom prst="line">
            <a:avLst/>
          </a:prstGeom>
          <a:ln w="36720">
            <a:solidFill>
              <a:srgbClr val="ffd42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32" name="TextShape 178"/>
          <p:cNvSpPr txBox="1"/>
          <p:nvPr/>
        </p:nvSpPr>
        <p:spPr>
          <a:xfrm>
            <a:off x="357120" y="5919480"/>
            <a:ext cx="2503800" cy="45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→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stored on comp: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33" name="TextShape 179"/>
          <p:cNvSpPr txBox="1"/>
          <p:nvPr/>
        </p:nvSpPr>
        <p:spPr>
          <a:xfrm>
            <a:off x="8231400" y="5941440"/>
            <a:ext cx="640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...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34" name="Freeform 180"/>
          <p:cNvSpPr/>
          <p:nvPr/>
        </p:nvSpPr>
        <p:spPr>
          <a:xfrm>
            <a:off x="4564440" y="3758400"/>
            <a:ext cx="1768320" cy="782640"/>
          </a:xfrm>
          <a:custGeom>
            <a:avLst/>
            <a:gdLst/>
            <a:ahLst/>
            <a:rect l="0" t="0" r="r" b="b"/>
            <a:pathLst>
              <a:path w="4912" h="2174">
                <a:moveTo>
                  <a:pt x="0" y="965"/>
                </a:moveTo>
                <a:cubicBezTo>
                  <a:pt x="393" y="649"/>
                  <a:pt x="821" y="374"/>
                  <a:pt x="1280" y="170"/>
                </a:cubicBezTo>
                <a:cubicBezTo>
                  <a:pt x="1665" y="0"/>
                  <a:pt x="2161" y="102"/>
                  <a:pt x="2454" y="412"/>
                </a:cubicBezTo>
                <a:cubicBezTo>
                  <a:pt x="2824" y="802"/>
                  <a:pt x="3241" y="1150"/>
                  <a:pt x="3562" y="1588"/>
                </a:cubicBezTo>
                <a:cubicBezTo>
                  <a:pt x="3810" y="1926"/>
                  <a:pt x="4234" y="2173"/>
                  <a:pt x="4669" y="2141"/>
                </a:cubicBezTo>
                <a:lnTo>
                  <a:pt x="4911" y="2141"/>
                </a:lnTo>
              </a:path>
            </a:pathLst>
          </a:custGeom>
          <a:ln w="36720">
            <a:solidFill>
              <a:srgbClr val="8407d5"/>
            </a:solidFill>
            <a:round/>
            <a:headEnd len="med" type="triangle" w="med"/>
          </a:ln>
        </p:spPr>
      </p:sp>
      <p:sp>
        <p:nvSpPr>
          <p:cNvPr id="5235" name="TextShape 181"/>
          <p:cNvSpPr txBox="1"/>
          <p:nvPr/>
        </p:nvSpPr>
        <p:spPr>
          <a:xfrm>
            <a:off x="6298560" y="38779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36" name="TextShape 182"/>
          <p:cNvSpPr txBox="1"/>
          <p:nvPr/>
        </p:nvSpPr>
        <p:spPr>
          <a:xfrm>
            <a:off x="2358720" y="38779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37" name="TextShape 183"/>
          <p:cNvSpPr txBox="1"/>
          <p:nvPr/>
        </p:nvSpPr>
        <p:spPr>
          <a:xfrm>
            <a:off x="4575960" y="515592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38" name="TextShape 184"/>
          <p:cNvSpPr txBox="1"/>
          <p:nvPr/>
        </p:nvSpPr>
        <p:spPr>
          <a:xfrm>
            <a:off x="4564800" y="267228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39" name="TextShape 185"/>
          <p:cNvSpPr txBox="1"/>
          <p:nvPr/>
        </p:nvSpPr>
        <p:spPr>
          <a:xfrm>
            <a:off x="1936800" y="5479200"/>
            <a:ext cx="23043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→ </a:t>
            </a:r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orientation:</a:t>
            </a:r>
            <a:r>
              <a:rPr b="1" i="1" lang="en-US" sz="2000" spc="-1" strike="noStrike">
                <a:solidFill>
                  <a:srgbClr val="ff00ff"/>
                </a:solidFill>
                <a:latin typeface="Trebuchet MS"/>
              </a:rPr>
              <a:t> LI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40" name="TextShape 186"/>
          <p:cNvSpPr txBox="1"/>
          <p:nvPr/>
        </p:nvSpPr>
        <p:spPr>
          <a:xfrm>
            <a:off x="6298560" y="4280400"/>
            <a:ext cx="2302920" cy="73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coordinate</a:t>
            </a: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 origin: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(</a:t>
            </a:r>
            <a:r>
              <a:rPr b="0" i="1" lang="en-US" sz="2000" spc="-1" strike="noStrike">
                <a:solidFill>
                  <a:srgbClr val="8407d5"/>
                </a:solidFill>
                <a:latin typeface="Trebuchet MS"/>
              </a:rPr>
              <a:t>x, y</a:t>
            </a: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) = (0, 0)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1" name="Line 1"/>
          <p:cNvSpPr/>
          <p:nvPr/>
        </p:nvSpPr>
        <p:spPr>
          <a:xfrm>
            <a:off x="2633400" y="4081680"/>
            <a:ext cx="3694320" cy="0"/>
          </a:xfrm>
          <a:prstGeom prst="line">
            <a:avLst/>
          </a:prstGeom>
          <a:ln w="183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42" name="Line 2"/>
          <p:cNvSpPr/>
          <p:nvPr/>
        </p:nvSpPr>
        <p:spPr>
          <a:xfrm flipH="1" flipV="1">
            <a:off x="4564440" y="2826360"/>
            <a:ext cx="11160" cy="2534040"/>
          </a:xfrm>
          <a:prstGeom prst="line">
            <a:avLst/>
          </a:prstGeom>
          <a:ln w="18360">
            <a:solidFill>
              <a:srgbClr val="3465a4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43" name="TextShape 3"/>
          <p:cNvSpPr txBox="1"/>
          <p:nvPr/>
        </p:nvSpPr>
        <p:spPr>
          <a:xfrm>
            <a:off x="1936800" y="4764600"/>
            <a:ext cx="2320200" cy="1005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dset origin: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(</a:t>
            </a:r>
            <a:r>
              <a:rPr b="0" i="1" lang="en-US" sz="2000" spc="-1" strike="noStrike">
                <a:solidFill>
                  <a:srgbClr val="ff00ff"/>
                </a:solidFill>
                <a:latin typeface="Trebuchet MS"/>
              </a:rPr>
              <a:t>i, j</a:t>
            </a:r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) = (0, 0)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244" name="Group 4"/>
          <p:cNvGrpSpPr/>
          <p:nvPr/>
        </p:nvGrpSpPr>
        <p:grpSpPr>
          <a:xfrm>
            <a:off x="3381120" y="3250080"/>
            <a:ext cx="2377440" cy="1828800"/>
            <a:chOff x="3381120" y="3250080"/>
            <a:chExt cx="2377440" cy="1828800"/>
          </a:xfrm>
        </p:grpSpPr>
        <p:sp>
          <p:nvSpPr>
            <p:cNvPr id="5245" name="CustomShape 5"/>
            <p:cNvSpPr/>
            <p:nvPr/>
          </p:nvSpPr>
          <p:spPr>
            <a:xfrm>
              <a:off x="539280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6" name="CustomShape 6"/>
            <p:cNvSpPr/>
            <p:nvPr/>
          </p:nvSpPr>
          <p:spPr>
            <a:xfrm>
              <a:off x="520992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7" name="CustomShape 7"/>
            <p:cNvSpPr/>
            <p:nvPr/>
          </p:nvSpPr>
          <p:spPr>
            <a:xfrm>
              <a:off x="502704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8" name="CustomShape 8"/>
            <p:cNvSpPr/>
            <p:nvPr/>
          </p:nvSpPr>
          <p:spPr>
            <a:xfrm>
              <a:off x="484416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9" name="CustomShape 9"/>
            <p:cNvSpPr/>
            <p:nvPr/>
          </p:nvSpPr>
          <p:spPr>
            <a:xfrm>
              <a:off x="539280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0" name="CustomShape 10"/>
            <p:cNvSpPr/>
            <p:nvPr/>
          </p:nvSpPr>
          <p:spPr>
            <a:xfrm>
              <a:off x="520992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1" name="CustomShape 11"/>
            <p:cNvSpPr/>
            <p:nvPr/>
          </p:nvSpPr>
          <p:spPr>
            <a:xfrm>
              <a:off x="502704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2" name="CustomShape 12"/>
            <p:cNvSpPr/>
            <p:nvPr/>
          </p:nvSpPr>
          <p:spPr>
            <a:xfrm>
              <a:off x="484416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3" name="CustomShape 13"/>
            <p:cNvSpPr/>
            <p:nvPr/>
          </p:nvSpPr>
          <p:spPr>
            <a:xfrm>
              <a:off x="466128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4" name="CustomShape 14"/>
            <p:cNvSpPr/>
            <p:nvPr/>
          </p:nvSpPr>
          <p:spPr>
            <a:xfrm>
              <a:off x="447840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5" name="CustomShape 15"/>
            <p:cNvSpPr/>
            <p:nvPr/>
          </p:nvSpPr>
          <p:spPr>
            <a:xfrm>
              <a:off x="429552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6" name="CustomShape 16"/>
            <p:cNvSpPr/>
            <p:nvPr/>
          </p:nvSpPr>
          <p:spPr>
            <a:xfrm>
              <a:off x="411264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7" name="CustomShape 17"/>
            <p:cNvSpPr/>
            <p:nvPr/>
          </p:nvSpPr>
          <p:spPr>
            <a:xfrm>
              <a:off x="466128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8" name="CustomShape 18"/>
            <p:cNvSpPr/>
            <p:nvPr/>
          </p:nvSpPr>
          <p:spPr>
            <a:xfrm>
              <a:off x="447840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9" name="CustomShape 19"/>
            <p:cNvSpPr/>
            <p:nvPr/>
          </p:nvSpPr>
          <p:spPr>
            <a:xfrm>
              <a:off x="429552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0" name="CustomShape 20"/>
            <p:cNvSpPr/>
            <p:nvPr/>
          </p:nvSpPr>
          <p:spPr>
            <a:xfrm>
              <a:off x="411264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1" name="CustomShape 21"/>
            <p:cNvSpPr/>
            <p:nvPr/>
          </p:nvSpPr>
          <p:spPr>
            <a:xfrm>
              <a:off x="539280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2" name="CustomShape 22"/>
            <p:cNvSpPr/>
            <p:nvPr/>
          </p:nvSpPr>
          <p:spPr>
            <a:xfrm>
              <a:off x="520992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3" name="CustomShape 23"/>
            <p:cNvSpPr/>
            <p:nvPr/>
          </p:nvSpPr>
          <p:spPr>
            <a:xfrm>
              <a:off x="502704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4" name="CustomShape 24"/>
            <p:cNvSpPr/>
            <p:nvPr/>
          </p:nvSpPr>
          <p:spPr>
            <a:xfrm>
              <a:off x="484416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5" name="CustomShape 25"/>
            <p:cNvSpPr/>
            <p:nvPr/>
          </p:nvSpPr>
          <p:spPr>
            <a:xfrm>
              <a:off x="539280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6" name="CustomShape 26"/>
            <p:cNvSpPr/>
            <p:nvPr/>
          </p:nvSpPr>
          <p:spPr>
            <a:xfrm>
              <a:off x="520992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7" name="CustomShape 27"/>
            <p:cNvSpPr/>
            <p:nvPr/>
          </p:nvSpPr>
          <p:spPr>
            <a:xfrm>
              <a:off x="502704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8" name="CustomShape 28"/>
            <p:cNvSpPr/>
            <p:nvPr/>
          </p:nvSpPr>
          <p:spPr>
            <a:xfrm>
              <a:off x="484416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9" name="CustomShape 29"/>
            <p:cNvSpPr/>
            <p:nvPr/>
          </p:nvSpPr>
          <p:spPr>
            <a:xfrm>
              <a:off x="466128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0" name="CustomShape 30"/>
            <p:cNvSpPr/>
            <p:nvPr/>
          </p:nvSpPr>
          <p:spPr>
            <a:xfrm>
              <a:off x="447840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1" name="CustomShape 31"/>
            <p:cNvSpPr/>
            <p:nvPr/>
          </p:nvSpPr>
          <p:spPr>
            <a:xfrm>
              <a:off x="429552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2" name="CustomShape 32"/>
            <p:cNvSpPr/>
            <p:nvPr/>
          </p:nvSpPr>
          <p:spPr>
            <a:xfrm>
              <a:off x="411264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3" name="CustomShape 33"/>
            <p:cNvSpPr/>
            <p:nvPr/>
          </p:nvSpPr>
          <p:spPr>
            <a:xfrm>
              <a:off x="466128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4" name="CustomShape 34"/>
            <p:cNvSpPr/>
            <p:nvPr/>
          </p:nvSpPr>
          <p:spPr>
            <a:xfrm>
              <a:off x="447840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5" name="CustomShape 35"/>
            <p:cNvSpPr/>
            <p:nvPr/>
          </p:nvSpPr>
          <p:spPr>
            <a:xfrm>
              <a:off x="429552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6" name="CustomShape 36"/>
            <p:cNvSpPr/>
            <p:nvPr/>
          </p:nvSpPr>
          <p:spPr>
            <a:xfrm>
              <a:off x="411264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7" name="CustomShape 37"/>
            <p:cNvSpPr/>
            <p:nvPr/>
          </p:nvSpPr>
          <p:spPr>
            <a:xfrm>
              <a:off x="392976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8" name="CustomShape 38"/>
            <p:cNvSpPr/>
            <p:nvPr/>
          </p:nvSpPr>
          <p:spPr>
            <a:xfrm>
              <a:off x="374688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9" name="CustomShape 39"/>
            <p:cNvSpPr/>
            <p:nvPr/>
          </p:nvSpPr>
          <p:spPr>
            <a:xfrm>
              <a:off x="356400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0" name="CustomShape 40"/>
            <p:cNvSpPr/>
            <p:nvPr/>
          </p:nvSpPr>
          <p:spPr>
            <a:xfrm>
              <a:off x="338112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1" name="CustomShape 41"/>
            <p:cNvSpPr/>
            <p:nvPr/>
          </p:nvSpPr>
          <p:spPr>
            <a:xfrm>
              <a:off x="392976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2" name="CustomShape 42"/>
            <p:cNvSpPr/>
            <p:nvPr/>
          </p:nvSpPr>
          <p:spPr>
            <a:xfrm>
              <a:off x="374688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3" name="CustomShape 43"/>
            <p:cNvSpPr/>
            <p:nvPr/>
          </p:nvSpPr>
          <p:spPr>
            <a:xfrm>
              <a:off x="356400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4" name="CustomShape 44"/>
            <p:cNvSpPr/>
            <p:nvPr/>
          </p:nvSpPr>
          <p:spPr>
            <a:xfrm>
              <a:off x="338112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5" name="CustomShape 45"/>
            <p:cNvSpPr/>
            <p:nvPr/>
          </p:nvSpPr>
          <p:spPr>
            <a:xfrm>
              <a:off x="392976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6" name="CustomShape 46"/>
            <p:cNvSpPr/>
            <p:nvPr/>
          </p:nvSpPr>
          <p:spPr>
            <a:xfrm>
              <a:off x="374688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7" name="CustomShape 47"/>
            <p:cNvSpPr/>
            <p:nvPr/>
          </p:nvSpPr>
          <p:spPr>
            <a:xfrm>
              <a:off x="356400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8" name="CustomShape 48"/>
            <p:cNvSpPr/>
            <p:nvPr/>
          </p:nvSpPr>
          <p:spPr>
            <a:xfrm>
              <a:off x="338112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9" name="CustomShape 49"/>
            <p:cNvSpPr/>
            <p:nvPr/>
          </p:nvSpPr>
          <p:spPr>
            <a:xfrm>
              <a:off x="392976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0" name="CustomShape 50"/>
            <p:cNvSpPr/>
            <p:nvPr/>
          </p:nvSpPr>
          <p:spPr>
            <a:xfrm>
              <a:off x="374688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1" name="CustomShape 51"/>
            <p:cNvSpPr/>
            <p:nvPr/>
          </p:nvSpPr>
          <p:spPr>
            <a:xfrm>
              <a:off x="356400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2" name="CustomShape 52"/>
            <p:cNvSpPr/>
            <p:nvPr/>
          </p:nvSpPr>
          <p:spPr>
            <a:xfrm>
              <a:off x="338112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3" name="CustomShape 53"/>
            <p:cNvSpPr/>
            <p:nvPr/>
          </p:nvSpPr>
          <p:spPr>
            <a:xfrm>
              <a:off x="539280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4" name="CustomShape 54"/>
            <p:cNvSpPr/>
            <p:nvPr/>
          </p:nvSpPr>
          <p:spPr>
            <a:xfrm>
              <a:off x="520992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5" name="CustomShape 55"/>
            <p:cNvSpPr/>
            <p:nvPr/>
          </p:nvSpPr>
          <p:spPr>
            <a:xfrm>
              <a:off x="502704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6" name="CustomShape 56"/>
            <p:cNvSpPr/>
            <p:nvPr/>
          </p:nvSpPr>
          <p:spPr>
            <a:xfrm>
              <a:off x="484416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7" name="CustomShape 57"/>
            <p:cNvSpPr/>
            <p:nvPr/>
          </p:nvSpPr>
          <p:spPr>
            <a:xfrm>
              <a:off x="539280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8" name="CustomShape 58"/>
            <p:cNvSpPr/>
            <p:nvPr/>
          </p:nvSpPr>
          <p:spPr>
            <a:xfrm>
              <a:off x="520992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9" name="CustomShape 59"/>
            <p:cNvSpPr/>
            <p:nvPr/>
          </p:nvSpPr>
          <p:spPr>
            <a:xfrm>
              <a:off x="502704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0" name="CustomShape 60"/>
            <p:cNvSpPr/>
            <p:nvPr/>
          </p:nvSpPr>
          <p:spPr>
            <a:xfrm>
              <a:off x="484416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1" name="CustomShape 61"/>
            <p:cNvSpPr/>
            <p:nvPr/>
          </p:nvSpPr>
          <p:spPr>
            <a:xfrm>
              <a:off x="466128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2" name="CustomShape 62"/>
            <p:cNvSpPr/>
            <p:nvPr/>
          </p:nvSpPr>
          <p:spPr>
            <a:xfrm>
              <a:off x="447840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3" name="CustomShape 63"/>
            <p:cNvSpPr/>
            <p:nvPr/>
          </p:nvSpPr>
          <p:spPr>
            <a:xfrm>
              <a:off x="429552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4" name="CustomShape 64"/>
            <p:cNvSpPr/>
            <p:nvPr/>
          </p:nvSpPr>
          <p:spPr>
            <a:xfrm>
              <a:off x="411264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5" name="CustomShape 65"/>
            <p:cNvSpPr/>
            <p:nvPr/>
          </p:nvSpPr>
          <p:spPr>
            <a:xfrm>
              <a:off x="466128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6" name="CustomShape 66"/>
            <p:cNvSpPr/>
            <p:nvPr/>
          </p:nvSpPr>
          <p:spPr>
            <a:xfrm>
              <a:off x="447840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7" name="CustomShape 67"/>
            <p:cNvSpPr/>
            <p:nvPr/>
          </p:nvSpPr>
          <p:spPr>
            <a:xfrm>
              <a:off x="429552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8" name="CustomShape 68"/>
            <p:cNvSpPr/>
            <p:nvPr/>
          </p:nvSpPr>
          <p:spPr>
            <a:xfrm>
              <a:off x="411264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9" name="CustomShape 69"/>
            <p:cNvSpPr/>
            <p:nvPr/>
          </p:nvSpPr>
          <p:spPr>
            <a:xfrm>
              <a:off x="539280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0" name="CustomShape 70"/>
            <p:cNvSpPr/>
            <p:nvPr/>
          </p:nvSpPr>
          <p:spPr>
            <a:xfrm>
              <a:off x="520992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1" name="CustomShape 71"/>
            <p:cNvSpPr/>
            <p:nvPr/>
          </p:nvSpPr>
          <p:spPr>
            <a:xfrm>
              <a:off x="502704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2" name="CustomShape 72"/>
            <p:cNvSpPr/>
            <p:nvPr/>
          </p:nvSpPr>
          <p:spPr>
            <a:xfrm>
              <a:off x="484416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3" name="CustomShape 73"/>
            <p:cNvSpPr/>
            <p:nvPr/>
          </p:nvSpPr>
          <p:spPr>
            <a:xfrm>
              <a:off x="539280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4" name="CustomShape 74"/>
            <p:cNvSpPr/>
            <p:nvPr/>
          </p:nvSpPr>
          <p:spPr>
            <a:xfrm>
              <a:off x="520992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5" name="CustomShape 75"/>
            <p:cNvSpPr/>
            <p:nvPr/>
          </p:nvSpPr>
          <p:spPr>
            <a:xfrm>
              <a:off x="502704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6" name="CustomShape 76"/>
            <p:cNvSpPr/>
            <p:nvPr/>
          </p:nvSpPr>
          <p:spPr>
            <a:xfrm>
              <a:off x="484416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7" name="CustomShape 77"/>
            <p:cNvSpPr/>
            <p:nvPr/>
          </p:nvSpPr>
          <p:spPr>
            <a:xfrm>
              <a:off x="466128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8" name="CustomShape 78"/>
            <p:cNvSpPr/>
            <p:nvPr/>
          </p:nvSpPr>
          <p:spPr>
            <a:xfrm>
              <a:off x="447840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9" name="CustomShape 79"/>
            <p:cNvSpPr/>
            <p:nvPr/>
          </p:nvSpPr>
          <p:spPr>
            <a:xfrm>
              <a:off x="429552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0" name="CustomShape 80"/>
            <p:cNvSpPr/>
            <p:nvPr/>
          </p:nvSpPr>
          <p:spPr>
            <a:xfrm>
              <a:off x="411264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1" name="CustomShape 81"/>
            <p:cNvSpPr/>
            <p:nvPr/>
          </p:nvSpPr>
          <p:spPr>
            <a:xfrm>
              <a:off x="466128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2" name="CustomShape 82"/>
            <p:cNvSpPr/>
            <p:nvPr/>
          </p:nvSpPr>
          <p:spPr>
            <a:xfrm>
              <a:off x="447840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3" name="CustomShape 83"/>
            <p:cNvSpPr/>
            <p:nvPr/>
          </p:nvSpPr>
          <p:spPr>
            <a:xfrm>
              <a:off x="429552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4" name="CustomShape 84"/>
            <p:cNvSpPr/>
            <p:nvPr/>
          </p:nvSpPr>
          <p:spPr>
            <a:xfrm>
              <a:off x="411264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5" name="CustomShape 85"/>
            <p:cNvSpPr/>
            <p:nvPr/>
          </p:nvSpPr>
          <p:spPr>
            <a:xfrm>
              <a:off x="392976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6" name="CustomShape 86"/>
            <p:cNvSpPr/>
            <p:nvPr/>
          </p:nvSpPr>
          <p:spPr>
            <a:xfrm>
              <a:off x="374688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7" name="CustomShape 87"/>
            <p:cNvSpPr/>
            <p:nvPr/>
          </p:nvSpPr>
          <p:spPr>
            <a:xfrm>
              <a:off x="356400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8" name="CustomShape 88"/>
            <p:cNvSpPr/>
            <p:nvPr/>
          </p:nvSpPr>
          <p:spPr>
            <a:xfrm>
              <a:off x="338112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9" name="CustomShape 89"/>
            <p:cNvSpPr/>
            <p:nvPr/>
          </p:nvSpPr>
          <p:spPr>
            <a:xfrm>
              <a:off x="392976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0" name="CustomShape 90"/>
            <p:cNvSpPr/>
            <p:nvPr/>
          </p:nvSpPr>
          <p:spPr>
            <a:xfrm>
              <a:off x="374688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1" name="CustomShape 91"/>
            <p:cNvSpPr/>
            <p:nvPr/>
          </p:nvSpPr>
          <p:spPr>
            <a:xfrm>
              <a:off x="356400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2" name="CustomShape 92"/>
            <p:cNvSpPr/>
            <p:nvPr/>
          </p:nvSpPr>
          <p:spPr>
            <a:xfrm>
              <a:off x="338112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3" name="CustomShape 93"/>
            <p:cNvSpPr/>
            <p:nvPr/>
          </p:nvSpPr>
          <p:spPr>
            <a:xfrm>
              <a:off x="392976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4" name="CustomShape 94"/>
            <p:cNvSpPr/>
            <p:nvPr/>
          </p:nvSpPr>
          <p:spPr>
            <a:xfrm>
              <a:off x="374688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5" name="CustomShape 95"/>
            <p:cNvSpPr/>
            <p:nvPr/>
          </p:nvSpPr>
          <p:spPr>
            <a:xfrm>
              <a:off x="356400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6" name="CustomShape 96"/>
            <p:cNvSpPr/>
            <p:nvPr/>
          </p:nvSpPr>
          <p:spPr>
            <a:xfrm>
              <a:off x="338112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7" name="CustomShape 97"/>
            <p:cNvSpPr/>
            <p:nvPr/>
          </p:nvSpPr>
          <p:spPr>
            <a:xfrm>
              <a:off x="392976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8" name="CustomShape 98"/>
            <p:cNvSpPr/>
            <p:nvPr/>
          </p:nvSpPr>
          <p:spPr>
            <a:xfrm>
              <a:off x="374688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9" name="CustomShape 99"/>
            <p:cNvSpPr/>
            <p:nvPr/>
          </p:nvSpPr>
          <p:spPr>
            <a:xfrm>
              <a:off x="356400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0" name="CustomShape 100"/>
            <p:cNvSpPr/>
            <p:nvPr/>
          </p:nvSpPr>
          <p:spPr>
            <a:xfrm>
              <a:off x="338112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1" name="CustomShape 101"/>
            <p:cNvSpPr/>
            <p:nvPr/>
          </p:nvSpPr>
          <p:spPr>
            <a:xfrm>
              <a:off x="539280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2" name="CustomShape 102"/>
            <p:cNvSpPr/>
            <p:nvPr/>
          </p:nvSpPr>
          <p:spPr>
            <a:xfrm>
              <a:off x="520992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3" name="CustomShape 103"/>
            <p:cNvSpPr/>
            <p:nvPr/>
          </p:nvSpPr>
          <p:spPr>
            <a:xfrm>
              <a:off x="502704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4" name="CustomShape 104"/>
            <p:cNvSpPr/>
            <p:nvPr/>
          </p:nvSpPr>
          <p:spPr>
            <a:xfrm>
              <a:off x="484416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5" name="CustomShape 105"/>
            <p:cNvSpPr/>
            <p:nvPr/>
          </p:nvSpPr>
          <p:spPr>
            <a:xfrm>
              <a:off x="539280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6" name="CustomShape 106"/>
            <p:cNvSpPr/>
            <p:nvPr/>
          </p:nvSpPr>
          <p:spPr>
            <a:xfrm>
              <a:off x="520992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7" name="CustomShape 107"/>
            <p:cNvSpPr/>
            <p:nvPr/>
          </p:nvSpPr>
          <p:spPr>
            <a:xfrm>
              <a:off x="502704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8" name="CustomShape 108"/>
            <p:cNvSpPr/>
            <p:nvPr/>
          </p:nvSpPr>
          <p:spPr>
            <a:xfrm>
              <a:off x="484416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9" name="CustomShape 109"/>
            <p:cNvSpPr/>
            <p:nvPr/>
          </p:nvSpPr>
          <p:spPr>
            <a:xfrm>
              <a:off x="466128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0" name="CustomShape 110"/>
            <p:cNvSpPr/>
            <p:nvPr/>
          </p:nvSpPr>
          <p:spPr>
            <a:xfrm>
              <a:off x="447840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1" name="CustomShape 111"/>
            <p:cNvSpPr/>
            <p:nvPr/>
          </p:nvSpPr>
          <p:spPr>
            <a:xfrm>
              <a:off x="429552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2" name="CustomShape 112"/>
            <p:cNvSpPr/>
            <p:nvPr/>
          </p:nvSpPr>
          <p:spPr>
            <a:xfrm>
              <a:off x="411264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3" name="CustomShape 113"/>
            <p:cNvSpPr/>
            <p:nvPr/>
          </p:nvSpPr>
          <p:spPr>
            <a:xfrm>
              <a:off x="466128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4" name="CustomShape 114"/>
            <p:cNvSpPr/>
            <p:nvPr/>
          </p:nvSpPr>
          <p:spPr>
            <a:xfrm>
              <a:off x="447840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5" name="CustomShape 115"/>
            <p:cNvSpPr/>
            <p:nvPr/>
          </p:nvSpPr>
          <p:spPr>
            <a:xfrm>
              <a:off x="429552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6" name="CustomShape 116"/>
            <p:cNvSpPr/>
            <p:nvPr/>
          </p:nvSpPr>
          <p:spPr>
            <a:xfrm>
              <a:off x="411264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7" name="CustomShape 117"/>
            <p:cNvSpPr/>
            <p:nvPr/>
          </p:nvSpPr>
          <p:spPr>
            <a:xfrm>
              <a:off x="392976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8" name="CustomShape 118"/>
            <p:cNvSpPr/>
            <p:nvPr/>
          </p:nvSpPr>
          <p:spPr>
            <a:xfrm>
              <a:off x="374688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9" name="CustomShape 119"/>
            <p:cNvSpPr/>
            <p:nvPr/>
          </p:nvSpPr>
          <p:spPr>
            <a:xfrm>
              <a:off x="356400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0" name="CustomShape 120"/>
            <p:cNvSpPr/>
            <p:nvPr/>
          </p:nvSpPr>
          <p:spPr>
            <a:xfrm>
              <a:off x="338112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1" name="CustomShape 121"/>
            <p:cNvSpPr/>
            <p:nvPr/>
          </p:nvSpPr>
          <p:spPr>
            <a:xfrm>
              <a:off x="392976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2" name="CustomShape 122"/>
            <p:cNvSpPr/>
            <p:nvPr/>
          </p:nvSpPr>
          <p:spPr>
            <a:xfrm>
              <a:off x="374688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3" name="CustomShape 123"/>
            <p:cNvSpPr/>
            <p:nvPr/>
          </p:nvSpPr>
          <p:spPr>
            <a:xfrm>
              <a:off x="356400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4" name="CustomShape 124"/>
            <p:cNvSpPr/>
            <p:nvPr/>
          </p:nvSpPr>
          <p:spPr>
            <a:xfrm>
              <a:off x="338112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5" name="CustomShape 125"/>
            <p:cNvSpPr/>
            <p:nvPr/>
          </p:nvSpPr>
          <p:spPr>
            <a:xfrm>
              <a:off x="3426480" y="4949640"/>
              <a:ext cx="77760" cy="77400"/>
            </a:xfrm>
            <a:prstGeom prst="ellipse">
              <a:avLst/>
            </a:prstGeom>
            <a:solidFill>
              <a:srgbClr val="3399ff"/>
            </a:solidFill>
            <a:ln w="54720">
              <a:solidFill>
                <a:srgbClr val="ff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6" name="CustomShape 126"/>
            <p:cNvSpPr/>
            <p:nvPr/>
          </p:nvSpPr>
          <p:spPr>
            <a:xfrm>
              <a:off x="5575680" y="48960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7" name="CustomShape 127"/>
            <p:cNvSpPr/>
            <p:nvPr/>
          </p:nvSpPr>
          <p:spPr>
            <a:xfrm>
              <a:off x="5575680" y="47131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8" name="CustomShape 128"/>
            <p:cNvSpPr/>
            <p:nvPr/>
          </p:nvSpPr>
          <p:spPr>
            <a:xfrm>
              <a:off x="5575680" y="45302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9" name="CustomShape 129"/>
            <p:cNvSpPr/>
            <p:nvPr/>
          </p:nvSpPr>
          <p:spPr>
            <a:xfrm>
              <a:off x="5575680" y="43473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0" name="CustomShape 130"/>
            <p:cNvSpPr/>
            <p:nvPr/>
          </p:nvSpPr>
          <p:spPr>
            <a:xfrm>
              <a:off x="5575680" y="41644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1" name="CustomShape 131"/>
            <p:cNvSpPr/>
            <p:nvPr/>
          </p:nvSpPr>
          <p:spPr>
            <a:xfrm>
              <a:off x="5575680" y="398160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2" name="CustomShape 132"/>
            <p:cNvSpPr/>
            <p:nvPr/>
          </p:nvSpPr>
          <p:spPr>
            <a:xfrm>
              <a:off x="5575680" y="379872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3" name="CustomShape 133"/>
            <p:cNvSpPr/>
            <p:nvPr/>
          </p:nvSpPr>
          <p:spPr>
            <a:xfrm>
              <a:off x="5575680" y="361584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4" name="CustomShape 134"/>
            <p:cNvSpPr/>
            <p:nvPr/>
          </p:nvSpPr>
          <p:spPr>
            <a:xfrm>
              <a:off x="5575680" y="343296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5" name="CustomShape 135"/>
            <p:cNvSpPr/>
            <p:nvPr/>
          </p:nvSpPr>
          <p:spPr>
            <a:xfrm>
              <a:off x="5575680" y="3250080"/>
              <a:ext cx="182880" cy="1828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376" name="CustomShape 136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How is a 3D vol stored on the computer?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Row by row (as a flattened matrix), starting from one corner called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origin.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Orientation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states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corner, and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which order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the rows are read (e.g., RPI).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ff00ff"/>
                </a:solidFill>
                <a:latin typeface="Trebuchet MS"/>
                <a:ea typeface="msmincho"/>
              </a:rPr>
              <a:t>At dset origin (i, j, k) = (0, 0, 0)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; 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at coordinate origin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 (x, y, z) = (0, 0, 0)!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77" name="CustomShape 137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Dataset storage: origin and orientation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378" name="Group 138"/>
          <p:cNvGrpSpPr/>
          <p:nvPr/>
        </p:nvGrpSpPr>
        <p:grpSpPr>
          <a:xfrm>
            <a:off x="-252000" y="7430040"/>
            <a:ext cx="2286000" cy="2249280"/>
            <a:chOff x="-252000" y="7430040"/>
            <a:chExt cx="2286000" cy="2249280"/>
          </a:xfrm>
        </p:grpSpPr>
        <p:pic>
          <p:nvPicPr>
            <p:cNvPr id="5379" name="" descr=""/>
            <p:cNvPicPr/>
            <p:nvPr/>
          </p:nvPicPr>
          <p:blipFill>
            <a:blip r:embed=""/>
            <a:stretch/>
          </p:blipFill>
          <p:spPr>
            <a:xfrm>
              <a:off x="156600" y="743004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80" name="" descr=""/>
            <p:cNvPicPr/>
            <p:nvPr/>
          </p:nvPicPr>
          <p:blipFill>
            <a:blip r:embed=""/>
            <a:stretch/>
          </p:blipFill>
          <p:spPr>
            <a:xfrm>
              <a:off x="-60840" y="772056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81" name="" descr=""/>
            <p:cNvPicPr/>
            <p:nvPr/>
          </p:nvPicPr>
          <p:blipFill>
            <a:blip r:embed=""/>
            <a:stretch/>
          </p:blipFill>
          <p:spPr>
            <a:xfrm>
              <a:off x="-252000" y="8000640"/>
              <a:ext cx="1877400" cy="167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382" name="TextShape 139"/>
          <p:cNvSpPr txBox="1"/>
          <p:nvPr/>
        </p:nvSpPr>
        <p:spPr>
          <a:xfrm>
            <a:off x="791640" y="2822400"/>
            <a:ext cx="181404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Example, 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2D grid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3" name="Line 140"/>
          <p:cNvSpPr/>
          <p:nvPr/>
        </p:nvSpPr>
        <p:spPr>
          <a:xfrm flipV="1">
            <a:off x="3484080" y="3348720"/>
            <a:ext cx="0" cy="1654920"/>
          </a:xfrm>
          <a:prstGeom prst="line">
            <a:avLst/>
          </a:prstGeom>
          <a:ln w="3672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84" name="Line 141"/>
          <p:cNvSpPr/>
          <p:nvPr/>
        </p:nvSpPr>
        <p:spPr>
          <a:xfrm flipV="1">
            <a:off x="3672360" y="3361320"/>
            <a:ext cx="0" cy="1645560"/>
          </a:xfrm>
          <a:prstGeom prst="line">
            <a:avLst/>
          </a:prstGeom>
          <a:ln w="36720">
            <a:solidFill>
              <a:srgbClr val="ff860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85" name="Line 142"/>
          <p:cNvSpPr/>
          <p:nvPr/>
        </p:nvSpPr>
        <p:spPr>
          <a:xfrm flipV="1">
            <a:off x="3857760" y="3358080"/>
            <a:ext cx="0" cy="1645920"/>
          </a:xfrm>
          <a:prstGeom prst="line">
            <a:avLst/>
          </a:prstGeom>
          <a:ln w="36720">
            <a:solidFill>
              <a:srgbClr val="ffd42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386" name="Group 143"/>
          <p:cNvGrpSpPr/>
          <p:nvPr/>
        </p:nvGrpSpPr>
        <p:grpSpPr>
          <a:xfrm>
            <a:off x="7291440" y="2937600"/>
            <a:ext cx="1595520" cy="507960"/>
            <a:chOff x="7291440" y="2937600"/>
            <a:chExt cx="1595520" cy="507960"/>
          </a:xfrm>
        </p:grpSpPr>
        <p:sp>
          <p:nvSpPr>
            <p:cNvPr id="5387" name="Line 144"/>
            <p:cNvSpPr/>
            <p:nvPr/>
          </p:nvSpPr>
          <p:spPr>
            <a:xfrm>
              <a:off x="7407360" y="3445560"/>
              <a:ext cx="523440" cy="0"/>
            </a:xfrm>
            <a:prstGeom prst="line">
              <a:avLst/>
            </a:prstGeom>
            <a:ln w="36720">
              <a:solidFill>
                <a:srgbClr val="b85c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88" name="Line 145"/>
            <p:cNvSpPr/>
            <p:nvPr/>
          </p:nvSpPr>
          <p:spPr>
            <a:xfrm>
              <a:off x="7875720" y="3445560"/>
              <a:ext cx="517680" cy="0"/>
            </a:xfrm>
            <a:prstGeom prst="line">
              <a:avLst/>
            </a:prstGeom>
            <a:ln w="36720">
              <a:solidFill>
                <a:srgbClr val="ff860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89" name="Line 146"/>
            <p:cNvSpPr/>
            <p:nvPr/>
          </p:nvSpPr>
          <p:spPr>
            <a:xfrm>
              <a:off x="8348040" y="3445560"/>
              <a:ext cx="538920" cy="0"/>
            </a:xfrm>
            <a:prstGeom prst="line">
              <a:avLst/>
            </a:prstGeom>
            <a:ln w="36720">
              <a:solidFill>
                <a:srgbClr val="ffd428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90" name="TextShape 147"/>
            <p:cNvSpPr txBox="1"/>
            <p:nvPr/>
          </p:nvSpPr>
          <p:spPr>
            <a:xfrm>
              <a:off x="7291440" y="2937600"/>
              <a:ext cx="1595520" cy="43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2000" spc="-1" strike="noStrike">
                  <a:solidFill>
                    <a:srgbClr val="000000"/>
                  </a:solidFill>
                  <a:latin typeface="Trebuchet MS"/>
                </a:rPr>
                <a:t>read order: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391" name="CustomShape 148"/>
          <p:cNvSpPr/>
          <p:nvPr/>
        </p:nvSpPr>
        <p:spPr>
          <a:xfrm>
            <a:off x="61167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2" name="CustomShape 149"/>
          <p:cNvSpPr/>
          <p:nvPr/>
        </p:nvSpPr>
        <p:spPr>
          <a:xfrm>
            <a:off x="63090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3" name="CustomShape 150"/>
          <p:cNvSpPr/>
          <p:nvPr/>
        </p:nvSpPr>
        <p:spPr>
          <a:xfrm>
            <a:off x="65012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4" name="CustomShape 151"/>
          <p:cNvSpPr/>
          <p:nvPr/>
        </p:nvSpPr>
        <p:spPr>
          <a:xfrm>
            <a:off x="66934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5" name="CustomShape 152"/>
          <p:cNvSpPr/>
          <p:nvPr/>
        </p:nvSpPr>
        <p:spPr>
          <a:xfrm>
            <a:off x="68857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6" name="CustomShape 153"/>
          <p:cNvSpPr/>
          <p:nvPr/>
        </p:nvSpPr>
        <p:spPr>
          <a:xfrm>
            <a:off x="70779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7" name="CustomShape 154"/>
          <p:cNvSpPr/>
          <p:nvPr/>
        </p:nvSpPr>
        <p:spPr>
          <a:xfrm>
            <a:off x="72702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8" name="CustomShape 155"/>
          <p:cNvSpPr/>
          <p:nvPr/>
        </p:nvSpPr>
        <p:spPr>
          <a:xfrm>
            <a:off x="74624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399" name="CustomShape 156"/>
          <p:cNvSpPr/>
          <p:nvPr/>
        </p:nvSpPr>
        <p:spPr>
          <a:xfrm>
            <a:off x="76546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0" name="CustomShape 157"/>
          <p:cNvSpPr/>
          <p:nvPr/>
        </p:nvSpPr>
        <p:spPr>
          <a:xfrm>
            <a:off x="78469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1" name="CustomShape 158"/>
          <p:cNvSpPr/>
          <p:nvPr/>
        </p:nvSpPr>
        <p:spPr>
          <a:xfrm>
            <a:off x="80391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2" name="CustomShape 159"/>
          <p:cNvSpPr/>
          <p:nvPr/>
        </p:nvSpPr>
        <p:spPr>
          <a:xfrm>
            <a:off x="30409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3" name="CustomShape 160"/>
          <p:cNvSpPr/>
          <p:nvPr/>
        </p:nvSpPr>
        <p:spPr>
          <a:xfrm>
            <a:off x="32331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4" name="CustomShape 161"/>
          <p:cNvSpPr/>
          <p:nvPr/>
        </p:nvSpPr>
        <p:spPr>
          <a:xfrm>
            <a:off x="34254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5" name="CustomShape 162"/>
          <p:cNvSpPr/>
          <p:nvPr/>
        </p:nvSpPr>
        <p:spPr>
          <a:xfrm>
            <a:off x="36176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6" name="CustomShape 163"/>
          <p:cNvSpPr/>
          <p:nvPr/>
        </p:nvSpPr>
        <p:spPr>
          <a:xfrm>
            <a:off x="38098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7" name="CustomShape 164"/>
          <p:cNvSpPr/>
          <p:nvPr/>
        </p:nvSpPr>
        <p:spPr>
          <a:xfrm>
            <a:off x="40021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8" name="CustomShape 165"/>
          <p:cNvSpPr/>
          <p:nvPr/>
        </p:nvSpPr>
        <p:spPr>
          <a:xfrm>
            <a:off x="41943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09" name="CustomShape 166"/>
          <p:cNvSpPr/>
          <p:nvPr/>
        </p:nvSpPr>
        <p:spPr>
          <a:xfrm>
            <a:off x="43866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0" name="CustomShape 167"/>
          <p:cNvSpPr/>
          <p:nvPr/>
        </p:nvSpPr>
        <p:spPr>
          <a:xfrm>
            <a:off x="45788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1" name="CustomShape 168"/>
          <p:cNvSpPr/>
          <p:nvPr/>
        </p:nvSpPr>
        <p:spPr>
          <a:xfrm>
            <a:off x="47710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2" name="CustomShape 169"/>
          <p:cNvSpPr/>
          <p:nvPr/>
        </p:nvSpPr>
        <p:spPr>
          <a:xfrm>
            <a:off x="49633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3" name="CustomShape 170"/>
          <p:cNvSpPr/>
          <p:nvPr/>
        </p:nvSpPr>
        <p:spPr>
          <a:xfrm>
            <a:off x="515556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4" name="CustomShape 171"/>
          <p:cNvSpPr/>
          <p:nvPr/>
        </p:nvSpPr>
        <p:spPr>
          <a:xfrm>
            <a:off x="534780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5" name="CustomShape 172"/>
          <p:cNvSpPr/>
          <p:nvPr/>
        </p:nvSpPr>
        <p:spPr>
          <a:xfrm>
            <a:off x="554004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6" name="CustomShape 173"/>
          <p:cNvSpPr/>
          <p:nvPr/>
        </p:nvSpPr>
        <p:spPr>
          <a:xfrm>
            <a:off x="573228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7" name="CustomShape 174"/>
          <p:cNvSpPr/>
          <p:nvPr/>
        </p:nvSpPr>
        <p:spPr>
          <a:xfrm>
            <a:off x="5924520" y="5958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418" name="Line 175"/>
          <p:cNvSpPr/>
          <p:nvPr/>
        </p:nvSpPr>
        <p:spPr>
          <a:xfrm>
            <a:off x="3116160" y="6170040"/>
            <a:ext cx="1166400" cy="0"/>
          </a:xfrm>
          <a:prstGeom prst="line">
            <a:avLst/>
          </a:prstGeom>
          <a:ln w="3672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19" name="Line 176"/>
          <p:cNvSpPr/>
          <p:nvPr/>
        </p:nvSpPr>
        <p:spPr>
          <a:xfrm>
            <a:off x="4467960" y="6168600"/>
            <a:ext cx="1358280" cy="0"/>
          </a:xfrm>
          <a:prstGeom prst="line">
            <a:avLst/>
          </a:prstGeom>
          <a:ln w="36720">
            <a:solidFill>
              <a:srgbClr val="ff860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20" name="Line 177"/>
          <p:cNvSpPr/>
          <p:nvPr/>
        </p:nvSpPr>
        <p:spPr>
          <a:xfrm>
            <a:off x="6021000" y="6150240"/>
            <a:ext cx="1149840" cy="0"/>
          </a:xfrm>
          <a:prstGeom prst="line">
            <a:avLst/>
          </a:prstGeom>
          <a:ln w="36720">
            <a:solidFill>
              <a:srgbClr val="ffd42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21" name="TextShape 178"/>
          <p:cNvSpPr txBox="1"/>
          <p:nvPr/>
        </p:nvSpPr>
        <p:spPr>
          <a:xfrm>
            <a:off x="357120" y="5919480"/>
            <a:ext cx="2503800" cy="45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→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stored on comp: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2" name="TextShape 179"/>
          <p:cNvSpPr txBox="1"/>
          <p:nvPr/>
        </p:nvSpPr>
        <p:spPr>
          <a:xfrm>
            <a:off x="8231400" y="5941440"/>
            <a:ext cx="640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...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3" name="Freeform 180"/>
          <p:cNvSpPr/>
          <p:nvPr/>
        </p:nvSpPr>
        <p:spPr>
          <a:xfrm>
            <a:off x="4564440" y="3758400"/>
            <a:ext cx="1768320" cy="782640"/>
          </a:xfrm>
          <a:custGeom>
            <a:avLst/>
            <a:gdLst/>
            <a:ahLst/>
            <a:rect l="0" t="0" r="r" b="b"/>
            <a:pathLst>
              <a:path w="4912" h="2174">
                <a:moveTo>
                  <a:pt x="0" y="965"/>
                </a:moveTo>
                <a:cubicBezTo>
                  <a:pt x="393" y="649"/>
                  <a:pt x="821" y="374"/>
                  <a:pt x="1280" y="170"/>
                </a:cubicBezTo>
                <a:cubicBezTo>
                  <a:pt x="1665" y="0"/>
                  <a:pt x="2161" y="102"/>
                  <a:pt x="2454" y="412"/>
                </a:cubicBezTo>
                <a:cubicBezTo>
                  <a:pt x="2824" y="802"/>
                  <a:pt x="3241" y="1150"/>
                  <a:pt x="3562" y="1588"/>
                </a:cubicBezTo>
                <a:cubicBezTo>
                  <a:pt x="3810" y="1926"/>
                  <a:pt x="4234" y="2173"/>
                  <a:pt x="4669" y="2141"/>
                </a:cubicBezTo>
                <a:lnTo>
                  <a:pt x="4911" y="2141"/>
                </a:lnTo>
              </a:path>
            </a:pathLst>
          </a:custGeom>
          <a:ln w="36720">
            <a:solidFill>
              <a:srgbClr val="8407d5"/>
            </a:solidFill>
            <a:round/>
            <a:headEnd len="med" type="triangle" w="med"/>
          </a:ln>
        </p:spPr>
      </p:sp>
      <p:sp>
        <p:nvSpPr>
          <p:cNvPr id="5424" name="TextShape 181"/>
          <p:cNvSpPr txBox="1"/>
          <p:nvPr/>
        </p:nvSpPr>
        <p:spPr>
          <a:xfrm>
            <a:off x="6298560" y="38779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5" name="TextShape 182"/>
          <p:cNvSpPr txBox="1"/>
          <p:nvPr/>
        </p:nvSpPr>
        <p:spPr>
          <a:xfrm>
            <a:off x="2358720" y="38779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6" name="TextShape 183"/>
          <p:cNvSpPr txBox="1"/>
          <p:nvPr/>
        </p:nvSpPr>
        <p:spPr>
          <a:xfrm>
            <a:off x="4575960" y="515592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7" name="TextShape 184"/>
          <p:cNvSpPr txBox="1"/>
          <p:nvPr/>
        </p:nvSpPr>
        <p:spPr>
          <a:xfrm>
            <a:off x="4564800" y="267228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8" name="TextShape 185"/>
          <p:cNvSpPr txBox="1"/>
          <p:nvPr/>
        </p:nvSpPr>
        <p:spPr>
          <a:xfrm>
            <a:off x="1936800" y="5479200"/>
            <a:ext cx="230436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→ </a:t>
            </a:r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orientation:</a:t>
            </a:r>
            <a:r>
              <a:rPr b="1" i="1" lang="en-US" sz="2000" spc="-1" strike="noStrike">
                <a:solidFill>
                  <a:srgbClr val="ff00ff"/>
                </a:solidFill>
                <a:latin typeface="Trebuchet MS"/>
              </a:rPr>
              <a:t> IL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29" name="TextShape 186"/>
          <p:cNvSpPr txBox="1"/>
          <p:nvPr/>
        </p:nvSpPr>
        <p:spPr>
          <a:xfrm>
            <a:off x="6298560" y="4280400"/>
            <a:ext cx="2302920" cy="739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coordinate</a:t>
            </a: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 origin: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(</a:t>
            </a:r>
            <a:r>
              <a:rPr b="0" i="1" lang="en-US" sz="2000" spc="-1" strike="noStrike">
                <a:solidFill>
                  <a:srgbClr val="8407d5"/>
                </a:solidFill>
                <a:latin typeface="Trebuchet MS"/>
              </a:rPr>
              <a:t>x, y</a:t>
            </a:r>
            <a:r>
              <a:rPr b="0" lang="en-US" sz="2000" spc="-1" strike="noStrike">
                <a:solidFill>
                  <a:srgbClr val="8407d5"/>
                </a:solidFill>
                <a:latin typeface="Trebuchet MS"/>
              </a:rPr>
              <a:t>) = (0, 0)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0" name="CustomShape 1"/>
          <p:cNvSpPr/>
          <p:nvPr/>
        </p:nvSpPr>
        <p:spPr>
          <a:xfrm>
            <a:off x="499572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31" name="CustomShape 2"/>
          <p:cNvSpPr/>
          <p:nvPr/>
        </p:nvSpPr>
        <p:spPr>
          <a:xfrm>
            <a:off x="499608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32" name="CustomShape 3"/>
          <p:cNvSpPr/>
          <p:nvPr/>
        </p:nvSpPr>
        <p:spPr>
          <a:xfrm>
            <a:off x="445644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33" name="CustomShape 4"/>
          <p:cNvSpPr/>
          <p:nvPr/>
        </p:nvSpPr>
        <p:spPr>
          <a:xfrm>
            <a:off x="445680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34" name="CustomShape 5"/>
          <p:cNvSpPr/>
          <p:nvPr/>
        </p:nvSpPr>
        <p:spPr>
          <a:xfrm>
            <a:off x="391716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35" name="CustomShape 6"/>
          <p:cNvSpPr/>
          <p:nvPr/>
        </p:nvSpPr>
        <p:spPr>
          <a:xfrm>
            <a:off x="391752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36" name="CustomShape 7"/>
          <p:cNvSpPr/>
          <p:nvPr/>
        </p:nvSpPr>
        <p:spPr>
          <a:xfrm>
            <a:off x="668376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37" name="CustomShape 8"/>
          <p:cNvSpPr/>
          <p:nvPr/>
        </p:nvSpPr>
        <p:spPr>
          <a:xfrm>
            <a:off x="668412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38" name="CustomShape 9"/>
          <p:cNvSpPr/>
          <p:nvPr/>
        </p:nvSpPr>
        <p:spPr>
          <a:xfrm>
            <a:off x="614448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39" name="CustomShape 10"/>
          <p:cNvSpPr/>
          <p:nvPr/>
        </p:nvSpPr>
        <p:spPr>
          <a:xfrm>
            <a:off x="614484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0" name="CustomShape 11"/>
          <p:cNvSpPr/>
          <p:nvPr/>
        </p:nvSpPr>
        <p:spPr>
          <a:xfrm>
            <a:off x="560520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1" name="CustomShape 12"/>
          <p:cNvSpPr/>
          <p:nvPr/>
        </p:nvSpPr>
        <p:spPr>
          <a:xfrm>
            <a:off x="560556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2" name="CustomShape 13"/>
          <p:cNvSpPr/>
          <p:nvPr/>
        </p:nvSpPr>
        <p:spPr>
          <a:xfrm>
            <a:off x="481572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3" name="CustomShape 14"/>
          <p:cNvSpPr/>
          <p:nvPr/>
        </p:nvSpPr>
        <p:spPr>
          <a:xfrm>
            <a:off x="481608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4" name="CustomShape 15"/>
          <p:cNvSpPr/>
          <p:nvPr/>
        </p:nvSpPr>
        <p:spPr>
          <a:xfrm>
            <a:off x="427644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5" name="CustomShape 16"/>
          <p:cNvSpPr/>
          <p:nvPr/>
        </p:nvSpPr>
        <p:spPr>
          <a:xfrm>
            <a:off x="427680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6" name="CustomShape 17"/>
          <p:cNvSpPr/>
          <p:nvPr/>
        </p:nvSpPr>
        <p:spPr>
          <a:xfrm>
            <a:off x="373716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7" name="CustomShape 18"/>
          <p:cNvSpPr/>
          <p:nvPr/>
        </p:nvSpPr>
        <p:spPr>
          <a:xfrm>
            <a:off x="373752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8" name="CustomShape 19"/>
          <p:cNvSpPr/>
          <p:nvPr/>
        </p:nvSpPr>
        <p:spPr>
          <a:xfrm>
            <a:off x="643176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49" name="CustomShape 20"/>
          <p:cNvSpPr/>
          <p:nvPr/>
        </p:nvSpPr>
        <p:spPr>
          <a:xfrm>
            <a:off x="650412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50" name="CustomShape 21"/>
          <p:cNvSpPr/>
          <p:nvPr/>
        </p:nvSpPr>
        <p:spPr>
          <a:xfrm>
            <a:off x="596448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51" name="CustomShape 22"/>
          <p:cNvSpPr/>
          <p:nvPr/>
        </p:nvSpPr>
        <p:spPr>
          <a:xfrm>
            <a:off x="596484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52" name="CustomShape 23"/>
          <p:cNvSpPr/>
          <p:nvPr/>
        </p:nvSpPr>
        <p:spPr>
          <a:xfrm>
            <a:off x="542520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53" name="CustomShape 24"/>
          <p:cNvSpPr/>
          <p:nvPr/>
        </p:nvSpPr>
        <p:spPr>
          <a:xfrm>
            <a:off x="542556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454" name="CustomShape 25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How is a 3D vol stored on the computer?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Row by row (as a flattened matrix), starting from one corner called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origin.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Orientation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states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corner, and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which order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the rows are read (e.g., RPI).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ff00ff"/>
                </a:solidFill>
                <a:latin typeface="Trebuchet MS"/>
                <a:ea typeface="msmincho"/>
              </a:rPr>
              <a:t>At dset origin (i, j, k) = (0, 0, 0)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; 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at coordinate origin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 (x, y, z) = (0, 0, 0)!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55" name="CustomShape 26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Dataset storage: origin and orientation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456" name="Group 27"/>
          <p:cNvGrpSpPr/>
          <p:nvPr/>
        </p:nvGrpSpPr>
        <p:grpSpPr>
          <a:xfrm>
            <a:off x="3453120" y="3583800"/>
            <a:ext cx="779400" cy="685800"/>
            <a:chOff x="3453120" y="3583800"/>
            <a:chExt cx="779400" cy="685800"/>
          </a:xfrm>
        </p:grpSpPr>
        <p:sp>
          <p:nvSpPr>
            <p:cNvPr id="5457" name="CustomShape 28"/>
            <p:cNvSpPr/>
            <p:nvPr/>
          </p:nvSpPr>
          <p:spPr>
            <a:xfrm>
              <a:off x="3453120" y="37954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58" name="CustomShape 29"/>
            <p:cNvSpPr/>
            <p:nvPr/>
          </p:nvSpPr>
          <p:spPr>
            <a:xfrm>
              <a:off x="3669840" y="35838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59" name="Line 30"/>
            <p:cNvSpPr/>
            <p:nvPr/>
          </p:nvSpPr>
          <p:spPr>
            <a:xfrm flipV="1">
              <a:off x="34531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0" name="Line 31"/>
            <p:cNvSpPr/>
            <p:nvPr/>
          </p:nvSpPr>
          <p:spPr>
            <a:xfrm flipV="1">
              <a:off x="34531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1" name="Line 32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2" name="Line 33"/>
            <p:cNvSpPr/>
            <p:nvPr/>
          </p:nvSpPr>
          <p:spPr>
            <a:xfrm flipV="1">
              <a:off x="40158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463" name="Group 34"/>
          <p:cNvGrpSpPr/>
          <p:nvPr/>
        </p:nvGrpSpPr>
        <p:grpSpPr>
          <a:xfrm>
            <a:off x="3453480" y="4058280"/>
            <a:ext cx="779040" cy="685800"/>
            <a:chOff x="3453480" y="4058280"/>
            <a:chExt cx="779040" cy="685800"/>
          </a:xfrm>
        </p:grpSpPr>
        <p:sp>
          <p:nvSpPr>
            <p:cNvPr id="5464" name="CustomShape 35"/>
            <p:cNvSpPr/>
            <p:nvPr/>
          </p:nvSpPr>
          <p:spPr>
            <a:xfrm>
              <a:off x="345348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5" name="CustomShape 36"/>
            <p:cNvSpPr/>
            <p:nvPr/>
          </p:nvSpPr>
          <p:spPr>
            <a:xfrm>
              <a:off x="3670200" y="4058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6" name="Line 37"/>
            <p:cNvSpPr/>
            <p:nvPr/>
          </p:nvSpPr>
          <p:spPr>
            <a:xfrm flipV="1">
              <a:off x="3453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7" name="Line 38"/>
            <p:cNvSpPr/>
            <p:nvPr/>
          </p:nvSpPr>
          <p:spPr>
            <a:xfrm flipV="1">
              <a:off x="3453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8" name="Line 39"/>
            <p:cNvSpPr/>
            <p:nvPr/>
          </p:nvSpPr>
          <p:spPr>
            <a:xfrm flipV="1">
              <a:off x="40158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9" name="Line 40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470" name="Group 41"/>
          <p:cNvGrpSpPr/>
          <p:nvPr/>
        </p:nvGrpSpPr>
        <p:grpSpPr>
          <a:xfrm>
            <a:off x="4015440" y="3583800"/>
            <a:ext cx="779400" cy="685800"/>
            <a:chOff x="4015440" y="3583800"/>
            <a:chExt cx="779400" cy="685800"/>
          </a:xfrm>
        </p:grpSpPr>
        <p:sp>
          <p:nvSpPr>
            <p:cNvPr id="5471" name="CustomShape 42"/>
            <p:cNvSpPr/>
            <p:nvPr/>
          </p:nvSpPr>
          <p:spPr>
            <a:xfrm>
              <a:off x="401544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72" name="CustomShape 43"/>
            <p:cNvSpPr/>
            <p:nvPr/>
          </p:nvSpPr>
          <p:spPr>
            <a:xfrm>
              <a:off x="423252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73" name="Line 44"/>
            <p:cNvSpPr/>
            <p:nvPr/>
          </p:nvSpPr>
          <p:spPr>
            <a:xfrm flipV="1">
              <a:off x="40158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74" name="Line 45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75" name="Line 46"/>
            <p:cNvSpPr/>
            <p:nvPr/>
          </p:nvSpPr>
          <p:spPr>
            <a:xfrm flipV="1">
              <a:off x="45781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76" name="Line 47"/>
            <p:cNvSpPr/>
            <p:nvPr/>
          </p:nvSpPr>
          <p:spPr>
            <a:xfrm flipV="1">
              <a:off x="45781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477" name="Group 48"/>
          <p:cNvGrpSpPr/>
          <p:nvPr/>
        </p:nvGrpSpPr>
        <p:grpSpPr>
          <a:xfrm>
            <a:off x="4015800" y="4058280"/>
            <a:ext cx="779400" cy="685800"/>
            <a:chOff x="4015800" y="4058280"/>
            <a:chExt cx="779400" cy="685800"/>
          </a:xfrm>
        </p:grpSpPr>
        <p:sp>
          <p:nvSpPr>
            <p:cNvPr id="5478" name="CustomShape 49"/>
            <p:cNvSpPr/>
            <p:nvPr/>
          </p:nvSpPr>
          <p:spPr>
            <a:xfrm>
              <a:off x="401580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79" name="CustomShape 50"/>
            <p:cNvSpPr/>
            <p:nvPr/>
          </p:nvSpPr>
          <p:spPr>
            <a:xfrm>
              <a:off x="423252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0" name="Line 51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1" name="Line 52"/>
            <p:cNvSpPr/>
            <p:nvPr/>
          </p:nvSpPr>
          <p:spPr>
            <a:xfrm flipV="1">
              <a:off x="40158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2" name="Line 53"/>
            <p:cNvSpPr/>
            <p:nvPr/>
          </p:nvSpPr>
          <p:spPr>
            <a:xfrm flipV="1">
              <a:off x="4578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3" name="Line 54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484" name="Group 55"/>
          <p:cNvGrpSpPr/>
          <p:nvPr/>
        </p:nvGrpSpPr>
        <p:grpSpPr>
          <a:xfrm>
            <a:off x="4578480" y="3583800"/>
            <a:ext cx="779400" cy="685800"/>
            <a:chOff x="4578480" y="3583800"/>
            <a:chExt cx="779400" cy="685800"/>
          </a:xfrm>
        </p:grpSpPr>
        <p:sp>
          <p:nvSpPr>
            <p:cNvPr id="5485" name="CustomShape 56"/>
            <p:cNvSpPr/>
            <p:nvPr/>
          </p:nvSpPr>
          <p:spPr>
            <a:xfrm>
              <a:off x="457848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6" name="CustomShape 57"/>
            <p:cNvSpPr/>
            <p:nvPr/>
          </p:nvSpPr>
          <p:spPr>
            <a:xfrm>
              <a:off x="479520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7" name="Line 58"/>
            <p:cNvSpPr/>
            <p:nvPr/>
          </p:nvSpPr>
          <p:spPr>
            <a:xfrm flipV="1">
              <a:off x="457848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8" name="Line 59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9" name="Line 60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0" name="Line 61"/>
            <p:cNvSpPr/>
            <p:nvPr/>
          </p:nvSpPr>
          <p:spPr>
            <a:xfrm flipV="1">
              <a:off x="5141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491" name="Group 62"/>
          <p:cNvGrpSpPr/>
          <p:nvPr/>
        </p:nvGrpSpPr>
        <p:grpSpPr>
          <a:xfrm>
            <a:off x="4578480" y="4058280"/>
            <a:ext cx="779400" cy="685800"/>
            <a:chOff x="4578480" y="4058280"/>
            <a:chExt cx="779400" cy="685800"/>
          </a:xfrm>
        </p:grpSpPr>
        <p:sp>
          <p:nvSpPr>
            <p:cNvPr id="5492" name="CustomShape 63"/>
            <p:cNvSpPr/>
            <p:nvPr/>
          </p:nvSpPr>
          <p:spPr>
            <a:xfrm>
              <a:off x="457848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3" name="CustomShape 64"/>
            <p:cNvSpPr/>
            <p:nvPr/>
          </p:nvSpPr>
          <p:spPr>
            <a:xfrm>
              <a:off x="479520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4" name="Line 65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5" name="Line 66"/>
            <p:cNvSpPr/>
            <p:nvPr/>
          </p:nvSpPr>
          <p:spPr>
            <a:xfrm flipV="1">
              <a:off x="4578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6" name="Line 67"/>
            <p:cNvSpPr/>
            <p:nvPr/>
          </p:nvSpPr>
          <p:spPr>
            <a:xfrm flipV="1">
              <a:off x="514116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7" name="Line 68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498" name="Group 69"/>
          <p:cNvGrpSpPr/>
          <p:nvPr/>
        </p:nvGrpSpPr>
        <p:grpSpPr>
          <a:xfrm>
            <a:off x="3236040" y="3795120"/>
            <a:ext cx="779400" cy="685800"/>
            <a:chOff x="3236040" y="3795120"/>
            <a:chExt cx="779400" cy="685800"/>
          </a:xfrm>
        </p:grpSpPr>
        <p:sp>
          <p:nvSpPr>
            <p:cNvPr id="5499" name="CustomShape 70"/>
            <p:cNvSpPr/>
            <p:nvPr/>
          </p:nvSpPr>
          <p:spPr>
            <a:xfrm>
              <a:off x="3236040" y="400680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0" name="CustomShape 71"/>
            <p:cNvSpPr/>
            <p:nvPr/>
          </p:nvSpPr>
          <p:spPr>
            <a:xfrm>
              <a:off x="3452760" y="37951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1" name="Line 72"/>
            <p:cNvSpPr/>
            <p:nvPr/>
          </p:nvSpPr>
          <p:spPr>
            <a:xfrm flipV="1">
              <a:off x="32360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2" name="Line 73"/>
            <p:cNvSpPr/>
            <p:nvPr/>
          </p:nvSpPr>
          <p:spPr>
            <a:xfrm flipV="1">
              <a:off x="32360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3" name="Line 74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4" name="Line 75"/>
            <p:cNvSpPr/>
            <p:nvPr/>
          </p:nvSpPr>
          <p:spPr>
            <a:xfrm flipV="1">
              <a:off x="37987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05" name="Group 76"/>
          <p:cNvGrpSpPr/>
          <p:nvPr/>
        </p:nvGrpSpPr>
        <p:grpSpPr>
          <a:xfrm>
            <a:off x="3236400" y="4269600"/>
            <a:ext cx="779040" cy="685800"/>
            <a:chOff x="3236400" y="4269600"/>
            <a:chExt cx="779040" cy="685800"/>
          </a:xfrm>
        </p:grpSpPr>
        <p:sp>
          <p:nvSpPr>
            <p:cNvPr id="5506" name="CustomShape 77"/>
            <p:cNvSpPr/>
            <p:nvPr/>
          </p:nvSpPr>
          <p:spPr>
            <a:xfrm>
              <a:off x="3236400" y="44809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7" name="CustomShape 78"/>
            <p:cNvSpPr/>
            <p:nvPr/>
          </p:nvSpPr>
          <p:spPr>
            <a:xfrm>
              <a:off x="345312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8" name="Line 79"/>
            <p:cNvSpPr/>
            <p:nvPr/>
          </p:nvSpPr>
          <p:spPr>
            <a:xfrm flipV="1">
              <a:off x="3236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9" name="Line 80"/>
            <p:cNvSpPr/>
            <p:nvPr/>
          </p:nvSpPr>
          <p:spPr>
            <a:xfrm flipV="1">
              <a:off x="3236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0" name="Line 81"/>
            <p:cNvSpPr/>
            <p:nvPr/>
          </p:nvSpPr>
          <p:spPr>
            <a:xfrm flipV="1">
              <a:off x="37987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1" name="Line 82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12" name="Group 83"/>
          <p:cNvGrpSpPr/>
          <p:nvPr/>
        </p:nvGrpSpPr>
        <p:grpSpPr>
          <a:xfrm>
            <a:off x="3798360" y="3795120"/>
            <a:ext cx="779400" cy="685800"/>
            <a:chOff x="3798360" y="3795120"/>
            <a:chExt cx="779400" cy="685800"/>
          </a:xfrm>
        </p:grpSpPr>
        <p:sp>
          <p:nvSpPr>
            <p:cNvPr id="5513" name="CustomShape 84"/>
            <p:cNvSpPr/>
            <p:nvPr/>
          </p:nvSpPr>
          <p:spPr>
            <a:xfrm>
              <a:off x="379836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4" name="CustomShape 85"/>
            <p:cNvSpPr/>
            <p:nvPr/>
          </p:nvSpPr>
          <p:spPr>
            <a:xfrm>
              <a:off x="401544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5" name="Line 86"/>
            <p:cNvSpPr/>
            <p:nvPr/>
          </p:nvSpPr>
          <p:spPr>
            <a:xfrm flipV="1">
              <a:off x="37987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6" name="Line 87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7" name="Line 88"/>
            <p:cNvSpPr/>
            <p:nvPr/>
          </p:nvSpPr>
          <p:spPr>
            <a:xfrm flipV="1">
              <a:off x="43610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8" name="Line 89"/>
            <p:cNvSpPr/>
            <p:nvPr/>
          </p:nvSpPr>
          <p:spPr>
            <a:xfrm flipV="1">
              <a:off x="43610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19" name="Group 90"/>
          <p:cNvGrpSpPr/>
          <p:nvPr/>
        </p:nvGrpSpPr>
        <p:grpSpPr>
          <a:xfrm>
            <a:off x="3798720" y="4269600"/>
            <a:ext cx="779400" cy="685800"/>
            <a:chOff x="3798720" y="4269600"/>
            <a:chExt cx="779400" cy="685800"/>
          </a:xfrm>
        </p:grpSpPr>
        <p:sp>
          <p:nvSpPr>
            <p:cNvPr id="5520" name="CustomShape 91"/>
            <p:cNvSpPr/>
            <p:nvPr/>
          </p:nvSpPr>
          <p:spPr>
            <a:xfrm>
              <a:off x="379872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1" name="CustomShape 92"/>
            <p:cNvSpPr/>
            <p:nvPr/>
          </p:nvSpPr>
          <p:spPr>
            <a:xfrm>
              <a:off x="401544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2" name="Line 93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3" name="Line 94"/>
            <p:cNvSpPr/>
            <p:nvPr/>
          </p:nvSpPr>
          <p:spPr>
            <a:xfrm flipV="1">
              <a:off x="37987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4" name="Line 95"/>
            <p:cNvSpPr/>
            <p:nvPr/>
          </p:nvSpPr>
          <p:spPr>
            <a:xfrm flipV="1">
              <a:off x="4361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5" name="Line 96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26" name="Group 97"/>
          <p:cNvGrpSpPr/>
          <p:nvPr/>
        </p:nvGrpSpPr>
        <p:grpSpPr>
          <a:xfrm>
            <a:off x="4361400" y="3795120"/>
            <a:ext cx="779400" cy="685800"/>
            <a:chOff x="4361400" y="3795120"/>
            <a:chExt cx="779400" cy="685800"/>
          </a:xfrm>
        </p:grpSpPr>
        <p:sp>
          <p:nvSpPr>
            <p:cNvPr id="5527" name="CustomShape 98"/>
            <p:cNvSpPr/>
            <p:nvPr/>
          </p:nvSpPr>
          <p:spPr>
            <a:xfrm>
              <a:off x="436140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8" name="CustomShape 99"/>
            <p:cNvSpPr/>
            <p:nvPr/>
          </p:nvSpPr>
          <p:spPr>
            <a:xfrm>
              <a:off x="457812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9" name="Line 100"/>
            <p:cNvSpPr/>
            <p:nvPr/>
          </p:nvSpPr>
          <p:spPr>
            <a:xfrm flipV="1">
              <a:off x="436140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0" name="Line 101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1" name="Line 102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2" name="Line 103"/>
            <p:cNvSpPr/>
            <p:nvPr/>
          </p:nvSpPr>
          <p:spPr>
            <a:xfrm flipV="1">
              <a:off x="4924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33" name="Group 104"/>
          <p:cNvGrpSpPr/>
          <p:nvPr/>
        </p:nvGrpSpPr>
        <p:grpSpPr>
          <a:xfrm>
            <a:off x="4361400" y="4269600"/>
            <a:ext cx="779400" cy="685800"/>
            <a:chOff x="4361400" y="4269600"/>
            <a:chExt cx="779400" cy="685800"/>
          </a:xfrm>
        </p:grpSpPr>
        <p:sp>
          <p:nvSpPr>
            <p:cNvPr id="5534" name="CustomShape 105"/>
            <p:cNvSpPr/>
            <p:nvPr/>
          </p:nvSpPr>
          <p:spPr>
            <a:xfrm>
              <a:off x="436140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5" name="CustomShape 106"/>
            <p:cNvSpPr/>
            <p:nvPr/>
          </p:nvSpPr>
          <p:spPr>
            <a:xfrm>
              <a:off x="457812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6" name="Line 107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7" name="Line 108"/>
            <p:cNvSpPr/>
            <p:nvPr/>
          </p:nvSpPr>
          <p:spPr>
            <a:xfrm flipV="1">
              <a:off x="4361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8" name="Line 109"/>
            <p:cNvSpPr/>
            <p:nvPr/>
          </p:nvSpPr>
          <p:spPr>
            <a:xfrm flipV="1">
              <a:off x="492408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9" name="Line 110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40" name="Group 111"/>
          <p:cNvGrpSpPr/>
          <p:nvPr/>
        </p:nvGrpSpPr>
        <p:grpSpPr>
          <a:xfrm>
            <a:off x="3019320" y="4006440"/>
            <a:ext cx="779400" cy="685800"/>
            <a:chOff x="3019320" y="4006440"/>
            <a:chExt cx="779400" cy="685800"/>
          </a:xfrm>
        </p:grpSpPr>
        <p:sp>
          <p:nvSpPr>
            <p:cNvPr id="5541" name="CustomShape 112"/>
            <p:cNvSpPr/>
            <p:nvPr/>
          </p:nvSpPr>
          <p:spPr>
            <a:xfrm>
              <a:off x="3019320" y="421812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2" name="CustomShape 113"/>
            <p:cNvSpPr/>
            <p:nvPr/>
          </p:nvSpPr>
          <p:spPr>
            <a:xfrm>
              <a:off x="3236040" y="40064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3" name="Line 114"/>
            <p:cNvSpPr/>
            <p:nvPr/>
          </p:nvSpPr>
          <p:spPr>
            <a:xfrm flipV="1">
              <a:off x="30193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4" name="Line 115"/>
            <p:cNvSpPr/>
            <p:nvPr/>
          </p:nvSpPr>
          <p:spPr>
            <a:xfrm flipV="1">
              <a:off x="30193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5" name="Line 116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6" name="Line 117"/>
            <p:cNvSpPr/>
            <p:nvPr/>
          </p:nvSpPr>
          <p:spPr>
            <a:xfrm flipV="1">
              <a:off x="35820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47" name="Group 118"/>
          <p:cNvGrpSpPr/>
          <p:nvPr/>
        </p:nvGrpSpPr>
        <p:grpSpPr>
          <a:xfrm>
            <a:off x="3019680" y="4480920"/>
            <a:ext cx="779040" cy="685800"/>
            <a:chOff x="3019680" y="4480920"/>
            <a:chExt cx="779040" cy="685800"/>
          </a:xfrm>
        </p:grpSpPr>
        <p:sp>
          <p:nvSpPr>
            <p:cNvPr id="5548" name="CustomShape 119"/>
            <p:cNvSpPr/>
            <p:nvPr/>
          </p:nvSpPr>
          <p:spPr>
            <a:xfrm>
              <a:off x="3019680" y="46922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9" name="CustomShape 120"/>
            <p:cNvSpPr/>
            <p:nvPr/>
          </p:nvSpPr>
          <p:spPr>
            <a:xfrm>
              <a:off x="3236400" y="4480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0" name="Line 121"/>
            <p:cNvSpPr/>
            <p:nvPr/>
          </p:nvSpPr>
          <p:spPr>
            <a:xfrm flipV="1">
              <a:off x="3019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1" name="Line 122"/>
            <p:cNvSpPr/>
            <p:nvPr/>
          </p:nvSpPr>
          <p:spPr>
            <a:xfrm flipV="1">
              <a:off x="3019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2" name="Line 123"/>
            <p:cNvSpPr/>
            <p:nvPr/>
          </p:nvSpPr>
          <p:spPr>
            <a:xfrm flipV="1">
              <a:off x="35820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3" name="Line 124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54" name="Group 125"/>
          <p:cNvGrpSpPr/>
          <p:nvPr/>
        </p:nvGrpSpPr>
        <p:grpSpPr>
          <a:xfrm>
            <a:off x="3581640" y="4006440"/>
            <a:ext cx="779400" cy="685800"/>
            <a:chOff x="3581640" y="4006440"/>
            <a:chExt cx="779400" cy="685800"/>
          </a:xfrm>
        </p:grpSpPr>
        <p:sp>
          <p:nvSpPr>
            <p:cNvPr id="5555" name="CustomShape 126"/>
            <p:cNvSpPr/>
            <p:nvPr/>
          </p:nvSpPr>
          <p:spPr>
            <a:xfrm>
              <a:off x="358164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6" name="CustomShape 127"/>
            <p:cNvSpPr/>
            <p:nvPr/>
          </p:nvSpPr>
          <p:spPr>
            <a:xfrm>
              <a:off x="379872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7" name="Line 128"/>
            <p:cNvSpPr/>
            <p:nvPr/>
          </p:nvSpPr>
          <p:spPr>
            <a:xfrm flipV="1">
              <a:off x="35820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8" name="Line 129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9" name="Line 130"/>
            <p:cNvSpPr/>
            <p:nvPr/>
          </p:nvSpPr>
          <p:spPr>
            <a:xfrm flipV="1">
              <a:off x="41443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0" name="Line 131"/>
            <p:cNvSpPr/>
            <p:nvPr/>
          </p:nvSpPr>
          <p:spPr>
            <a:xfrm flipV="1">
              <a:off x="41443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61" name="Group 132"/>
          <p:cNvGrpSpPr/>
          <p:nvPr/>
        </p:nvGrpSpPr>
        <p:grpSpPr>
          <a:xfrm>
            <a:off x="3582000" y="4480920"/>
            <a:ext cx="779400" cy="685800"/>
            <a:chOff x="3582000" y="4480920"/>
            <a:chExt cx="779400" cy="685800"/>
          </a:xfrm>
        </p:grpSpPr>
        <p:sp>
          <p:nvSpPr>
            <p:cNvPr id="5562" name="CustomShape 133"/>
            <p:cNvSpPr/>
            <p:nvPr/>
          </p:nvSpPr>
          <p:spPr>
            <a:xfrm>
              <a:off x="358200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3" name="CustomShape 134"/>
            <p:cNvSpPr/>
            <p:nvPr/>
          </p:nvSpPr>
          <p:spPr>
            <a:xfrm>
              <a:off x="379872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4" name="Line 135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5" name="Line 136"/>
            <p:cNvSpPr/>
            <p:nvPr/>
          </p:nvSpPr>
          <p:spPr>
            <a:xfrm flipV="1">
              <a:off x="35820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6" name="Line 137"/>
            <p:cNvSpPr/>
            <p:nvPr/>
          </p:nvSpPr>
          <p:spPr>
            <a:xfrm flipV="1">
              <a:off x="4144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7" name="Line 138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68" name="Group 139"/>
          <p:cNvGrpSpPr/>
          <p:nvPr/>
        </p:nvGrpSpPr>
        <p:grpSpPr>
          <a:xfrm>
            <a:off x="4144680" y="4006440"/>
            <a:ext cx="779400" cy="685800"/>
            <a:chOff x="4144680" y="4006440"/>
            <a:chExt cx="779400" cy="685800"/>
          </a:xfrm>
        </p:grpSpPr>
        <p:sp>
          <p:nvSpPr>
            <p:cNvPr id="5569" name="CustomShape 140"/>
            <p:cNvSpPr/>
            <p:nvPr/>
          </p:nvSpPr>
          <p:spPr>
            <a:xfrm>
              <a:off x="414468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0" name="CustomShape 141"/>
            <p:cNvSpPr/>
            <p:nvPr/>
          </p:nvSpPr>
          <p:spPr>
            <a:xfrm>
              <a:off x="436140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1" name="Line 142"/>
            <p:cNvSpPr/>
            <p:nvPr/>
          </p:nvSpPr>
          <p:spPr>
            <a:xfrm flipV="1">
              <a:off x="414468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2" name="Line 143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3" name="Line 144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4" name="Line 145"/>
            <p:cNvSpPr/>
            <p:nvPr/>
          </p:nvSpPr>
          <p:spPr>
            <a:xfrm flipV="1">
              <a:off x="4707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75" name="Group 146"/>
          <p:cNvGrpSpPr/>
          <p:nvPr/>
        </p:nvGrpSpPr>
        <p:grpSpPr>
          <a:xfrm>
            <a:off x="4144680" y="4480920"/>
            <a:ext cx="779400" cy="685800"/>
            <a:chOff x="4144680" y="4480920"/>
            <a:chExt cx="779400" cy="685800"/>
          </a:xfrm>
        </p:grpSpPr>
        <p:sp>
          <p:nvSpPr>
            <p:cNvPr id="5576" name="CustomShape 147"/>
            <p:cNvSpPr/>
            <p:nvPr/>
          </p:nvSpPr>
          <p:spPr>
            <a:xfrm>
              <a:off x="414468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7" name="CustomShape 148"/>
            <p:cNvSpPr/>
            <p:nvPr/>
          </p:nvSpPr>
          <p:spPr>
            <a:xfrm>
              <a:off x="436140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8" name="Line 149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9" name="Line 150"/>
            <p:cNvSpPr/>
            <p:nvPr/>
          </p:nvSpPr>
          <p:spPr>
            <a:xfrm flipV="1">
              <a:off x="4144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0" name="Line 151"/>
            <p:cNvSpPr/>
            <p:nvPr/>
          </p:nvSpPr>
          <p:spPr>
            <a:xfrm flipV="1">
              <a:off x="470736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1" name="Line 152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582" name="CustomShape 153"/>
          <p:cNvSpPr/>
          <p:nvPr/>
        </p:nvSpPr>
        <p:spPr>
          <a:xfrm>
            <a:off x="445536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83" name="CustomShape 154"/>
          <p:cNvSpPr/>
          <p:nvPr/>
        </p:nvSpPr>
        <p:spPr>
          <a:xfrm>
            <a:off x="445572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84" name="CustomShape 155"/>
          <p:cNvSpPr/>
          <p:nvPr/>
        </p:nvSpPr>
        <p:spPr>
          <a:xfrm>
            <a:off x="391608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85" name="CustomShape 156"/>
          <p:cNvSpPr/>
          <p:nvPr/>
        </p:nvSpPr>
        <p:spPr>
          <a:xfrm>
            <a:off x="39164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86" name="CustomShape 157"/>
          <p:cNvSpPr/>
          <p:nvPr/>
        </p:nvSpPr>
        <p:spPr>
          <a:xfrm>
            <a:off x="337716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5587" name="Group 158"/>
          <p:cNvGrpSpPr/>
          <p:nvPr/>
        </p:nvGrpSpPr>
        <p:grpSpPr>
          <a:xfrm>
            <a:off x="5141160" y="3583800"/>
            <a:ext cx="779400" cy="685800"/>
            <a:chOff x="5141160" y="3583800"/>
            <a:chExt cx="779400" cy="685800"/>
          </a:xfrm>
        </p:grpSpPr>
        <p:sp>
          <p:nvSpPr>
            <p:cNvPr id="5588" name="CustomShape 159"/>
            <p:cNvSpPr/>
            <p:nvPr/>
          </p:nvSpPr>
          <p:spPr>
            <a:xfrm>
              <a:off x="5141160" y="37954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9" name="CustomShape 160"/>
            <p:cNvSpPr/>
            <p:nvPr/>
          </p:nvSpPr>
          <p:spPr>
            <a:xfrm>
              <a:off x="5357880" y="35838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0" name="Line 161"/>
            <p:cNvSpPr/>
            <p:nvPr/>
          </p:nvSpPr>
          <p:spPr>
            <a:xfrm flipV="1">
              <a:off x="5141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1" name="Line 162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2" name="Line 163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3" name="Line 164"/>
            <p:cNvSpPr/>
            <p:nvPr/>
          </p:nvSpPr>
          <p:spPr>
            <a:xfrm flipV="1">
              <a:off x="570384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94" name="Group 165"/>
          <p:cNvGrpSpPr/>
          <p:nvPr/>
        </p:nvGrpSpPr>
        <p:grpSpPr>
          <a:xfrm>
            <a:off x="5141520" y="4058280"/>
            <a:ext cx="779040" cy="685800"/>
            <a:chOff x="5141520" y="4058280"/>
            <a:chExt cx="779040" cy="685800"/>
          </a:xfrm>
        </p:grpSpPr>
        <p:sp>
          <p:nvSpPr>
            <p:cNvPr id="5595" name="CustomShape 166"/>
            <p:cNvSpPr/>
            <p:nvPr/>
          </p:nvSpPr>
          <p:spPr>
            <a:xfrm>
              <a:off x="514152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6" name="CustomShape 167"/>
            <p:cNvSpPr/>
            <p:nvPr/>
          </p:nvSpPr>
          <p:spPr>
            <a:xfrm>
              <a:off x="5358240" y="4058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7" name="Line 168"/>
            <p:cNvSpPr/>
            <p:nvPr/>
          </p:nvSpPr>
          <p:spPr>
            <a:xfrm flipV="1">
              <a:off x="5141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8" name="Line 169"/>
            <p:cNvSpPr/>
            <p:nvPr/>
          </p:nvSpPr>
          <p:spPr>
            <a:xfrm flipV="1">
              <a:off x="5141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9" name="Line 170"/>
            <p:cNvSpPr/>
            <p:nvPr/>
          </p:nvSpPr>
          <p:spPr>
            <a:xfrm flipV="1">
              <a:off x="570384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0" name="Line 171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01" name="Group 172"/>
          <p:cNvGrpSpPr/>
          <p:nvPr/>
        </p:nvGrpSpPr>
        <p:grpSpPr>
          <a:xfrm>
            <a:off x="5703480" y="3583800"/>
            <a:ext cx="779400" cy="685800"/>
            <a:chOff x="5703480" y="3583800"/>
            <a:chExt cx="779400" cy="685800"/>
          </a:xfrm>
        </p:grpSpPr>
        <p:sp>
          <p:nvSpPr>
            <p:cNvPr id="5602" name="CustomShape 173"/>
            <p:cNvSpPr/>
            <p:nvPr/>
          </p:nvSpPr>
          <p:spPr>
            <a:xfrm>
              <a:off x="570348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3" name="CustomShape 174"/>
            <p:cNvSpPr/>
            <p:nvPr/>
          </p:nvSpPr>
          <p:spPr>
            <a:xfrm>
              <a:off x="592056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4" name="Line 175"/>
            <p:cNvSpPr/>
            <p:nvPr/>
          </p:nvSpPr>
          <p:spPr>
            <a:xfrm flipV="1">
              <a:off x="570384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5" name="Line 176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6" name="Line 177"/>
            <p:cNvSpPr/>
            <p:nvPr/>
          </p:nvSpPr>
          <p:spPr>
            <a:xfrm flipV="1">
              <a:off x="6266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7" name="Line 178"/>
            <p:cNvSpPr/>
            <p:nvPr/>
          </p:nvSpPr>
          <p:spPr>
            <a:xfrm flipV="1">
              <a:off x="6266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08" name="Group 179"/>
          <p:cNvGrpSpPr/>
          <p:nvPr/>
        </p:nvGrpSpPr>
        <p:grpSpPr>
          <a:xfrm>
            <a:off x="5703840" y="4058280"/>
            <a:ext cx="779400" cy="685800"/>
            <a:chOff x="5703840" y="4058280"/>
            <a:chExt cx="779400" cy="685800"/>
          </a:xfrm>
        </p:grpSpPr>
        <p:sp>
          <p:nvSpPr>
            <p:cNvPr id="5609" name="CustomShape 180"/>
            <p:cNvSpPr/>
            <p:nvPr/>
          </p:nvSpPr>
          <p:spPr>
            <a:xfrm>
              <a:off x="570384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0" name="CustomShape 181"/>
            <p:cNvSpPr/>
            <p:nvPr/>
          </p:nvSpPr>
          <p:spPr>
            <a:xfrm>
              <a:off x="592056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1" name="Line 182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2" name="Line 183"/>
            <p:cNvSpPr/>
            <p:nvPr/>
          </p:nvSpPr>
          <p:spPr>
            <a:xfrm flipV="1">
              <a:off x="570384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3" name="Line 184"/>
            <p:cNvSpPr/>
            <p:nvPr/>
          </p:nvSpPr>
          <p:spPr>
            <a:xfrm flipV="1">
              <a:off x="6266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4" name="Line 185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15" name="Group 186"/>
          <p:cNvGrpSpPr/>
          <p:nvPr/>
        </p:nvGrpSpPr>
        <p:grpSpPr>
          <a:xfrm>
            <a:off x="6266520" y="3583800"/>
            <a:ext cx="779400" cy="685800"/>
            <a:chOff x="6266520" y="3583800"/>
            <a:chExt cx="779400" cy="685800"/>
          </a:xfrm>
        </p:grpSpPr>
        <p:sp>
          <p:nvSpPr>
            <p:cNvPr id="5616" name="CustomShape 187"/>
            <p:cNvSpPr/>
            <p:nvPr/>
          </p:nvSpPr>
          <p:spPr>
            <a:xfrm>
              <a:off x="626652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7" name="CustomShape 188"/>
            <p:cNvSpPr/>
            <p:nvPr/>
          </p:nvSpPr>
          <p:spPr>
            <a:xfrm>
              <a:off x="648324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8" name="Line 189"/>
            <p:cNvSpPr/>
            <p:nvPr/>
          </p:nvSpPr>
          <p:spPr>
            <a:xfrm flipV="1">
              <a:off x="62665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9" name="Line 190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0" name="Line 191"/>
            <p:cNvSpPr/>
            <p:nvPr/>
          </p:nvSpPr>
          <p:spPr>
            <a:xfrm flipV="1">
              <a:off x="68292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1" name="Line 192"/>
            <p:cNvSpPr/>
            <p:nvPr/>
          </p:nvSpPr>
          <p:spPr>
            <a:xfrm flipV="1">
              <a:off x="68292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22" name="Group 193"/>
          <p:cNvGrpSpPr/>
          <p:nvPr/>
        </p:nvGrpSpPr>
        <p:grpSpPr>
          <a:xfrm>
            <a:off x="6266520" y="4058280"/>
            <a:ext cx="779400" cy="685800"/>
            <a:chOff x="6266520" y="4058280"/>
            <a:chExt cx="779400" cy="685800"/>
          </a:xfrm>
        </p:grpSpPr>
        <p:sp>
          <p:nvSpPr>
            <p:cNvPr id="5623" name="CustomShape 194"/>
            <p:cNvSpPr/>
            <p:nvPr/>
          </p:nvSpPr>
          <p:spPr>
            <a:xfrm>
              <a:off x="626652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4" name="CustomShape 195"/>
            <p:cNvSpPr/>
            <p:nvPr/>
          </p:nvSpPr>
          <p:spPr>
            <a:xfrm>
              <a:off x="648324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5" name="Line 196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6" name="Line 197"/>
            <p:cNvSpPr/>
            <p:nvPr/>
          </p:nvSpPr>
          <p:spPr>
            <a:xfrm flipV="1">
              <a:off x="6266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7" name="Line 198"/>
            <p:cNvSpPr/>
            <p:nvPr/>
          </p:nvSpPr>
          <p:spPr>
            <a:xfrm flipV="1">
              <a:off x="68292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8" name="Line 199"/>
            <p:cNvSpPr/>
            <p:nvPr/>
          </p:nvSpPr>
          <p:spPr>
            <a:xfrm flipV="1">
              <a:off x="68292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29" name="Group 200"/>
          <p:cNvGrpSpPr/>
          <p:nvPr/>
        </p:nvGrpSpPr>
        <p:grpSpPr>
          <a:xfrm>
            <a:off x="4924080" y="3795120"/>
            <a:ext cx="779400" cy="685800"/>
            <a:chOff x="4924080" y="3795120"/>
            <a:chExt cx="779400" cy="685800"/>
          </a:xfrm>
        </p:grpSpPr>
        <p:sp>
          <p:nvSpPr>
            <p:cNvPr id="5630" name="CustomShape 201"/>
            <p:cNvSpPr/>
            <p:nvPr/>
          </p:nvSpPr>
          <p:spPr>
            <a:xfrm>
              <a:off x="4924080" y="400680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1" name="CustomShape 202"/>
            <p:cNvSpPr/>
            <p:nvPr/>
          </p:nvSpPr>
          <p:spPr>
            <a:xfrm>
              <a:off x="5140800" y="37951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2" name="Line 203"/>
            <p:cNvSpPr/>
            <p:nvPr/>
          </p:nvSpPr>
          <p:spPr>
            <a:xfrm flipV="1">
              <a:off x="4924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3" name="Line 204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4" name="Line 205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5" name="Line 206"/>
            <p:cNvSpPr/>
            <p:nvPr/>
          </p:nvSpPr>
          <p:spPr>
            <a:xfrm flipV="1">
              <a:off x="548676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36" name="Group 207"/>
          <p:cNvGrpSpPr/>
          <p:nvPr/>
        </p:nvGrpSpPr>
        <p:grpSpPr>
          <a:xfrm>
            <a:off x="4924440" y="4269600"/>
            <a:ext cx="779040" cy="685800"/>
            <a:chOff x="4924440" y="4269600"/>
            <a:chExt cx="779040" cy="685800"/>
          </a:xfrm>
        </p:grpSpPr>
        <p:sp>
          <p:nvSpPr>
            <p:cNvPr id="5637" name="CustomShape 208"/>
            <p:cNvSpPr/>
            <p:nvPr/>
          </p:nvSpPr>
          <p:spPr>
            <a:xfrm>
              <a:off x="4924440" y="44809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8" name="CustomShape 209"/>
            <p:cNvSpPr/>
            <p:nvPr/>
          </p:nvSpPr>
          <p:spPr>
            <a:xfrm>
              <a:off x="514116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9" name="Line 210"/>
            <p:cNvSpPr/>
            <p:nvPr/>
          </p:nvSpPr>
          <p:spPr>
            <a:xfrm flipV="1">
              <a:off x="4924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0" name="Line 211"/>
            <p:cNvSpPr/>
            <p:nvPr/>
          </p:nvSpPr>
          <p:spPr>
            <a:xfrm flipV="1">
              <a:off x="4924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1" name="Line 212"/>
            <p:cNvSpPr/>
            <p:nvPr/>
          </p:nvSpPr>
          <p:spPr>
            <a:xfrm flipV="1">
              <a:off x="548676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2" name="Line 213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43" name="Group 214"/>
          <p:cNvGrpSpPr/>
          <p:nvPr/>
        </p:nvGrpSpPr>
        <p:grpSpPr>
          <a:xfrm>
            <a:off x="5486400" y="3795120"/>
            <a:ext cx="779400" cy="685800"/>
            <a:chOff x="5486400" y="3795120"/>
            <a:chExt cx="779400" cy="685800"/>
          </a:xfrm>
        </p:grpSpPr>
        <p:sp>
          <p:nvSpPr>
            <p:cNvPr id="5644" name="CustomShape 215"/>
            <p:cNvSpPr/>
            <p:nvPr/>
          </p:nvSpPr>
          <p:spPr>
            <a:xfrm>
              <a:off x="548640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5" name="CustomShape 216"/>
            <p:cNvSpPr/>
            <p:nvPr/>
          </p:nvSpPr>
          <p:spPr>
            <a:xfrm>
              <a:off x="570348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6" name="Line 217"/>
            <p:cNvSpPr/>
            <p:nvPr/>
          </p:nvSpPr>
          <p:spPr>
            <a:xfrm flipV="1">
              <a:off x="548676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7" name="Line 218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8" name="Line 219"/>
            <p:cNvSpPr/>
            <p:nvPr/>
          </p:nvSpPr>
          <p:spPr>
            <a:xfrm flipV="1">
              <a:off x="6049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9" name="Line 220"/>
            <p:cNvSpPr/>
            <p:nvPr/>
          </p:nvSpPr>
          <p:spPr>
            <a:xfrm flipV="1">
              <a:off x="6049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50" name="Group 221"/>
          <p:cNvGrpSpPr/>
          <p:nvPr/>
        </p:nvGrpSpPr>
        <p:grpSpPr>
          <a:xfrm>
            <a:off x="5486760" y="4269600"/>
            <a:ext cx="779400" cy="685800"/>
            <a:chOff x="5486760" y="4269600"/>
            <a:chExt cx="779400" cy="685800"/>
          </a:xfrm>
        </p:grpSpPr>
        <p:sp>
          <p:nvSpPr>
            <p:cNvPr id="5651" name="CustomShape 222"/>
            <p:cNvSpPr/>
            <p:nvPr/>
          </p:nvSpPr>
          <p:spPr>
            <a:xfrm>
              <a:off x="548676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2" name="CustomShape 223"/>
            <p:cNvSpPr/>
            <p:nvPr/>
          </p:nvSpPr>
          <p:spPr>
            <a:xfrm>
              <a:off x="570348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3" name="Line 224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4" name="Line 225"/>
            <p:cNvSpPr/>
            <p:nvPr/>
          </p:nvSpPr>
          <p:spPr>
            <a:xfrm flipV="1">
              <a:off x="548676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5" name="Line 226"/>
            <p:cNvSpPr/>
            <p:nvPr/>
          </p:nvSpPr>
          <p:spPr>
            <a:xfrm flipV="1">
              <a:off x="6049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6" name="Line 227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57" name="Group 228"/>
          <p:cNvGrpSpPr/>
          <p:nvPr/>
        </p:nvGrpSpPr>
        <p:grpSpPr>
          <a:xfrm>
            <a:off x="6049440" y="3795120"/>
            <a:ext cx="779400" cy="685800"/>
            <a:chOff x="6049440" y="3795120"/>
            <a:chExt cx="779400" cy="685800"/>
          </a:xfrm>
        </p:grpSpPr>
        <p:sp>
          <p:nvSpPr>
            <p:cNvPr id="5658" name="CustomShape 229"/>
            <p:cNvSpPr/>
            <p:nvPr/>
          </p:nvSpPr>
          <p:spPr>
            <a:xfrm>
              <a:off x="604944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9" name="CustomShape 230"/>
            <p:cNvSpPr/>
            <p:nvPr/>
          </p:nvSpPr>
          <p:spPr>
            <a:xfrm>
              <a:off x="626616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0" name="Line 231"/>
            <p:cNvSpPr/>
            <p:nvPr/>
          </p:nvSpPr>
          <p:spPr>
            <a:xfrm flipV="1">
              <a:off x="60494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1" name="Line 232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2" name="Line 233"/>
            <p:cNvSpPr/>
            <p:nvPr/>
          </p:nvSpPr>
          <p:spPr>
            <a:xfrm flipV="1">
              <a:off x="66121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3" name="Line 234"/>
            <p:cNvSpPr/>
            <p:nvPr/>
          </p:nvSpPr>
          <p:spPr>
            <a:xfrm flipV="1">
              <a:off x="66121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64" name="Group 235"/>
          <p:cNvGrpSpPr/>
          <p:nvPr/>
        </p:nvGrpSpPr>
        <p:grpSpPr>
          <a:xfrm>
            <a:off x="6049440" y="4269600"/>
            <a:ext cx="779400" cy="685800"/>
            <a:chOff x="6049440" y="4269600"/>
            <a:chExt cx="779400" cy="685800"/>
          </a:xfrm>
        </p:grpSpPr>
        <p:sp>
          <p:nvSpPr>
            <p:cNvPr id="5665" name="CustomShape 236"/>
            <p:cNvSpPr/>
            <p:nvPr/>
          </p:nvSpPr>
          <p:spPr>
            <a:xfrm>
              <a:off x="604944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6" name="CustomShape 237"/>
            <p:cNvSpPr/>
            <p:nvPr/>
          </p:nvSpPr>
          <p:spPr>
            <a:xfrm>
              <a:off x="626616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7" name="Line 238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8" name="Line 239"/>
            <p:cNvSpPr/>
            <p:nvPr/>
          </p:nvSpPr>
          <p:spPr>
            <a:xfrm flipV="1">
              <a:off x="6049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9" name="Line 240"/>
            <p:cNvSpPr/>
            <p:nvPr/>
          </p:nvSpPr>
          <p:spPr>
            <a:xfrm flipV="1">
              <a:off x="66121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0" name="Line 241"/>
            <p:cNvSpPr/>
            <p:nvPr/>
          </p:nvSpPr>
          <p:spPr>
            <a:xfrm flipV="1">
              <a:off x="66121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71" name="Group 242"/>
          <p:cNvGrpSpPr/>
          <p:nvPr/>
        </p:nvGrpSpPr>
        <p:grpSpPr>
          <a:xfrm>
            <a:off x="4707360" y="4006440"/>
            <a:ext cx="779400" cy="685800"/>
            <a:chOff x="4707360" y="4006440"/>
            <a:chExt cx="779400" cy="685800"/>
          </a:xfrm>
        </p:grpSpPr>
        <p:sp>
          <p:nvSpPr>
            <p:cNvPr id="5672" name="CustomShape 243"/>
            <p:cNvSpPr/>
            <p:nvPr/>
          </p:nvSpPr>
          <p:spPr>
            <a:xfrm>
              <a:off x="4707360" y="421812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3" name="CustomShape 244"/>
            <p:cNvSpPr/>
            <p:nvPr/>
          </p:nvSpPr>
          <p:spPr>
            <a:xfrm>
              <a:off x="4924080" y="40064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4" name="Line 245"/>
            <p:cNvSpPr/>
            <p:nvPr/>
          </p:nvSpPr>
          <p:spPr>
            <a:xfrm flipV="1">
              <a:off x="4707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5" name="Line 246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6" name="Line 247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7" name="Line 248"/>
            <p:cNvSpPr/>
            <p:nvPr/>
          </p:nvSpPr>
          <p:spPr>
            <a:xfrm flipV="1">
              <a:off x="527004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78" name="Group 249"/>
          <p:cNvGrpSpPr/>
          <p:nvPr/>
        </p:nvGrpSpPr>
        <p:grpSpPr>
          <a:xfrm>
            <a:off x="4707720" y="4480920"/>
            <a:ext cx="779040" cy="685800"/>
            <a:chOff x="4707720" y="4480920"/>
            <a:chExt cx="779040" cy="685800"/>
          </a:xfrm>
        </p:grpSpPr>
        <p:sp>
          <p:nvSpPr>
            <p:cNvPr id="5679" name="CustomShape 250"/>
            <p:cNvSpPr/>
            <p:nvPr/>
          </p:nvSpPr>
          <p:spPr>
            <a:xfrm>
              <a:off x="4707720" y="46922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0" name="CustomShape 251"/>
            <p:cNvSpPr/>
            <p:nvPr/>
          </p:nvSpPr>
          <p:spPr>
            <a:xfrm>
              <a:off x="4924440" y="4480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1" name="Line 252"/>
            <p:cNvSpPr/>
            <p:nvPr/>
          </p:nvSpPr>
          <p:spPr>
            <a:xfrm flipV="1">
              <a:off x="4707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2" name="Line 253"/>
            <p:cNvSpPr/>
            <p:nvPr/>
          </p:nvSpPr>
          <p:spPr>
            <a:xfrm flipV="1">
              <a:off x="4707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3" name="Line 254"/>
            <p:cNvSpPr/>
            <p:nvPr/>
          </p:nvSpPr>
          <p:spPr>
            <a:xfrm flipV="1">
              <a:off x="527004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4" name="Line 255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85" name="Group 256"/>
          <p:cNvGrpSpPr/>
          <p:nvPr/>
        </p:nvGrpSpPr>
        <p:grpSpPr>
          <a:xfrm>
            <a:off x="5269680" y="4006440"/>
            <a:ext cx="779400" cy="685800"/>
            <a:chOff x="5269680" y="4006440"/>
            <a:chExt cx="779400" cy="685800"/>
          </a:xfrm>
        </p:grpSpPr>
        <p:sp>
          <p:nvSpPr>
            <p:cNvPr id="5686" name="CustomShape 257"/>
            <p:cNvSpPr/>
            <p:nvPr/>
          </p:nvSpPr>
          <p:spPr>
            <a:xfrm>
              <a:off x="526968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7" name="CustomShape 258"/>
            <p:cNvSpPr/>
            <p:nvPr/>
          </p:nvSpPr>
          <p:spPr>
            <a:xfrm>
              <a:off x="548676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8" name="Line 259"/>
            <p:cNvSpPr/>
            <p:nvPr/>
          </p:nvSpPr>
          <p:spPr>
            <a:xfrm flipV="1">
              <a:off x="527004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9" name="Line 260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0" name="Line 261"/>
            <p:cNvSpPr/>
            <p:nvPr/>
          </p:nvSpPr>
          <p:spPr>
            <a:xfrm flipV="1">
              <a:off x="5832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1" name="Line 262"/>
            <p:cNvSpPr/>
            <p:nvPr/>
          </p:nvSpPr>
          <p:spPr>
            <a:xfrm flipV="1">
              <a:off x="5832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92" name="Group 263"/>
          <p:cNvGrpSpPr/>
          <p:nvPr/>
        </p:nvGrpSpPr>
        <p:grpSpPr>
          <a:xfrm>
            <a:off x="5270040" y="4480920"/>
            <a:ext cx="779400" cy="685800"/>
            <a:chOff x="5270040" y="4480920"/>
            <a:chExt cx="779400" cy="685800"/>
          </a:xfrm>
        </p:grpSpPr>
        <p:sp>
          <p:nvSpPr>
            <p:cNvPr id="5693" name="CustomShape 264"/>
            <p:cNvSpPr/>
            <p:nvPr/>
          </p:nvSpPr>
          <p:spPr>
            <a:xfrm>
              <a:off x="527004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4" name="CustomShape 265"/>
            <p:cNvSpPr/>
            <p:nvPr/>
          </p:nvSpPr>
          <p:spPr>
            <a:xfrm>
              <a:off x="548676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5" name="Line 266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6" name="Line 267"/>
            <p:cNvSpPr/>
            <p:nvPr/>
          </p:nvSpPr>
          <p:spPr>
            <a:xfrm flipV="1">
              <a:off x="527004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7" name="Line 268"/>
            <p:cNvSpPr/>
            <p:nvPr/>
          </p:nvSpPr>
          <p:spPr>
            <a:xfrm flipV="1">
              <a:off x="5832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8" name="Line 269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99" name="Group 270"/>
          <p:cNvGrpSpPr/>
          <p:nvPr/>
        </p:nvGrpSpPr>
        <p:grpSpPr>
          <a:xfrm>
            <a:off x="5832720" y="4006440"/>
            <a:ext cx="779400" cy="685800"/>
            <a:chOff x="5832720" y="4006440"/>
            <a:chExt cx="779400" cy="685800"/>
          </a:xfrm>
        </p:grpSpPr>
        <p:sp>
          <p:nvSpPr>
            <p:cNvPr id="5700" name="CustomShape 271"/>
            <p:cNvSpPr/>
            <p:nvPr/>
          </p:nvSpPr>
          <p:spPr>
            <a:xfrm>
              <a:off x="583272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1" name="CustomShape 272"/>
            <p:cNvSpPr/>
            <p:nvPr/>
          </p:nvSpPr>
          <p:spPr>
            <a:xfrm>
              <a:off x="604944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2" name="Line 273"/>
            <p:cNvSpPr/>
            <p:nvPr/>
          </p:nvSpPr>
          <p:spPr>
            <a:xfrm flipV="1">
              <a:off x="58327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3" name="Line 274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4" name="Line 275"/>
            <p:cNvSpPr/>
            <p:nvPr/>
          </p:nvSpPr>
          <p:spPr>
            <a:xfrm flipV="1">
              <a:off x="63954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5" name="Line 276"/>
            <p:cNvSpPr/>
            <p:nvPr/>
          </p:nvSpPr>
          <p:spPr>
            <a:xfrm flipV="1">
              <a:off x="63954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706" name="Group 277"/>
          <p:cNvGrpSpPr/>
          <p:nvPr/>
        </p:nvGrpSpPr>
        <p:grpSpPr>
          <a:xfrm>
            <a:off x="5832720" y="4480920"/>
            <a:ext cx="779400" cy="685800"/>
            <a:chOff x="5832720" y="4480920"/>
            <a:chExt cx="779400" cy="685800"/>
          </a:xfrm>
        </p:grpSpPr>
        <p:sp>
          <p:nvSpPr>
            <p:cNvPr id="5707" name="CustomShape 278"/>
            <p:cNvSpPr/>
            <p:nvPr/>
          </p:nvSpPr>
          <p:spPr>
            <a:xfrm>
              <a:off x="583272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8" name="CustomShape 279"/>
            <p:cNvSpPr/>
            <p:nvPr/>
          </p:nvSpPr>
          <p:spPr>
            <a:xfrm>
              <a:off x="604944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9" name="Line 280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0" name="Line 281"/>
            <p:cNvSpPr/>
            <p:nvPr/>
          </p:nvSpPr>
          <p:spPr>
            <a:xfrm flipV="1">
              <a:off x="5832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1" name="Line 282"/>
            <p:cNvSpPr/>
            <p:nvPr/>
          </p:nvSpPr>
          <p:spPr>
            <a:xfrm flipV="1">
              <a:off x="63954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2" name="Line 283"/>
            <p:cNvSpPr/>
            <p:nvPr/>
          </p:nvSpPr>
          <p:spPr>
            <a:xfrm flipV="1">
              <a:off x="63954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713" name="CustomShape 284"/>
          <p:cNvSpPr/>
          <p:nvPr/>
        </p:nvSpPr>
        <p:spPr>
          <a:xfrm>
            <a:off x="614340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14" name="CustomShape 285"/>
          <p:cNvSpPr/>
          <p:nvPr/>
        </p:nvSpPr>
        <p:spPr>
          <a:xfrm>
            <a:off x="614376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15" name="CustomShape 286"/>
          <p:cNvSpPr/>
          <p:nvPr/>
        </p:nvSpPr>
        <p:spPr>
          <a:xfrm>
            <a:off x="560412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16" name="CustomShape 287"/>
          <p:cNvSpPr/>
          <p:nvPr/>
        </p:nvSpPr>
        <p:spPr>
          <a:xfrm>
            <a:off x="560448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17" name="CustomShape 288"/>
          <p:cNvSpPr/>
          <p:nvPr/>
        </p:nvSpPr>
        <p:spPr>
          <a:xfrm>
            <a:off x="50648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18" name="CustomShape 289"/>
          <p:cNvSpPr/>
          <p:nvPr/>
        </p:nvSpPr>
        <p:spPr>
          <a:xfrm>
            <a:off x="506520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5719" name="Group 290"/>
          <p:cNvGrpSpPr/>
          <p:nvPr/>
        </p:nvGrpSpPr>
        <p:grpSpPr>
          <a:xfrm>
            <a:off x="-252000" y="7430040"/>
            <a:ext cx="2286000" cy="2249280"/>
            <a:chOff x="-252000" y="7430040"/>
            <a:chExt cx="2286000" cy="2249280"/>
          </a:xfrm>
        </p:grpSpPr>
        <p:pic>
          <p:nvPicPr>
            <p:cNvPr id="5720" name="" descr=""/>
            <p:cNvPicPr/>
            <p:nvPr/>
          </p:nvPicPr>
          <p:blipFill>
            <a:blip r:embed=""/>
            <a:stretch/>
          </p:blipFill>
          <p:spPr>
            <a:xfrm>
              <a:off x="156600" y="743004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21" name="" descr=""/>
            <p:cNvPicPr/>
            <p:nvPr/>
          </p:nvPicPr>
          <p:blipFill>
            <a:blip r:embed=""/>
            <a:stretch/>
          </p:blipFill>
          <p:spPr>
            <a:xfrm>
              <a:off x="-60840" y="772056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22" name="" descr=""/>
            <p:cNvPicPr/>
            <p:nvPr/>
          </p:nvPicPr>
          <p:blipFill>
            <a:blip r:embed=""/>
            <a:stretch/>
          </p:blipFill>
          <p:spPr>
            <a:xfrm>
              <a:off x="-252000" y="8000640"/>
              <a:ext cx="1877400" cy="167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723" name="TextShape 291"/>
          <p:cNvSpPr txBox="1"/>
          <p:nvPr/>
        </p:nvSpPr>
        <p:spPr>
          <a:xfrm>
            <a:off x="356760" y="3558240"/>
            <a:ext cx="15915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vol grid: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24" name="CustomShape 292"/>
          <p:cNvSpPr/>
          <p:nvPr/>
        </p:nvSpPr>
        <p:spPr>
          <a:xfrm>
            <a:off x="61164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25" name="CustomShape 293"/>
          <p:cNvSpPr/>
          <p:nvPr/>
        </p:nvSpPr>
        <p:spPr>
          <a:xfrm>
            <a:off x="63086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26" name="CustomShape 294"/>
          <p:cNvSpPr/>
          <p:nvPr/>
        </p:nvSpPr>
        <p:spPr>
          <a:xfrm>
            <a:off x="65008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27" name="CustomShape 295"/>
          <p:cNvSpPr/>
          <p:nvPr/>
        </p:nvSpPr>
        <p:spPr>
          <a:xfrm>
            <a:off x="66931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28" name="CustomShape 296"/>
          <p:cNvSpPr/>
          <p:nvPr/>
        </p:nvSpPr>
        <p:spPr>
          <a:xfrm>
            <a:off x="68853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29" name="CustomShape 297"/>
          <p:cNvSpPr/>
          <p:nvPr/>
        </p:nvSpPr>
        <p:spPr>
          <a:xfrm>
            <a:off x="70776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0" name="CustomShape 298"/>
          <p:cNvSpPr/>
          <p:nvPr/>
        </p:nvSpPr>
        <p:spPr>
          <a:xfrm>
            <a:off x="72698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1" name="CustomShape 299"/>
          <p:cNvSpPr/>
          <p:nvPr/>
        </p:nvSpPr>
        <p:spPr>
          <a:xfrm>
            <a:off x="74620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2" name="CustomShape 300"/>
          <p:cNvSpPr/>
          <p:nvPr/>
        </p:nvSpPr>
        <p:spPr>
          <a:xfrm>
            <a:off x="76543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3" name="CustomShape 301"/>
          <p:cNvSpPr/>
          <p:nvPr/>
        </p:nvSpPr>
        <p:spPr>
          <a:xfrm>
            <a:off x="78465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4" name="CustomShape 302"/>
          <p:cNvSpPr/>
          <p:nvPr/>
        </p:nvSpPr>
        <p:spPr>
          <a:xfrm>
            <a:off x="80388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5" name="CustomShape 303"/>
          <p:cNvSpPr/>
          <p:nvPr/>
        </p:nvSpPr>
        <p:spPr>
          <a:xfrm>
            <a:off x="30405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6" name="CustomShape 304"/>
          <p:cNvSpPr/>
          <p:nvPr/>
        </p:nvSpPr>
        <p:spPr>
          <a:xfrm>
            <a:off x="32328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7" name="CustomShape 305"/>
          <p:cNvSpPr/>
          <p:nvPr/>
        </p:nvSpPr>
        <p:spPr>
          <a:xfrm>
            <a:off x="34250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8" name="CustomShape 306"/>
          <p:cNvSpPr/>
          <p:nvPr/>
        </p:nvSpPr>
        <p:spPr>
          <a:xfrm>
            <a:off x="36172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39" name="CustomShape 307"/>
          <p:cNvSpPr/>
          <p:nvPr/>
        </p:nvSpPr>
        <p:spPr>
          <a:xfrm>
            <a:off x="38095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0" name="CustomShape 308"/>
          <p:cNvSpPr/>
          <p:nvPr/>
        </p:nvSpPr>
        <p:spPr>
          <a:xfrm>
            <a:off x="40017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1" name="CustomShape 309"/>
          <p:cNvSpPr/>
          <p:nvPr/>
        </p:nvSpPr>
        <p:spPr>
          <a:xfrm>
            <a:off x="41940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2" name="CustomShape 310"/>
          <p:cNvSpPr/>
          <p:nvPr/>
        </p:nvSpPr>
        <p:spPr>
          <a:xfrm>
            <a:off x="43862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3" name="CustomShape 311"/>
          <p:cNvSpPr/>
          <p:nvPr/>
        </p:nvSpPr>
        <p:spPr>
          <a:xfrm>
            <a:off x="45784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4" name="CustomShape 312"/>
          <p:cNvSpPr/>
          <p:nvPr/>
        </p:nvSpPr>
        <p:spPr>
          <a:xfrm>
            <a:off x="47707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5" name="CustomShape 313"/>
          <p:cNvSpPr/>
          <p:nvPr/>
        </p:nvSpPr>
        <p:spPr>
          <a:xfrm>
            <a:off x="49629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6" name="CustomShape 314"/>
          <p:cNvSpPr/>
          <p:nvPr/>
        </p:nvSpPr>
        <p:spPr>
          <a:xfrm>
            <a:off x="51552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7" name="CustomShape 315"/>
          <p:cNvSpPr/>
          <p:nvPr/>
        </p:nvSpPr>
        <p:spPr>
          <a:xfrm>
            <a:off x="53474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8" name="CustomShape 316"/>
          <p:cNvSpPr/>
          <p:nvPr/>
        </p:nvSpPr>
        <p:spPr>
          <a:xfrm>
            <a:off x="55396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49" name="CustomShape 317"/>
          <p:cNvSpPr/>
          <p:nvPr/>
        </p:nvSpPr>
        <p:spPr>
          <a:xfrm>
            <a:off x="57319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50" name="CustomShape 318"/>
          <p:cNvSpPr/>
          <p:nvPr/>
        </p:nvSpPr>
        <p:spPr>
          <a:xfrm>
            <a:off x="59241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51" name="TextShape 319"/>
          <p:cNvSpPr txBox="1"/>
          <p:nvPr/>
        </p:nvSpPr>
        <p:spPr>
          <a:xfrm>
            <a:off x="1232640" y="43495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52" name="TextShape 320"/>
          <p:cNvSpPr txBox="1"/>
          <p:nvPr/>
        </p:nvSpPr>
        <p:spPr>
          <a:xfrm>
            <a:off x="602640" y="43495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53" name="TextShape 321"/>
          <p:cNvSpPr txBox="1"/>
          <p:nvPr/>
        </p:nvSpPr>
        <p:spPr>
          <a:xfrm>
            <a:off x="638640" y="462420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a933"/>
                </a:solidFill>
                <a:latin typeface="Trebuchet MS"/>
              </a:rPr>
              <a:t>A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54" name="TextShape 322"/>
          <p:cNvSpPr txBox="1"/>
          <p:nvPr/>
        </p:nvSpPr>
        <p:spPr>
          <a:xfrm>
            <a:off x="1196640" y="39967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a933"/>
                </a:solidFill>
                <a:latin typeface="Trebuchet MS"/>
              </a:rPr>
              <a:t>P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55" name="Line 323"/>
          <p:cNvSpPr/>
          <p:nvPr/>
        </p:nvSpPr>
        <p:spPr>
          <a:xfrm>
            <a:off x="808920" y="4541040"/>
            <a:ext cx="519120" cy="12240"/>
          </a:xfrm>
          <a:prstGeom prst="line">
            <a:avLst/>
          </a:prstGeom>
          <a:ln w="183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56" name="Line 324"/>
          <p:cNvSpPr/>
          <p:nvPr/>
        </p:nvSpPr>
        <p:spPr>
          <a:xfrm flipV="1">
            <a:off x="1062720" y="4292280"/>
            <a:ext cx="0" cy="507240"/>
          </a:xfrm>
          <a:prstGeom prst="line">
            <a:avLst/>
          </a:prstGeom>
          <a:ln w="18360">
            <a:solidFill>
              <a:srgbClr val="3465a4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57" name="Line 325"/>
          <p:cNvSpPr/>
          <p:nvPr/>
        </p:nvSpPr>
        <p:spPr>
          <a:xfrm flipV="1">
            <a:off x="881640" y="4300200"/>
            <a:ext cx="354240" cy="478080"/>
          </a:xfrm>
          <a:prstGeom prst="line">
            <a:avLst/>
          </a:prstGeom>
          <a:ln w="18360">
            <a:solidFill>
              <a:srgbClr val="00a933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58" name="TextShape 326"/>
          <p:cNvSpPr txBox="1"/>
          <p:nvPr/>
        </p:nvSpPr>
        <p:spPr>
          <a:xfrm>
            <a:off x="935640" y="474516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59" name="TextShape 327"/>
          <p:cNvSpPr txBox="1"/>
          <p:nvPr/>
        </p:nvSpPr>
        <p:spPr>
          <a:xfrm>
            <a:off x="899640" y="395388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60" name="TextShape 328"/>
          <p:cNvSpPr txBox="1"/>
          <p:nvPr/>
        </p:nvSpPr>
        <p:spPr>
          <a:xfrm>
            <a:off x="3123000" y="2846520"/>
            <a:ext cx="3130560" cy="45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cc0066"/>
                </a:solidFill>
                <a:latin typeface="Trebuchet MS"/>
              </a:rPr>
              <a:t>Ex</a:t>
            </a:r>
            <a:r>
              <a:rPr b="0" lang="en-US" sz="2000" spc="-1" strike="noStrike">
                <a:solidFill>
                  <a:srgbClr val="cc0066"/>
                </a:solidFill>
                <a:latin typeface="Trebuchet MS"/>
              </a:rPr>
              <a:t>: orientation = LAI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61" name="TextShape 329"/>
          <p:cNvSpPr txBox="1"/>
          <p:nvPr/>
        </p:nvSpPr>
        <p:spPr>
          <a:xfrm>
            <a:off x="356760" y="5523480"/>
            <a:ext cx="2503800" cy="45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→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stored on comp: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62" name="TextShape 330"/>
          <p:cNvSpPr txBox="1"/>
          <p:nvPr/>
        </p:nvSpPr>
        <p:spPr>
          <a:xfrm>
            <a:off x="8231040" y="5545440"/>
            <a:ext cx="640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...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63" name="TextShape 331"/>
          <p:cNvSpPr txBox="1"/>
          <p:nvPr/>
        </p:nvSpPr>
        <p:spPr>
          <a:xfrm>
            <a:off x="356760" y="6208200"/>
            <a:ext cx="83682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See this in a vol with: 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3dinfo -orient -origin DSET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764" name="Group 332"/>
          <p:cNvGrpSpPr/>
          <p:nvPr/>
        </p:nvGrpSpPr>
        <p:grpSpPr>
          <a:xfrm>
            <a:off x="7291440" y="2846520"/>
            <a:ext cx="1595520" cy="507960"/>
            <a:chOff x="7291440" y="2846520"/>
            <a:chExt cx="1595520" cy="507960"/>
          </a:xfrm>
        </p:grpSpPr>
        <p:sp>
          <p:nvSpPr>
            <p:cNvPr id="5765" name="Line 333"/>
            <p:cNvSpPr/>
            <p:nvPr/>
          </p:nvSpPr>
          <p:spPr>
            <a:xfrm>
              <a:off x="7407360" y="3354480"/>
              <a:ext cx="523440" cy="0"/>
            </a:xfrm>
            <a:prstGeom prst="line">
              <a:avLst/>
            </a:prstGeom>
            <a:ln w="36720">
              <a:solidFill>
                <a:srgbClr val="b85c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66" name="Line 334"/>
            <p:cNvSpPr/>
            <p:nvPr/>
          </p:nvSpPr>
          <p:spPr>
            <a:xfrm>
              <a:off x="7875720" y="3354480"/>
              <a:ext cx="517680" cy="0"/>
            </a:xfrm>
            <a:prstGeom prst="line">
              <a:avLst/>
            </a:prstGeom>
            <a:ln w="36720">
              <a:solidFill>
                <a:srgbClr val="ff860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67" name="Line 335"/>
            <p:cNvSpPr/>
            <p:nvPr/>
          </p:nvSpPr>
          <p:spPr>
            <a:xfrm>
              <a:off x="8348040" y="3354480"/>
              <a:ext cx="538920" cy="0"/>
            </a:xfrm>
            <a:prstGeom prst="line">
              <a:avLst/>
            </a:prstGeom>
            <a:ln w="36720">
              <a:solidFill>
                <a:srgbClr val="ffd428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68" name="TextShape 336"/>
            <p:cNvSpPr txBox="1"/>
            <p:nvPr/>
          </p:nvSpPr>
          <p:spPr>
            <a:xfrm>
              <a:off x="7291440" y="2846520"/>
              <a:ext cx="1595520" cy="43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2000" spc="-1" strike="noStrike">
                  <a:solidFill>
                    <a:srgbClr val="000000"/>
                  </a:solidFill>
                  <a:latin typeface="Trebuchet MS"/>
                </a:rPr>
                <a:t>read order: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5769" name="TextShape 337"/>
          <p:cNvSpPr txBox="1"/>
          <p:nvPr/>
        </p:nvSpPr>
        <p:spPr>
          <a:xfrm>
            <a:off x="2761920" y="3165120"/>
            <a:ext cx="400500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Q1: So where is the origin here?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70" name="CustomShape 338"/>
          <p:cNvSpPr/>
          <p:nvPr/>
        </p:nvSpPr>
        <p:spPr>
          <a:xfrm>
            <a:off x="33764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1" name="CustomShape 1"/>
          <p:cNvSpPr/>
          <p:nvPr/>
        </p:nvSpPr>
        <p:spPr>
          <a:xfrm>
            <a:off x="499572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2" name="CustomShape 2"/>
          <p:cNvSpPr/>
          <p:nvPr/>
        </p:nvSpPr>
        <p:spPr>
          <a:xfrm>
            <a:off x="499608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3" name="CustomShape 3"/>
          <p:cNvSpPr/>
          <p:nvPr/>
        </p:nvSpPr>
        <p:spPr>
          <a:xfrm>
            <a:off x="445644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4" name="CustomShape 4"/>
          <p:cNvSpPr/>
          <p:nvPr/>
        </p:nvSpPr>
        <p:spPr>
          <a:xfrm>
            <a:off x="445680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5" name="CustomShape 5"/>
          <p:cNvSpPr/>
          <p:nvPr/>
        </p:nvSpPr>
        <p:spPr>
          <a:xfrm>
            <a:off x="391716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6" name="CustomShape 6"/>
          <p:cNvSpPr/>
          <p:nvPr/>
        </p:nvSpPr>
        <p:spPr>
          <a:xfrm>
            <a:off x="391752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7" name="CustomShape 7"/>
          <p:cNvSpPr/>
          <p:nvPr/>
        </p:nvSpPr>
        <p:spPr>
          <a:xfrm>
            <a:off x="668376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8" name="CustomShape 8"/>
          <p:cNvSpPr/>
          <p:nvPr/>
        </p:nvSpPr>
        <p:spPr>
          <a:xfrm>
            <a:off x="668412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79" name="CustomShape 9"/>
          <p:cNvSpPr/>
          <p:nvPr/>
        </p:nvSpPr>
        <p:spPr>
          <a:xfrm>
            <a:off x="614448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0" name="CustomShape 10"/>
          <p:cNvSpPr/>
          <p:nvPr/>
        </p:nvSpPr>
        <p:spPr>
          <a:xfrm>
            <a:off x="614484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1" name="CustomShape 11"/>
          <p:cNvSpPr/>
          <p:nvPr/>
        </p:nvSpPr>
        <p:spPr>
          <a:xfrm>
            <a:off x="560520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2" name="CustomShape 12"/>
          <p:cNvSpPr/>
          <p:nvPr/>
        </p:nvSpPr>
        <p:spPr>
          <a:xfrm>
            <a:off x="560556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3" name="CustomShape 13"/>
          <p:cNvSpPr/>
          <p:nvPr/>
        </p:nvSpPr>
        <p:spPr>
          <a:xfrm>
            <a:off x="481572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4" name="CustomShape 14"/>
          <p:cNvSpPr/>
          <p:nvPr/>
        </p:nvSpPr>
        <p:spPr>
          <a:xfrm>
            <a:off x="481608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5" name="CustomShape 15"/>
          <p:cNvSpPr/>
          <p:nvPr/>
        </p:nvSpPr>
        <p:spPr>
          <a:xfrm>
            <a:off x="427644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6" name="CustomShape 16"/>
          <p:cNvSpPr/>
          <p:nvPr/>
        </p:nvSpPr>
        <p:spPr>
          <a:xfrm>
            <a:off x="427680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7" name="CustomShape 17"/>
          <p:cNvSpPr/>
          <p:nvPr/>
        </p:nvSpPr>
        <p:spPr>
          <a:xfrm>
            <a:off x="373716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8" name="CustomShape 18"/>
          <p:cNvSpPr/>
          <p:nvPr/>
        </p:nvSpPr>
        <p:spPr>
          <a:xfrm>
            <a:off x="373752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9" name="CustomShape 19"/>
          <p:cNvSpPr/>
          <p:nvPr/>
        </p:nvSpPr>
        <p:spPr>
          <a:xfrm>
            <a:off x="643176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90" name="CustomShape 20"/>
          <p:cNvSpPr/>
          <p:nvPr/>
        </p:nvSpPr>
        <p:spPr>
          <a:xfrm>
            <a:off x="650412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91" name="CustomShape 21"/>
          <p:cNvSpPr/>
          <p:nvPr/>
        </p:nvSpPr>
        <p:spPr>
          <a:xfrm>
            <a:off x="596448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92" name="CustomShape 22"/>
          <p:cNvSpPr/>
          <p:nvPr/>
        </p:nvSpPr>
        <p:spPr>
          <a:xfrm>
            <a:off x="596484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93" name="CustomShape 23"/>
          <p:cNvSpPr/>
          <p:nvPr/>
        </p:nvSpPr>
        <p:spPr>
          <a:xfrm>
            <a:off x="542520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94" name="CustomShape 24"/>
          <p:cNvSpPr/>
          <p:nvPr/>
        </p:nvSpPr>
        <p:spPr>
          <a:xfrm>
            <a:off x="542556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95" name="CustomShape 25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How is a 3D vol stored on the computer?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Row by row (as a flattened matrix), starting from one corner called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origin.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Orientation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states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corner, and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which order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the rows are read (e.g., RPI).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ff00ff"/>
                </a:solidFill>
                <a:latin typeface="Trebuchet MS"/>
                <a:ea typeface="msmincho"/>
              </a:rPr>
              <a:t>At dset origin (i, j, k) = (0, 0, 0)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; 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at coordinate origin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 (x, y, z) = (0, 0, 0)!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96" name="CustomShape 26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Dataset storage: origin and orientation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797" name="Group 27"/>
          <p:cNvGrpSpPr/>
          <p:nvPr/>
        </p:nvGrpSpPr>
        <p:grpSpPr>
          <a:xfrm>
            <a:off x="3453120" y="3583800"/>
            <a:ext cx="779400" cy="685800"/>
            <a:chOff x="3453120" y="3583800"/>
            <a:chExt cx="779400" cy="685800"/>
          </a:xfrm>
        </p:grpSpPr>
        <p:sp>
          <p:nvSpPr>
            <p:cNvPr id="5798" name="CustomShape 28"/>
            <p:cNvSpPr/>
            <p:nvPr/>
          </p:nvSpPr>
          <p:spPr>
            <a:xfrm>
              <a:off x="3453120" y="37954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99" name="CustomShape 29"/>
            <p:cNvSpPr/>
            <p:nvPr/>
          </p:nvSpPr>
          <p:spPr>
            <a:xfrm>
              <a:off x="3669840" y="35838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0" name="Line 30"/>
            <p:cNvSpPr/>
            <p:nvPr/>
          </p:nvSpPr>
          <p:spPr>
            <a:xfrm flipV="1">
              <a:off x="34531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1" name="Line 31"/>
            <p:cNvSpPr/>
            <p:nvPr/>
          </p:nvSpPr>
          <p:spPr>
            <a:xfrm flipV="1">
              <a:off x="34531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2" name="Line 32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3" name="Line 33"/>
            <p:cNvSpPr/>
            <p:nvPr/>
          </p:nvSpPr>
          <p:spPr>
            <a:xfrm flipV="1">
              <a:off x="40158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04" name="Group 34"/>
          <p:cNvGrpSpPr/>
          <p:nvPr/>
        </p:nvGrpSpPr>
        <p:grpSpPr>
          <a:xfrm>
            <a:off x="3453480" y="4058280"/>
            <a:ext cx="779040" cy="685800"/>
            <a:chOff x="3453480" y="4058280"/>
            <a:chExt cx="779040" cy="685800"/>
          </a:xfrm>
        </p:grpSpPr>
        <p:sp>
          <p:nvSpPr>
            <p:cNvPr id="5805" name="CustomShape 35"/>
            <p:cNvSpPr/>
            <p:nvPr/>
          </p:nvSpPr>
          <p:spPr>
            <a:xfrm>
              <a:off x="345348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6" name="CustomShape 36"/>
            <p:cNvSpPr/>
            <p:nvPr/>
          </p:nvSpPr>
          <p:spPr>
            <a:xfrm>
              <a:off x="3670200" y="4058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7" name="Line 37"/>
            <p:cNvSpPr/>
            <p:nvPr/>
          </p:nvSpPr>
          <p:spPr>
            <a:xfrm flipV="1">
              <a:off x="3453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8" name="Line 38"/>
            <p:cNvSpPr/>
            <p:nvPr/>
          </p:nvSpPr>
          <p:spPr>
            <a:xfrm flipV="1">
              <a:off x="3453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9" name="Line 39"/>
            <p:cNvSpPr/>
            <p:nvPr/>
          </p:nvSpPr>
          <p:spPr>
            <a:xfrm flipV="1">
              <a:off x="40158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0" name="Line 40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11" name="Group 41"/>
          <p:cNvGrpSpPr/>
          <p:nvPr/>
        </p:nvGrpSpPr>
        <p:grpSpPr>
          <a:xfrm>
            <a:off x="4015440" y="3583800"/>
            <a:ext cx="779400" cy="685800"/>
            <a:chOff x="4015440" y="3583800"/>
            <a:chExt cx="779400" cy="685800"/>
          </a:xfrm>
        </p:grpSpPr>
        <p:sp>
          <p:nvSpPr>
            <p:cNvPr id="5812" name="CustomShape 42"/>
            <p:cNvSpPr/>
            <p:nvPr/>
          </p:nvSpPr>
          <p:spPr>
            <a:xfrm>
              <a:off x="401544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3" name="CustomShape 43"/>
            <p:cNvSpPr/>
            <p:nvPr/>
          </p:nvSpPr>
          <p:spPr>
            <a:xfrm>
              <a:off x="423252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4" name="Line 44"/>
            <p:cNvSpPr/>
            <p:nvPr/>
          </p:nvSpPr>
          <p:spPr>
            <a:xfrm flipV="1">
              <a:off x="40158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5" name="Line 45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6" name="Line 46"/>
            <p:cNvSpPr/>
            <p:nvPr/>
          </p:nvSpPr>
          <p:spPr>
            <a:xfrm flipV="1">
              <a:off x="45781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7" name="Line 47"/>
            <p:cNvSpPr/>
            <p:nvPr/>
          </p:nvSpPr>
          <p:spPr>
            <a:xfrm flipV="1">
              <a:off x="45781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18" name="Group 48"/>
          <p:cNvGrpSpPr/>
          <p:nvPr/>
        </p:nvGrpSpPr>
        <p:grpSpPr>
          <a:xfrm>
            <a:off x="4015800" y="4058280"/>
            <a:ext cx="779400" cy="685800"/>
            <a:chOff x="4015800" y="4058280"/>
            <a:chExt cx="779400" cy="685800"/>
          </a:xfrm>
        </p:grpSpPr>
        <p:sp>
          <p:nvSpPr>
            <p:cNvPr id="5819" name="CustomShape 49"/>
            <p:cNvSpPr/>
            <p:nvPr/>
          </p:nvSpPr>
          <p:spPr>
            <a:xfrm>
              <a:off x="401580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0" name="CustomShape 50"/>
            <p:cNvSpPr/>
            <p:nvPr/>
          </p:nvSpPr>
          <p:spPr>
            <a:xfrm>
              <a:off x="423252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1" name="Line 51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2" name="Line 52"/>
            <p:cNvSpPr/>
            <p:nvPr/>
          </p:nvSpPr>
          <p:spPr>
            <a:xfrm flipV="1">
              <a:off x="40158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3" name="Line 53"/>
            <p:cNvSpPr/>
            <p:nvPr/>
          </p:nvSpPr>
          <p:spPr>
            <a:xfrm flipV="1">
              <a:off x="4578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4" name="Line 54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25" name="Group 55"/>
          <p:cNvGrpSpPr/>
          <p:nvPr/>
        </p:nvGrpSpPr>
        <p:grpSpPr>
          <a:xfrm>
            <a:off x="4578480" y="3583800"/>
            <a:ext cx="779400" cy="685800"/>
            <a:chOff x="4578480" y="3583800"/>
            <a:chExt cx="779400" cy="685800"/>
          </a:xfrm>
        </p:grpSpPr>
        <p:sp>
          <p:nvSpPr>
            <p:cNvPr id="5826" name="CustomShape 56"/>
            <p:cNvSpPr/>
            <p:nvPr/>
          </p:nvSpPr>
          <p:spPr>
            <a:xfrm>
              <a:off x="457848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7" name="CustomShape 57"/>
            <p:cNvSpPr/>
            <p:nvPr/>
          </p:nvSpPr>
          <p:spPr>
            <a:xfrm>
              <a:off x="479520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8" name="Line 58"/>
            <p:cNvSpPr/>
            <p:nvPr/>
          </p:nvSpPr>
          <p:spPr>
            <a:xfrm flipV="1">
              <a:off x="457848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9" name="Line 59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0" name="Line 60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1" name="Line 61"/>
            <p:cNvSpPr/>
            <p:nvPr/>
          </p:nvSpPr>
          <p:spPr>
            <a:xfrm flipV="1">
              <a:off x="5141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32" name="Group 62"/>
          <p:cNvGrpSpPr/>
          <p:nvPr/>
        </p:nvGrpSpPr>
        <p:grpSpPr>
          <a:xfrm>
            <a:off x="4578480" y="4058280"/>
            <a:ext cx="779400" cy="685800"/>
            <a:chOff x="4578480" y="4058280"/>
            <a:chExt cx="779400" cy="685800"/>
          </a:xfrm>
        </p:grpSpPr>
        <p:sp>
          <p:nvSpPr>
            <p:cNvPr id="5833" name="CustomShape 63"/>
            <p:cNvSpPr/>
            <p:nvPr/>
          </p:nvSpPr>
          <p:spPr>
            <a:xfrm>
              <a:off x="457848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4" name="CustomShape 64"/>
            <p:cNvSpPr/>
            <p:nvPr/>
          </p:nvSpPr>
          <p:spPr>
            <a:xfrm>
              <a:off x="479520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5" name="Line 65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6" name="Line 66"/>
            <p:cNvSpPr/>
            <p:nvPr/>
          </p:nvSpPr>
          <p:spPr>
            <a:xfrm flipV="1">
              <a:off x="4578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7" name="Line 67"/>
            <p:cNvSpPr/>
            <p:nvPr/>
          </p:nvSpPr>
          <p:spPr>
            <a:xfrm flipV="1">
              <a:off x="514116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8" name="Line 68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39" name="Group 69"/>
          <p:cNvGrpSpPr/>
          <p:nvPr/>
        </p:nvGrpSpPr>
        <p:grpSpPr>
          <a:xfrm>
            <a:off x="3236040" y="3795120"/>
            <a:ext cx="779400" cy="685800"/>
            <a:chOff x="3236040" y="3795120"/>
            <a:chExt cx="779400" cy="685800"/>
          </a:xfrm>
        </p:grpSpPr>
        <p:sp>
          <p:nvSpPr>
            <p:cNvPr id="5840" name="CustomShape 70"/>
            <p:cNvSpPr/>
            <p:nvPr/>
          </p:nvSpPr>
          <p:spPr>
            <a:xfrm>
              <a:off x="3236040" y="400680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1" name="CustomShape 71"/>
            <p:cNvSpPr/>
            <p:nvPr/>
          </p:nvSpPr>
          <p:spPr>
            <a:xfrm>
              <a:off x="3452760" y="37951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2" name="Line 72"/>
            <p:cNvSpPr/>
            <p:nvPr/>
          </p:nvSpPr>
          <p:spPr>
            <a:xfrm flipV="1">
              <a:off x="32360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3" name="Line 73"/>
            <p:cNvSpPr/>
            <p:nvPr/>
          </p:nvSpPr>
          <p:spPr>
            <a:xfrm flipV="1">
              <a:off x="32360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4" name="Line 74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5" name="Line 75"/>
            <p:cNvSpPr/>
            <p:nvPr/>
          </p:nvSpPr>
          <p:spPr>
            <a:xfrm flipV="1">
              <a:off x="37987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46" name="Group 76"/>
          <p:cNvGrpSpPr/>
          <p:nvPr/>
        </p:nvGrpSpPr>
        <p:grpSpPr>
          <a:xfrm>
            <a:off x="3236400" y="4269600"/>
            <a:ext cx="779040" cy="685800"/>
            <a:chOff x="3236400" y="4269600"/>
            <a:chExt cx="779040" cy="685800"/>
          </a:xfrm>
        </p:grpSpPr>
        <p:sp>
          <p:nvSpPr>
            <p:cNvPr id="5847" name="CustomShape 77"/>
            <p:cNvSpPr/>
            <p:nvPr/>
          </p:nvSpPr>
          <p:spPr>
            <a:xfrm>
              <a:off x="3236400" y="44809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8" name="CustomShape 78"/>
            <p:cNvSpPr/>
            <p:nvPr/>
          </p:nvSpPr>
          <p:spPr>
            <a:xfrm>
              <a:off x="345312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9" name="Line 79"/>
            <p:cNvSpPr/>
            <p:nvPr/>
          </p:nvSpPr>
          <p:spPr>
            <a:xfrm flipV="1">
              <a:off x="3236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0" name="Line 80"/>
            <p:cNvSpPr/>
            <p:nvPr/>
          </p:nvSpPr>
          <p:spPr>
            <a:xfrm flipV="1">
              <a:off x="3236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1" name="Line 81"/>
            <p:cNvSpPr/>
            <p:nvPr/>
          </p:nvSpPr>
          <p:spPr>
            <a:xfrm flipV="1">
              <a:off x="37987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2" name="Line 82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53" name="Group 83"/>
          <p:cNvGrpSpPr/>
          <p:nvPr/>
        </p:nvGrpSpPr>
        <p:grpSpPr>
          <a:xfrm>
            <a:off x="3798360" y="3795120"/>
            <a:ext cx="779400" cy="685800"/>
            <a:chOff x="3798360" y="3795120"/>
            <a:chExt cx="779400" cy="685800"/>
          </a:xfrm>
        </p:grpSpPr>
        <p:sp>
          <p:nvSpPr>
            <p:cNvPr id="5854" name="CustomShape 84"/>
            <p:cNvSpPr/>
            <p:nvPr/>
          </p:nvSpPr>
          <p:spPr>
            <a:xfrm>
              <a:off x="379836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5" name="CustomShape 85"/>
            <p:cNvSpPr/>
            <p:nvPr/>
          </p:nvSpPr>
          <p:spPr>
            <a:xfrm>
              <a:off x="401544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6" name="Line 86"/>
            <p:cNvSpPr/>
            <p:nvPr/>
          </p:nvSpPr>
          <p:spPr>
            <a:xfrm flipV="1">
              <a:off x="37987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7" name="Line 87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8" name="Line 88"/>
            <p:cNvSpPr/>
            <p:nvPr/>
          </p:nvSpPr>
          <p:spPr>
            <a:xfrm flipV="1">
              <a:off x="43610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9" name="Line 89"/>
            <p:cNvSpPr/>
            <p:nvPr/>
          </p:nvSpPr>
          <p:spPr>
            <a:xfrm flipV="1">
              <a:off x="43610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60" name="Group 90"/>
          <p:cNvGrpSpPr/>
          <p:nvPr/>
        </p:nvGrpSpPr>
        <p:grpSpPr>
          <a:xfrm>
            <a:off x="3798720" y="4269600"/>
            <a:ext cx="779400" cy="685800"/>
            <a:chOff x="3798720" y="4269600"/>
            <a:chExt cx="779400" cy="685800"/>
          </a:xfrm>
        </p:grpSpPr>
        <p:sp>
          <p:nvSpPr>
            <p:cNvPr id="5861" name="CustomShape 91"/>
            <p:cNvSpPr/>
            <p:nvPr/>
          </p:nvSpPr>
          <p:spPr>
            <a:xfrm>
              <a:off x="379872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2" name="CustomShape 92"/>
            <p:cNvSpPr/>
            <p:nvPr/>
          </p:nvSpPr>
          <p:spPr>
            <a:xfrm>
              <a:off x="401544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3" name="Line 93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4" name="Line 94"/>
            <p:cNvSpPr/>
            <p:nvPr/>
          </p:nvSpPr>
          <p:spPr>
            <a:xfrm flipV="1">
              <a:off x="37987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5" name="Line 95"/>
            <p:cNvSpPr/>
            <p:nvPr/>
          </p:nvSpPr>
          <p:spPr>
            <a:xfrm flipV="1">
              <a:off x="4361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6" name="Line 96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67" name="Group 97"/>
          <p:cNvGrpSpPr/>
          <p:nvPr/>
        </p:nvGrpSpPr>
        <p:grpSpPr>
          <a:xfrm>
            <a:off x="4361400" y="3795120"/>
            <a:ext cx="779400" cy="685800"/>
            <a:chOff x="4361400" y="3795120"/>
            <a:chExt cx="779400" cy="685800"/>
          </a:xfrm>
        </p:grpSpPr>
        <p:sp>
          <p:nvSpPr>
            <p:cNvPr id="5868" name="CustomShape 98"/>
            <p:cNvSpPr/>
            <p:nvPr/>
          </p:nvSpPr>
          <p:spPr>
            <a:xfrm>
              <a:off x="436140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9" name="CustomShape 99"/>
            <p:cNvSpPr/>
            <p:nvPr/>
          </p:nvSpPr>
          <p:spPr>
            <a:xfrm>
              <a:off x="457812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70" name="Line 100"/>
            <p:cNvSpPr/>
            <p:nvPr/>
          </p:nvSpPr>
          <p:spPr>
            <a:xfrm flipV="1">
              <a:off x="436140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71" name="Line 101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72" name="Line 102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73" name="Line 103"/>
            <p:cNvSpPr/>
            <p:nvPr/>
          </p:nvSpPr>
          <p:spPr>
            <a:xfrm flipV="1">
              <a:off x="4924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74" name="Group 104"/>
          <p:cNvGrpSpPr/>
          <p:nvPr/>
        </p:nvGrpSpPr>
        <p:grpSpPr>
          <a:xfrm>
            <a:off x="4361400" y="4269600"/>
            <a:ext cx="779400" cy="685800"/>
            <a:chOff x="4361400" y="4269600"/>
            <a:chExt cx="779400" cy="685800"/>
          </a:xfrm>
        </p:grpSpPr>
        <p:sp>
          <p:nvSpPr>
            <p:cNvPr id="5875" name="CustomShape 105"/>
            <p:cNvSpPr/>
            <p:nvPr/>
          </p:nvSpPr>
          <p:spPr>
            <a:xfrm>
              <a:off x="436140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76" name="CustomShape 106"/>
            <p:cNvSpPr/>
            <p:nvPr/>
          </p:nvSpPr>
          <p:spPr>
            <a:xfrm>
              <a:off x="457812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77" name="Line 107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78" name="Line 108"/>
            <p:cNvSpPr/>
            <p:nvPr/>
          </p:nvSpPr>
          <p:spPr>
            <a:xfrm flipV="1">
              <a:off x="4361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79" name="Line 109"/>
            <p:cNvSpPr/>
            <p:nvPr/>
          </p:nvSpPr>
          <p:spPr>
            <a:xfrm flipV="1">
              <a:off x="492408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80" name="Line 110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81" name="Group 111"/>
          <p:cNvGrpSpPr/>
          <p:nvPr/>
        </p:nvGrpSpPr>
        <p:grpSpPr>
          <a:xfrm>
            <a:off x="3019320" y="4006440"/>
            <a:ext cx="779400" cy="685800"/>
            <a:chOff x="3019320" y="4006440"/>
            <a:chExt cx="779400" cy="685800"/>
          </a:xfrm>
        </p:grpSpPr>
        <p:sp>
          <p:nvSpPr>
            <p:cNvPr id="5882" name="CustomShape 112"/>
            <p:cNvSpPr/>
            <p:nvPr/>
          </p:nvSpPr>
          <p:spPr>
            <a:xfrm>
              <a:off x="3019320" y="421812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83" name="CustomShape 113"/>
            <p:cNvSpPr/>
            <p:nvPr/>
          </p:nvSpPr>
          <p:spPr>
            <a:xfrm>
              <a:off x="3236040" y="40064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84" name="Line 114"/>
            <p:cNvSpPr/>
            <p:nvPr/>
          </p:nvSpPr>
          <p:spPr>
            <a:xfrm flipV="1">
              <a:off x="30193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85" name="Line 115"/>
            <p:cNvSpPr/>
            <p:nvPr/>
          </p:nvSpPr>
          <p:spPr>
            <a:xfrm flipV="1">
              <a:off x="30193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86" name="Line 116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87" name="Line 117"/>
            <p:cNvSpPr/>
            <p:nvPr/>
          </p:nvSpPr>
          <p:spPr>
            <a:xfrm flipV="1">
              <a:off x="35820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88" name="Group 118"/>
          <p:cNvGrpSpPr/>
          <p:nvPr/>
        </p:nvGrpSpPr>
        <p:grpSpPr>
          <a:xfrm>
            <a:off x="3019680" y="4480920"/>
            <a:ext cx="779040" cy="685800"/>
            <a:chOff x="3019680" y="4480920"/>
            <a:chExt cx="779040" cy="685800"/>
          </a:xfrm>
        </p:grpSpPr>
        <p:sp>
          <p:nvSpPr>
            <p:cNvPr id="5889" name="CustomShape 119"/>
            <p:cNvSpPr/>
            <p:nvPr/>
          </p:nvSpPr>
          <p:spPr>
            <a:xfrm>
              <a:off x="3019680" y="46922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0" name="CustomShape 120"/>
            <p:cNvSpPr/>
            <p:nvPr/>
          </p:nvSpPr>
          <p:spPr>
            <a:xfrm>
              <a:off x="3236400" y="4480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1" name="Line 121"/>
            <p:cNvSpPr/>
            <p:nvPr/>
          </p:nvSpPr>
          <p:spPr>
            <a:xfrm flipV="1">
              <a:off x="3019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2" name="Line 122"/>
            <p:cNvSpPr/>
            <p:nvPr/>
          </p:nvSpPr>
          <p:spPr>
            <a:xfrm flipV="1">
              <a:off x="3019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3" name="Line 123"/>
            <p:cNvSpPr/>
            <p:nvPr/>
          </p:nvSpPr>
          <p:spPr>
            <a:xfrm flipV="1">
              <a:off x="35820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4" name="Line 124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895" name="Group 125"/>
          <p:cNvGrpSpPr/>
          <p:nvPr/>
        </p:nvGrpSpPr>
        <p:grpSpPr>
          <a:xfrm>
            <a:off x="3581640" y="4006440"/>
            <a:ext cx="779400" cy="685800"/>
            <a:chOff x="3581640" y="4006440"/>
            <a:chExt cx="779400" cy="685800"/>
          </a:xfrm>
        </p:grpSpPr>
        <p:sp>
          <p:nvSpPr>
            <p:cNvPr id="5896" name="CustomShape 126"/>
            <p:cNvSpPr/>
            <p:nvPr/>
          </p:nvSpPr>
          <p:spPr>
            <a:xfrm>
              <a:off x="358164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7" name="CustomShape 127"/>
            <p:cNvSpPr/>
            <p:nvPr/>
          </p:nvSpPr>
          <p:spPr>
            <a:xfrm>
              <a:off x="379872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8" name="Line 128"/>
            <p:cNvSpPr/>
            <p:nvPr/>
          </p:nvSpPr>
          <p:spPr>
            <a:xfrm flipV="1">
              <a:off x="35820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9" name="Line 129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00" name="Line 130"/>
            <p:cNvSpPr/>
            <p:nvPr/>
          </p:nvSpPr>
          <p:spPr>
            <a:xfrm flipV="1">
              <a:off x="41443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01" name="Line 131"/>
            <p:cNvSpPr/>
            <p:nvPr/>
          </p:nvSpPr>
          <p:spPr>
            <a:xfrm flipV="1">
              <a:off x="41443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02" name="Group 132"/>
          <p:cNvGrpSpPr/>
          <p:nvPr/>
        </p:nvGrpSpPr>
        <p:grpSpPr>
          <a:xfrm>
            <a:off x="3582000" y="4480920"/>
            <a:ext cx="779400" cy="685800"/>
            <a:chOff x="3582000" y="4480920"/>
            <a:chExt cx="779400" cy="685800"/>
          </a:xfrm>
        </p:grpSpPr>
        <p:sp>
          <p:nvSpPr>
            <p:cNvPr id="5903" name="CustomShape 133"/>
            <p:cNvSpPr/>
            <p:nvPr/>
          </p:nvSpPr>
          <p:spPr>
            <a:xfrm>
              <a:off x="358200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04" name="CustomShape 134"/>
            <p:cNvSpPr/>
            <p:nvPr/>
          </p:nvSpPr>
          <p:spPr>
            <a:xfrm>
              <a:off x="379872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05" name="Line 135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06" name="Line 136"/>
            <p:cNvSpPr/>
            <p:nvPr/>
          </p:nvSpPr>
          <p:spPr>
            <a:xfrm flipV="1">
              <a:off x="35820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07" name="Line 137"/>
            <p:cNvSpPr/>
            <p:nvPr/>
          </p:nvSpPr>
          <p:spPr>
            <a:xfrm flipV="1">
              <a:off x="4144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08" name="Line 138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09" name="Group 139"/>
          <p:cNvGrpSpPr/>
          <p:nvPr/>
        </p:nvGrpSpPr>
        <p:grpSpPr>
          <a:xfrm>
            <a:off x="4144680" y="4006440"/>
            <a:ext cx="779400" cy="685800"/>
            <a:chOff x="4144680" y="4006440"/>
            <a:chExt cx="779400" cy="685800"/>
          </a:xfrm>
        </p:grpSpPr>
        <p:sp>
          <p:nvSpPr>
            <p:cNvPr id="5910" name="CustomShape 140"/>
            <p:cNvSpPr/>
            <p:nvPr/>
          </p:nvSpPr>
          <p:spPr>
            <a:xfrm>
              <a:off x="414468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11" name="CustomShape 141"/>
            <p:cNvSpPr/>
            <p:nvPr/>
          </p:nvSpPr>
          <p:spPr>
            <a:xfrm>
              <a:off x="436140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12" name="Line 142"/>
            <p:cNvSpPr/>
            <p:nvPr/>
          </p:nvSpPr>
          <p:spPr>
            <a:xfrm flipV="1">
              <a:off x="414468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13" name="Line 143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14" name="Line 144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15" name="Line 145"/>
            <p:cNvSpPr/>
            <p:nvPr/>
          </p:nvSpPr>
          <p:spPr>
            <a:xfrm flipV="1">
              <a:off x="4707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16" name="Group 146"/>
          <p:cNvGrpSpPr/>
          <p:nvPr/>
        </p:nvGrpSpPr>
        <p:grpSpPr>
          <a:xfrm>
            <a:off x="4144680" y="4480920"/>
            <a:ext cx="779400" cy="685800"/>
            <a:chOff x="4144680" y="4480920"/>
            <a:chExt cx="779400" cy="685800"/>
          </a:xfrm>
        </p:grpSpPr>
        <p:sp>
          <p:nvSpPr>
            <p:cNvPr id="5917" name="CustomShape 147"/>
            <p:cNvSpPr/>
            <p:nvPr/>
          </p:nvSpPr>
          <p:spPr>
            <a:xfrm>
              <a:off x="414468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18" name="CustomShape 148"/>
            <p:cNvSpPr/>
            <p:nvPr/>
          </p:nvSpPr>
          <p:spPr>
            <a:xfrm>
              <a:off x="436140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19" name="Line 149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20" name="Line 150"/>
            <p:cNvSpPr/>
            <p:nvPr/>
          </p:nvSpPr>
          <p:spPr>
            <a:xfrm flipV="1">
              <a:off x="4144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21" name="Line 151"/>
            <p:cNvSpPr/>
            <p:nvPr/>
          </p:nvSpPr>
          <p:spPr>
            <a:xfrm flipV="1">
              <a:off x="470736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22" name="Line 152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23" name="CustomShape 153"/>
          <p:cNvSpPr/>
          <p:nvPr/>
        </p:nvSpPr>
        <p:spPr>
          <a:xfrm>
            <a:off x="445536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24" name="CustomShape 154"/>
          <p:cNvSpPr/>
          <p:nvPr/>
        </p:nvSpPr>
        <p:spPr>
          <a:xfrm>
            <a:off x="445572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25" name="CustomShape 155"/>
          <p:cNvSpPr/>
          <p:nvPr/>
        </p:nvSpPr>
        <p:spPr>
          <a:xfrm>
            <a:off x="391608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26" name="CustomShape 156"/>
          <p:cNvSpPr/>
          <p:nvPr/>
        </p:nvSpPr>
        <p:spPr>
          <a:xfrm>
            <a:off x="39164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927" name="CustomShape 157"/>
          <p:cNvSpPr/>
          <p:nvPr/>
        </p:nvSpPr>
        <p:spPr>
          <a:xfrm>
            <a:off x="3376800" y="4805280"/>
            <a:ext cx="77760" cy="77400"/>
          </a:xfrm>
          <a:prstGeom prst="ellipse">
            <a:avLst/>
          </a:prstGeom>
          <a:solidFill>
            <a:srgbClr val="3399ff"/>
          </a:solidFill>
          <a:ln w="5472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28" name="CustomShape 158"/>
          <p:cNvSpPr/>
          <p:nvPr/>
        </p:nvSpPr>
        <p:spPr>
          <a:xfrm>
            <a:off x="337716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5929" name="Group 159"/>
          <p:cNvGrpSpPr/>
          <p:nvPr/>
        </p:nvGrpSpPr>
        <p:grpSpPr>
          <a:xfrm>
            <a:off x="5141160" y="3583800"/>
            <a:ext cx="779400" cy="685800"/>
            <a:chOff x="5141160" y="3583800"/>
            <a:chExt cx="779400" cy="685800"/>
          </a:xfrm>
        </p:grpSpPr>
        <p:sp>
          <p:nvSpPr>
            <p:cNvPr id="5930" name="CustomShape 160"/>
            <p:cNvSpPr/>
            <p:nvPr/>
          </p:nvSpPr>
          <p:spPr>
            <a:xfrm>
              <a:off x="5141160" y="37954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1" name="CustomShape 161"/>
            <p:cNvSpPr/>
            <p:nvPr/>
          </p:nvSpPr>
          <p:spPr>
            <a:xfrm>
              <a:off x="5357880" y="35838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2" name="Line 162"/>
            <p:cNvSpPr/>
            <p:nvPr/>
          </p:nvSpPr>
          <p:spPr>
            <a:xfrm flipV="1">
              <a:off x="5141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3" name="Line 163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4" name="Line 164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5" name="Line 165"/>
            <p:cNvSpPr/>
            <p:nvPr/>
          </p:nvSpPr>
          <p:spPr>
            <a:xfrm flipV="1">
              <a:off x="570384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36" name="Group 166"/>
          <p:cNvGrpSpPr/>
          <p:nvPr/>
        </p:nvGrpSpPr>
        <p:grpSpPr>
          <a:xfrm>
            <a:off x="5141520" y="4058280"/>
            <a:ext cx="779040" cy="685800"/>
            <a:chOff x="5141520" y="4058280"/>
            <a:chExt cx="779040" cy="685800"/>
          </a:xfrm>
        </p:grpSpPr>
        <p:sp>
          <p:nvSpPr>
            <p:cNvPr id="5937" name="CustomShape 167"/>
            <p:cNvSpPr/>
            <p:nvPr/>
          </p:nvSpPr>
          <p:spPr>
            <a:xfrm>
              <a:off x="514152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8" name="CustomShape 168"/>
            <p:cNvSpPr/>
            <p:nvPr/>
          </p:nvSpPr>
          <p:spPr>
            <a:xfrm>
              <a:off x="5358240" y="4058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9" name="Line 169"/>
            <p:cNvSpPr/>
            <p:nvPr/>
          </p:nvSpPr>
          <p:spPr>
            <a:xfrm flipV="1">
              <a:off x="5141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40" name="Line 170"/>
            <p:cNvSpPr/>
            <p:nvPr/>
          </p:nvSpPr>
          <p:spPr>
            <a:xfrm flipV="1">
              <a:off x="5141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41" name="Line 171"/>
            <p:cNvSpPr/>
            <p:nvPr/>
          </p:nvSpPr>
          <p:spPr>
            <a:xfrm flipV="1">
              <a:off x="570384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42" name="Line 172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43" name="Group 173"/>
          <p:cNvGrpSpPr/>
          <p:nvPr/>
        </p:nvGrpSpPr>
        <p:grpSpPr>
          <a:xfrm>
            <a:off x="5703480" y="3583800"/>
            <a:ext cx="779400" cy="685800"/>
            <a:chOff x="5703480" y="3583800"/>
            <a:chExt cx="779400" cy="685800"/>
          </a:xfrm>
        </p:grpSpPr>
        <p:sp>
          <p:nvSpPr>
            <p:cNvPr id="5944" name="CustomShape 174"/>
            <p:cNvSpPr/>
            <p:nvPr/>
          </p:nvSpPr>
          <p:spPr>
            <a:xfrm>
              <a:off x="570348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45" name="CustomShape 175"/>
            <p:cNvSpPr/>
            <p:nvPr/>
          </p:nvSpPr>
          <p:spPr>
            <a:xfrm>
              <a:off x="592056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46" name="Line 176"/>
            <p:cNvSpPr/>
            <p:nvPr/>
          </p:nvSpPr>
          <p:spPr>
            <a:xfrm flipV="1">
              <a:off x="570384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47" name="Line 177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48" name="Line 178"/>
            <p:cNvSpPr/>
            <p:nvPr/>
          </p:nvSpPr>
          <p:spPr>
            <a:xfrm flipV="1">
              <a:off x="6266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49" name="Line 179"/>
            <p:cNvSpPr/>
            <p:nvPr/>
          </p:nvSpPr>
          <p:spPr>
            <a:xfrm flipV="1">
              <a:off x="6266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50" name="Group 180"/>
          <p:cNvGrpSpPr/>
          <p:nvPr/>
        </p:nvGrpSpPr>
        <p:grpSpPr>
          <a:xfrm>
            <a:off x="5703840" y="4058280"/>
            <a:ext cx="779400" cy="685800"/>
            <a:chOff x="5703840" y="4058280"/>
            <a:chExt cx="779400" cy="685800"/>
          </a:xfrm>
        </p:grpSpPr>
        <p:sp>
          <p:nvSpPr>
            <p:cNvPr id="5951" name="CustomShape 181"/>
            <p:cNvSpPr/>
            <p:nvPr/>
          </p:nvSpPr>
          <p:spPr>
            <a:xfrm>
              <a:off x="570384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52" name="CustomShape 182"/>
            <p:cNvSpPr/>
            <p:nvPr/>
          </p:nvSpPr>
          <p:spPr>
            <a:xfrm>
              <a:off x="592056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53" name="Line 183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54" name="Line 184"/>
            <p:cNvSpPr/>
            <p:nvPr/>
          </p:nvSpPr>
          <p:spPr>
            <a:xfrm flipV="1">
              <a:off x="570384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55" name="Line 185"/>
            <p:cNvSpPr/>
            <p:nvPr/>
          </p:nvSpPr>
          <p:spPr>
            <a:xfrm flipV="1">
              <a:off x="6266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56" name="Line 186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57" name="Group 187"/>
          <p:cNvGrpSpPr/>
          <p:nvPr/>
        </p:nvGrpSpPr>
        <p:grpSpPr>
          <a:xfrm>
            <a:off x="6266520" y="3583800"/>
            <a:ext cx="779400" cy="685800"/>
            <a:chOff x="6266520" y="3583800"/>
            <a:chExt cx="779400" cy="685800"/>
          </a:xfrm>
        </p:grpSpPr>
        <p:sp>
          <p:nvSpPr>
            <p:cNvPr id="5958" name="CustomShape 188"/>
            <p:cNvSpPr/>
            <p:nvPr/>
          </p:nvSpPr>
          <p:spPr>
            <a:xfrm>
              <a:off x="626652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59" name="CustomShape 189"/>
            <p:cNvSpPr/>
            <p:nvPr/>
          </p:nvSpPr>
          <p:spPr>
            <a:xfrm>
              <a:off x="648324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0" name="Line 190"/>
            <p:cNvSpPr/>
            <p:nvPr/>
          </p:nvSpPr>
          <p:spPr>
            <a:xfrm flipV="1">
              <a:off x="62665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1" name="Line 191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2" name="Line 192"/>
            <p:cNvSpPr/>
            <p:nvPr/>
          </p:nvSpPr>
          <p:spPr>
            <a:xfrm flipV="1">
              <a:off x="68292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3" name="Line 193"/>
            <p:cNvSpPr/>
            <p:nvPr/>
          </p:nvSpPr>
          <p:spPr>
            <a:xfrm flipV="1">
              <a:off x="68292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64" name="Group 194"/>
          <p:cNvGrpSpPr/>
          <p:nvPr/>
        </p:nvGrpSpPr>
        <p:grpSpPr>
          <a:xfrm>
            <a:off x="6266520" y="4058280"/>
            <a:ext cx="779400" cy="685800"/>
            <a:chOff x="6266520" y="4058280"/>
            <a:chExt cx="779400" cy="685800"/>
          </a:xfrm>
        </p:grpSpPr>
        <p:sp>
          <p:nvSpPr>
            <p:cNvPr id="5965" name="CustomShape 195"/>
            <p:cNvSpPr/>
            <p:nvPr/>
          </p:nvSpPr>
          <p:spPr>
            <a:xfrm>
              <a:off x="626652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6" name="CustomShape 196"/>
            <p:cNvSpPr/>
            <p:nvPr/>
          </p:nvSpPr>
          <p:spPr>
            <a:xfrm>
              <a:off x="648324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7" name="Line 197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8" name="Line 198"/>
            <p:cNvSpPr/>
            <p:nvPr/>
          </p:nvSpPr>
          <p:spPr>
            <a:xfrm flipV="1">
              <a:off x="6266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9" name="Line 199"/>
            <p:cNvSpPr/>
            <p:nvPr/>
          </p:nvSpPr>
          <p:spPr>
            <a:xfrm flipV="1">
              <a:off x="68292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70" name="Line 200"/>
            <p:cNvSpPr/>
            <p:nvPr/>
          </p:nvSpPr>
          <p:spPr>
            <a:xfrm flipV="1">
              <a:off x="68292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71" name="Group 201"/>
          <p:cNvGrpSpPr/>
          <p:nvPr/>
        </p:nvGrpSpPr>
        <p:grpSpPr>
          <a:xfrm>
            <a:off x="4924080" y="3795120"/>
            <a:ext cx="779400" cy="685800"/>
            <a:chOff x="4924080" y="3795120"/>
            <a:chExt cx="779400" cy="685800"/>
          </a:xfrm>
        </p:grpSpPr>
        <p:sp>
          <p:nvSpPr>
            <p:cNvPr id="5972" name="CustomShape 202"/>
            <p:cNvSpPr/>
            <p:nvPr/>
          </p:nvSpPr>
          <p:spPr>
            <a:xfrm>
              <a:off x="4924080" y="400680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73" name="CustomShape 203"/>
            <p:cNvSpPr/>
            <p:nvPr/>
          </p:nvSpPr>
          <p:spPr>
            <a:xfrm>
              <a:off x="5140800" y="37951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74" name="Line 204"/>
            <p:cNvSpPr/>
            <p:nvPr/>
          </p:nvSpPr>
          <p:spPr>
            <a:xfrm flipV="1">
              <a:off x="4924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75" name="Line 205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76" name="Line 206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77" name="Line 207"/>
            <p:cNvSpPr/>
            <p:nvPr/>
          </p:nvSpPr>
          <p:spPr>
            <a:xfrm flipV="1">
              <a:off x="548676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78" name="Group 208"/>
          <p:cNvGrpSpPr/>
          <p:nvPr/>
        </p:nvGrpSpPr>
        <p:grpSpPr>
          <a:xfrm>
            <a:off x="4924440" y="4269600"/>
            <a:ext cx="779040" cy="685800"/>
            <a:chOff x="4924440" y="4269600"/>
            <a:chExt cx="779040" cy="685800"/>
          </a:xfrm>
        </p:grpSpPr>
        <p:sp>
          <p:nvSpPr>
            <p:cNvPr id="5979" name="CustomShape 209"/>
            <p:cNvSpPr/>
            <p:nvPr/>
          </p:nvSpPr>
          <p:spPr>
            <a:xfrm>
              <a:off x="4924440" y="44809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0" name="CustomShape 210"/>
            <p:cNvSpPr/>
            <p:nvPr/>
          </p:nvSpPr>
          <p:spPr>
            <a:xfrm>
              <a:off x="514116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1" name="Line 211"/>
            <p:cNvSpPr/>
            <p:nvPr/>
          </p:nvSpPr>
          <p:spPr>
            <a:xfrm flipV="1">
              <a:off x="4924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2" name="Line 212"/>
            <p:cNvSpPr/>
            <p:nvPr/>
          </p:nvSpPr>
          <p:spPr>
            <a:xfrm flipV="1">
              <a:off x="4924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3" name="Line 213"/>
            <p:cNvSpPr/>
            <p:nvPr/>
          </p:nvSpPr>
          <p:spPr>
            <a:xfrm flipV="1">
              <a:off x="548676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4" name="Line 214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85" name="Group 215"/>
          <p:cNvGrpSpPr/>
          <p:nvPr/>
        </p:nvGrpSpPr>
        <p:grpSpPr>
          <a:xfrm>
            <a:off x="5486400" y="3795120"/>
            <a:ext cx="779400" cy="685800"/>
            <a:chOff x="5486400" y="3795120"/>
            <a:chExt cx="779400" cy="685800"/>
          </a:xfrm>
        </p:grpSpPr>
        <p:sp>
          <p:nvSpPr>
            <p:cNvPr id="5986" name="CustomShape 216"/>
            <p:cNvSpPr/>
            <p:nvPr/>
          </p:nvSpPr>
          <p:spPr>
            <a:xfrm>
              <a:off x="548640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7" name="CustomShape 217"/>
            <p:cNvSpPr/>
            <p:nvPr/>
          </p:nvSpPr>
          <p:spPr>
            <a:xfrm>
              <a:off x="570348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8" name="Line 218"/>
            <p:cNvSpPr/>
            <p:nvPr/>
          </p:nvSpPr>
          <p:spPr>
            <a:xfrm flipV="1">
              <a:off x="548676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9" name="Line 219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0" name="Line 220"/>
            <p:cNvSpPr/>
            <p:nvPr/>
          </p:nvSpPr>
          <p:spPr>
            <a:xfrm flipV="1">
              <a:off x="6049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1" name="Line 221"/>
            <p:cNvSpPr/>
            <p:nvPr/>
          </p:nvSpPr>
          <p:spPr>
            <a:xfrm flipV="1">
              <a:off x="6049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92" name="Group 222"/>
          <p:cNvGrpSpPr/>
          <p:nvPr/>
        </p:nvGrpSpPr>
        <p:grpSpPr>
          <a:xfrm>
            <a:off x="5486760" y="4269600"/>
            <a:ext cx="779400" cy="685800"/>
            <a:chOff x="5486760" y="4269600"/>
            <a:chExt cx="779400" cy="685800"/>
          </a:xfrm>
        </p:grpSpPr>
        <p:sp>
          <p:nvSpPr>
            <p:cNvPr id="5993" name="CustomShape 223"/>
            <p:cNvSpPr/>
            <p:nvPr/>
          </p:nvSpPr>
          <p:spPr>
            <a:xfrm>
              <a:off x="548676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4" name="CustomShape 224"/>
            <p:cNvSpPr/>
            <p:nvPr/>
          </p:nvSpPr>
          <p:spPr>
            <a:xfrm>
              <a:off x="570348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5" name="Line 225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6" name="Line 226"/>
            <p:cNvSpPr/>
            <p:nvPr/>
          </p:nvSpPr>
          <p:spPr>
            <a:xfrm flipV="1">
              <a:off x="548676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7" name="Line 227"/>
            <p:cNvSpPr/>
            <p:nvPr/>
          </p:nvSpPr>
          <p:spPr>
            <a:xfrm flipV="1">
              <a:off x="6049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8" name="Line 228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99" name="Group 229"/>
          <p:cNvGrpSpPr/>
          <p:nvPr/>
        </p:nvGrpSpPr>
        <p:grpSpPr>
          <a:xfrm>
            <a:off x="6049440" y="3795120"/>
            <a:ext cx="779400" cy="685800"/>
            <a:chOff x="6049440" y="3795120"/>
            <a:chExt cx="779400" cy="685800"/>
          </a:xfrm>
        </p:grpSpPr>
        <p:sp>
          <p:nvSpPr>
            <p:cNvPr id="6000" name="CustomShape 230"/>
            <p:cNvSpPr/>
            <p:nvPr/>
          </p:nvSpPr>
          <p:spPr>
            <a:xfrm>
              <a:off x="604944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1" name="CustomShape 231"/>
            <p:cNvSpPr/>
            <p:nvPr/>
          </p:nvSpPr>
          <p:spPr>
            <a:xfrm>
              <a:off x="626616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2" name="Line 232"/>
            <p:cNvSpPr/>
            <p:nvPr/>
          </p:nvSpPr>
          <p:spPr>
            <a:xfrm flipV="1">
              <a:off x="60494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3" name="Line 233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4" name="Line 234"/>
            <p:cNvSpPr/>
            <p:nvPr/>
          </p:nvSpPr>
          <p:spPr>
            <a:xfrm flipV="1">
              <a:off x="66121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5" name="Line 235"/>
            <p:cNvSpPr/>
            <p:nvPr/>
          </p:nvSpPr>
          <p:spPr>
            <a:xfrm flipV="1">
              <a:off x="66121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06" name="Group 236"/>
          <p:cNvGrpSpPr/>
          <p:nvPr/>
        </p:nvGrpSpPr>
        <p:grpSpPr>
          <a:xfrm>
            <a:off x="6049440" y="4269600"/>
            <a:ext cx="779400" cy="685800"/>
            <a:chOff x="6049440" y="4269600"/>
            <a:chExt cx="779400" cy="685800"/>
          </a:xfrm>
        </p:grpSpPr>
        <p:sp>
          <p:nvSpPr>
            <p:cNvPr id="6007" name="CustomShape 237"/>
            <p:cNvSpPr/>
            <p:nvPr/>
          </p:nvSpPr>
          <p:spPr>
            <a:xfrm>
              <a:off x="604944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8" name="CustomShape 238"/>
            <p:cNvSpPr/>
            <p:nvPr/>
          </p:nvSpPr>
          <p:spPr>
            <a:xfrm>
              <a:off x="626616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9" name="Line 239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0" name="Line 240"/>
            <p:cNvSpPr/>
            <p:nvPr/>
          </p:nvSpPr>
          <p:spPr>
            <a:xfrm flipV="1">
              <a:off x="6049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1" name="Line 241"/>
            <p:cNvSpPr/>
            <p:nvPr/>
          </p:nvSpPr>
          <p:spPr>
            <a:xfrm flipV="1">
              <a:off x="66121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2" name="Line 242"/>
            <p:cNvSpPr/>
            <p:nvPr/>
          </p:nvSpPr>
          <p:spPr>
            <a:xfrm flipV="1">
              <a:off x="66121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13" name="Group 243"/>
          <p:cNvGrpSpPr/>
          <p:nvPr/>
        </p:nvGrpSpPr>
        <p:grpSpPr>
          <a:xfrm>
            <a:off x="4707360" y="4006440"/>
            <a:ext cx="779400" cy="685800"/>
            <a:chOff x="4707360" y="4006440"/>
            <a:chExt cx="779400" cy="685800"/>
          </a:xfrm>
        </p:grpSpPr>
        <p:sp>
          <p:nvSpPr>
            <p:cNvPr id="6014" name="CustomShape 244"/>
            <p:cNvSpPr/>
            <p:nvPr/>
          </p:nvSpPr>
          <p:spPr>
            <a:xfrm>
              <a:off x="4707360" y="421812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5" name="CustomShape 245"/>
            <p:cNvSpPr/>
            <p:nvPr/>
          </p:nvSpPr>
          <p:spPr>
            <a:xfrm>
              <a:off x="4924080" y="40064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6" name="Line 246"/>
            <p:cNvSpPr/>
            <p:nvPr/>
          </p:nvSpPr>
          <p:spPr>
            <a:xfrm flipV="1">
              <a:off x="4707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7" name="Line 247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8" name="Line 248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9" name="Line 249"/>
            <p:cNvSpPr/>
            <p:nvPr/>
          </p:nvSpPr>
          <p:spPr>
            <a:xfrm flipV="1">
              <a:off x="527004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20" name="Group 250"/>
          <p:cNvGrpSpPr/>
          <p:nvPr/>
        </p:nvGrpSpPr>
        <p:grpSpPr>
          <a:xfrm>
            <a:off x="4707720" y="4480920"/>
            <a:ext cx="779040" cy="685800"/>
            <a:chOff x="4707720" y="4480920"/>
            <a:chExt cx="779040" cy="685800"/>
          </a:xfrm>
        </p:grpSpPr>
        <p:sp>
          <p:nvSpPr>
            <p:cNvPr id="6021" name="CustomShape 251"/>
            <p:cNvSpPr/>
            <p:nvPr/>
          </p:nvSpPr>
          <p:spPr>
            <a:xfrm>
              <a:off x="4707720" y="46922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22" name="CustomShape 252"/>
            <p:cNvSpPr/>
            <p:nvPr/>
          </p:nvSpPr>
          <p:spPr>
            <a:xfrm>
              <a:off x="4924440" y="4480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23" name="Line 253"/>
            <p:cNvSpPr/>
            <p:nvPr/>
          </p:nvSpPr>
          <p:spPr>
            <a:xfrm flipV="1">
              <a:off x="4707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24" name="Line 254"/>
            <p:cNvSpPr/>
            <p:nvPr/>
          </p:nvSpPr>
          <p:spPr>
            <a:xfrm flipV="1">
              <a:off x="4707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25" name="Line 255"/>
            <p:cNvSpPr/>
            <p:nvPr/>
          </p:nvSpPr>
          <p:spPr>
            <a:xfrm flipV="1">
              <a:off x="527004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26" name="Line 256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27" name="Group 257"/>
          <p:cNvGrpSpPr/>
          <p:nvPr/>
        </p:nvGrpSpPr>
        <p:grpSpPr>
          <a:xfrm>
            <a:off x="5269680" y="4006440"/>
            <a:ext cx="779400" cy="685800"/>
            <a:chOff x="5269680" y="4006440"/>
            <a:chExt cx="779400" cy="685800"/>
          </a:xfrm>
        </p:grpSpPr>
        <p:sp>
          <p:nvSpPr>
            <p:cNvPr id="6028" name="CustomShape 258"/>
            <p:cNvSpPr/>
            <p:nvPr/>
          </p:nvSpPr>
          <p:spPr>
            <a:xfrm>
              <a:off x="526968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29" name="CustomShape 259"/>
            <p:cNvSpPr/>
            <p:nvPr/>
          </p:nvSpPr>
          <p:spPr>
            <a:xfrm>
              <a:off x="548676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0" name="Line 260"/>
            <p:cNvSpPr/>
            <p:nvPr/>
          </p:nvSpPr>
          <p:spPr>
            <a:xfrm flipV="1">
              <a:off x="527004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1" name="Line 261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2" name="Line 262"/>
            <p:cNvSpPr/>
            <p:nvPr/>
          </p:nvSpPr>
          <p:spPr>
            <a:xfrm flipV="1">
              <a:off x="5832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3" name="Line 263"/>
            <p:cNvSpPr/>
            <p:nvPr/>
          </p:nvSpPr>
          <p:spPr>
            <a:xfrm flipV="1">
              <a:off x="5832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34" name="Group 264"/>
          <p:cNvGrpSpPr/>
          <p:nvPr/>
        </p:nvGrpSpPr>
        <p:grpSpPr>
          <a:xfrm>
            <a:off x="5270040" y="4480920"/>
            <a:ext cx="779400" cy="685800"/>
            <a:chOff x="5270040" y="4480920"/>
            <a:chExt cx="779400" cy="685800"/>
          </a:xfrm>
        </p:grpSpPr>
        <p:sp>
          <p:nvSpPr>
            <p:cNvPr id="6035" name="CustomShape 265"/>
            <p:cNvSpPr/>
            <p:nvPr/>
          </p:nvSpPr>
          <p:spPr>
            <a:xfrm>
              <a:off x="527004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6" name="CustomShape 266"/>
            <p:cNvSpPr/>
            <p:nvPr/>
          </p:nvSpPr>
          <p:spPr>
            <a:xfrm>
              <a:off x="548676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7" name="Line 267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8" name="Line 268"/>
            <p:cNvSpPr/>
            <p:nvPr/>
          </p:nvSpPr>
          <p:spPr>
            <a:xfrm flipV="1">
              <a:off x="527004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9" name="Line 269"/>
            <p:cNvSpPr/>
            <p:nvPr/>
          </p:nvSpPr>
          <p:spPr>
            <a:xfrm flipV="1">
              <a:off x="5832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0" name="Line 270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41" name="Group 271"/>
          <p:cNvGrpSpPr/>
          <p:nvPr/>
        </p:nvGrpSpPr>
        <p:grpSpPr>
          <a:xfrm>
            <a:off x="5832720" y="4006440"/>
            <a:ext cx="779400" cy="685800"/>
            <a:chOff x="5832720" y="4006440"/>
            <a:chExt cx="779400" cy="685800"/>
          </a:xfrm>
        </p:grpSpPr>
        <p:sp>
          <p:nvSpPr>
            <p:cNvPr id="6042" name="CustomShape 272"/>
            <p:cNvSpPr/>
            <p:nvPr/>
          </p:nvSpPr>
          <p:spPr>
            <a:xfrm>
              <a:off x="583272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3" name="CustomShape 273"/>
            <p:cNvSpPr/>
            <p:nvPr/>
          </p:nvSpPr>
          <p:spPr>
            <a:xfrm>
              <a:off x="604944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4" name="Line 274"/>
            <p:cNvSpPr/>
            <p:nvPr/>
          </p:nvSpPr>
          <p:spPr>
            <a:xfrm flipV="1">
              <a:off x="58327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5" name="Line 275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6" name="Line 276"/>
            <p:cNvSpPr/>
            <p:nvPr/>
          </p:nvSpPr>
          <p:spPr>
            <a:xfrm flipV="1">
              <a:off x="63954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7" name="Line 277"/>
            <p:cNvSpPr/>
            <p:nvPr/>
          </p:nvSpPr>
          <p:spPr>
            <a:xfrm flipV="1">
              <a:off x="63954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048" name="Group 278"/>
          <p:cNvGrpSpPr/>
          <p:nvPr/>
        </p:nvGrpSpPr>
        <p:grpSpPr>
          <a:xfrm>
            <a:off x="5832720" y="4480920"/>
            <a:ext cx="779400" cy="685800"/>
            <a:chOff x="5832720" y="4480920"/>
            <a:chExt cx="779400" cy="685800"/>
          </a:xfrm>
        </p:grpSpPr>
        <p:sp>
          <p:nvSpPr>
            <p:cNvPr id="6049" name="CustomShape 279"/>
            <p:cNvSpPr/>
            <p:nvPr/>
          </p:nvSpPr>
          <p:spPr>
            <a:xfrm>
              <a:off x="583272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0" name="CustomShape 280"/>
            <p:cNvSpPr/>
            <p:nvPr/>
          </p:nvSpPr>
          <p:spPr>
            <a:xfrm>
              <a:off x="604944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1" name="Line 281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2" name="Line 282"/>
            <p:cNvSpPr/>
            <p:nvPr/>
          </p:nvSpPr>
          <p:spPr>
            <a:xfrm flipV="1">
              <a:off x="5832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3" name="Line 283"/>
            <p:cNvSpPr/>
            <p:nvPr/>
          </p:nvSpPr>
          <p:spPr>
            <a:xfrm flipV="1">
              <a:off x="63954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4" name="Line 284"/>
            <p:cNvSpPr/>
            <p:nvPr/>
          </p:nvSpPr>
          <p:spPr>
            <a:xfrm flipV="1">
              <a:off x="63954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055" name="CustomShape 285"/>
          <p:cNvSpPr/>
          <p:nvPr/>
        </p:nvSpPr>
        <p:spPr>
          <a:xfrm>
            <a:off x="614340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56" name="CustomShape 286"/>
          <p:cNvSpPr/>
          <p:nvPr/>
        </p:nvSpPr>
        <p:spPr>
          <a:xfrm>
            <a:off x="614376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57" name="CustomShape 287"/>
          <p:cNvSpPr/>
          <p:nvPr/>
        </p:nvSpPr>
        <p:spPr>
          <a:xfrm>
            <a:off x="560412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58" name="CustomShape 288"/>
          <p:cNvSpPr/>
          <p:nvPr/>
        </p:nvSpPr>
        <p:spPr>
          <a:xfrm>
            <a:off x="560448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59" name="CustomShape 289"/>
          <p:cNvSpPr/>
          <p:nvPr/>
        </p:nvSpPr>
        <p:spPr>
          <a:xfrm>
            <a:off x="50648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60" name="CustomShape 290"/>
          <p:cNvSpPr/>
          <p:nvPr/>
        </p:nvSpPr>
        <p:spPr>
          <a:xfrm>
            <a:off x="506520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061" name="TextShape 291"/>
          <p:cNvSpPr txBox="1"/>
          <p:nvPr/>
        </p:nvSpPr>
        <p:spPr>
          <a:xfrm>
            <a:off x="356760" y="3558240"/>
            <a:ext cx="15915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vol grid: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62" name="CustomShape 292"/>
          <p:cNvSpPr/>
          <p:nvPr/>
        </p:nvSpPr>
        <p:spPr>
          <a:xfrm>
            <a:off x="61164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3" name="CustomShape 293"/>
          <p:cNvSpPr/>
          <p:nvPr/>
        </p:nvSpPr>
        <p:spPr>
          <a:xfrm>
            <a:off x="63086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4" name="CustomShape 294"/>
          <p:cNvSpPr/>
          <p:nvPr/>
        </p:nvSpPr>
        <p:spPr>
          <a:xfrm>
            <a:off x="65008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5" name="CustomShape 295"/>
          <p:cNvSpPr/>
          <p:nvPr/>
        </p:nvSpPr>
        <p:spPr>
          <a:xfrm>
            <a:off x="66931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6" name="CustomShape 296"/>
          <p:cNvSpPr/>
          <p:nvPr/>
        </p:nvSpPr>
        <p:spPr>
          <a:xfrm>
            <a:off x="68853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7" name="CustomShape 297"/>
          <p:cNvSpPr/>
          <p:nvPr/>
        </p:nvSpPr>
        <p:spPr>
          <a:xfrm>
            <a:off x="70776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8" name="CustomShape 298"/>
          <p:cNvSpPr/>
          <p:nvPr/>
        </p:nvSpPr>
        <p:spPr>
          <a:xfrm>
            <a:off x="72698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69" name="CustomShape 299"/>
          <p:cNvSpPr/>
          <p:nvPr/>
        </p:nvSpPr>
        <p:spPr>
          <a:xfrm>
            <a:off x="74620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0" name="CustomShape 300"/>
          <p:cNvSpPr/>
          <p:nvPr/>
        </p:nvSpPr>
        <p:spPr>
          <a:xfrm>
            <a:off x="76543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1" name="CustomShape 301"/>
          <p:cNvSpPr/>
          <p:nvPr/>
        </p:nvSpPr>
        <p:spPr>
          <a:xfrm>
            <a:off x="78465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2" name="CustomShape 302"/>
          <p:cNvSpPr/>
          <p:nvPr/>
        </p:nvSpPr>
        <p:spPr>
          <a:xfrm>
            <a:off x="80388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3" name="CustomShape 303"/>
          <p:cNvSpPr/>
          <p:nvPr/>
        </p:nvSpPr>
        <p:spPr>
          <a:xfrm>
            <a:off x="30405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4" name="CustomShape 304"/>
          <p:cNvSpPr/>
          <p:nvPr/>
        </p:nvSpPr>
        <p:spPr>
          <a:xfrm>
            <a:off x="32328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5" name="CustomShape 305"/>
          <p:cNvSpPr/>
          <p:nvPr/>
        </p:nvSpPr>
        <p:spPr>
          <a:xfrm>
            <a:off x="34250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6" name="CustomShape 306"/>
          <p:cNvSpPr/>
          <p:nvPr/>
        </p:nvSpPr>
        <p:spPr>
          <a:xfrm>
            <a:off x="36172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7" name="CustomShape 307"/>
          <p:cNvSpPr/>
          <p:nvPr/>
        </p:nvSpPr>
        <p:spPr>
          <a:xfrm>
            <a:off x="38095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8" name="CustomShape 308"/>
          <p:cNvSpPr/>
          <p:nvPr/>
        </p:nvSpPr>
        <p:spPr>
          <a:xfrm>
            <a:off x="40017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9" name="CustomShape 309"/>
          <p:cNvSpPr/>
          <p:nvPr/>
        </p:nvSpPr>
        <p:spPr>
          <a:xfrm>
            <a:off x="41940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0" name="CustomShape 310"/>
          <p:cNvSpPr/>
          <p:nvPr/>
        </p:nvSpPr>
        <p:spPr>
          <a:xfrm>
            <a:off x="43862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1" name="CustomShape 311"/>
          <p:cNvSpPr/>
          <p:nvPr/>
        </p:nvSpPr>
        <p:spPr>
          <a:xfrm>
            <a:off x="45784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2" name="CustomShape 312"/>
          <p:cNvSpPr/>
          <p:nvPr/>
        </p:nvSpPr>
        <p:spPr>
          <a:xfrm>
            <a:off x="47707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3" name="CustomShape 313"/>
          <p:cNvSpPr/>
          <p:nvPr/>
        </p:nvSpPr>
        <p:spPr>
          <a:xfrm>
            <a:off x="49629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4" name="CustomShape 314"/>
          <p:cNvSpPr/>
          <p:nvPr/>
        </p:nvSpPr>
        <p:spPr>
          <a:xfrm>
            <a:off x="51552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5" name="CustomShape 315"/>
          <p:cNvSpPr/>
          <p:nvPr/>
        </p:nvSpPr>
        <p:spPr>
          <a:xfrm>
            <a:off x="53474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6" name="CustomShape 316"/>
          <p:cNvSpPr/>
          <p:nvPr/>
        </p:nvSpPr>
        <p:spPr>
          <a:xfrm>
            <a:off x="55396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7" name="CustomShape 317"/>
          <p:cNvSpPr/>
          <p:nvPr/>
        </p:nvSpPr>
        <p:spPr>
          <a:xfrm>
            <a:off x="57319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8" name="CustomShape 318"/>
          <p:cNvSpPr/>
          <p:nvPr/>
        </p:nvSpPr>
        <p:spPr>
          <a:xfrm>
            <a:off x="59241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89" name="TextShape 319"/>
          <p:cNvSpPr txBox="1"/>
          <p:nvPr/>
        </p:nvSpPr>
        <p:spPr>
          <a:xfrm>
            <a:off x="2189520" y="4692240"/>
            <a:ext cx="829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origin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0" name="TextShape 320"/>
          <p:cNvSpPr txBox="1"/>
          <p:nvPr/>
        </p:nvSpPr>
        <p:spPr>
          <a:xfrm>
            <a:off x="1232640" y="43495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1" name="TextShape 321"/>
          <p:cNvSpPr txBox="1"/>
          <p:nvPr/>
        </p:nvSpPr>
        <p:spPr>
          <a:xfrm>
            <a:off x="602640" y="43495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2" name="TextShape 322"/>
          <p:cNvSpPr txBox="1"/>
          <p:nvPr/>
        </p:nvSpPr>
        <p:spPr>
          <a:xfrm>
            <a:off x="638640" y="462420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a933"/>
                </a:solidFill>
                <a:latin typeface="Trebuchet MS"/>
              </a:rPr>
              <a:t>A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3" name="TextShape 323"/>
          <p:cNvSpPr txBox="1"/>
          <p:nvPr/>
        </p:nvSpPr>
        <p:spPr>
          <a:xfrm>
            <a:off x="1196640" y="39967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a933"/>
                </a:solidFill>
                <a:latin typeface="Trebuchet MS"/>
              </a:rPr>
              <a:t>P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4" name="Line 324"/>
          <p:cNvSpPr/>
          <p:nvPr/>
        </p:nvSpPr>
        <p:spPr>
          <a:xfrm>
            <a:off x="808920" y="4541040"/>
            <a:ext cx="519120" cy="12240"/>
          </a:xfrm>
          <a:prstGeom prst="line">
            <a:avLst/>
          </a:prstGeom>
          <a:ln w="183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95" name="Line 325"/>
          <p:cNvSpPr/>
          <p:nvPr/>
        </p:nvSpPr>
        <p:spPr>
          <a:xfrm flipV="1">
            <a:off x="1062720" y="4292280"/>
            <a:ext cx="0" cy="507240"/>
          </a:xfrm>
          <a:prstGeom prst="line">
            <a:avLst/>
          </a:prstGeom>
          <a:ln w="18360">
            <a:solidFill>
              <a:srgbClr val="3465a4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96" name="Line 326"/>
          <p:cNvSpPr/>
          <p:nvPr/>
        </p:nvSpPr>
        <p:spPr>
          <a:xfrm flipV="1">
            <a:off x="881640" y="4300200"/>
            <a:ext cx="354240" cy="478080"/>
          </a:xfrm>
          <a:prstGeom prst="line">
            <a:avLst/>
          </a:prstGeom>
          <a:ln w="18360">
            <a:solidFill>
              <a:srgbClr val="00a933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097" name="TextShape 327"/>
          <p:cNvSpPr txBox="1"/>
          <p:nvPr/>
        </p:nvSpPr>
        <p:spPr>
          <a:xfrm>
            <a:off x="935640" y="474516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8" name="TextShape 328"/>
          <p:cNvSpPr txBox="1"/>
          <p:nvPr/>
        </p:nvSpPr>
        <p:spPr>
          <a:xfrm>
            <a:off x="899640" y="395388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99" name="TextShape 329"/>
          <p:cNvSpPr txBox="1"/>
          <p:nvPr/>
        </p:nvSpPr>
        <p:spPr>
          <a:xfrm>
            <a:off x="3123000" y="2846520"/>
            <a:ext cx="3130560" cy="45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cc0066"/>
                </a:solidFill>
                <a:latin typeface="Trebuchet MS"/>
              </a:rPr>
              <a:t>Ex</a:t>
            </a:r>
            <a:r>
              <a:rPr b="0" lang="en-US" sz="2000" spc="-1" strike="noStrike">
                <a:solidFill>
                  <a:srgbClr val="cc0066"/>
                </a:solidFill>
                <a:latin typeface="Trebuchet MS"/>
              </a:rPr>
              <a:t>: orientation = LAI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00" name="TextShape 330"/>
          <p:cNvSpPr txBox="1"/>
          <p:nvPr/>
        </p:nvSpPr>
        <p:spPr>
          <a:xfrm>
            <a:off x="356760" y="5523480"/>
            <a:ext cx="2503800" cy="45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→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stored on comp: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01" name="TextShape 331"/>
          <p:cNvSpPr txBox="1"/>
          <p:nvPr/>
        </p:nvSpPr>
        <p:spPr>
          <a:xfrm>
            <a:off x="8231040" y="5545440"/>
            <a:ext cx="640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...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02" name="TextShape 332"/>
          <p:cNvSpPr txBox="1"/>
          <p:nvPr/>
        </p:nvSpPr>
        <p:spPr>
          <a:xfrm>
            <a:off x="356760" y="6208200"/>
            <a:ext cx="83682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See this in a vol with: 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3dinfo -orient -origin DSET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103" name="Group 333"/>
          <p:cNvGrpSpPr/>
          <p:nvPr/>
        </p:nvGrpSpPr>
        <p:grpSpPr>
          <a:xfrm>
            <a:off x="7291440" y="2846520"/>
            <a:ext cx="1595520" cy="507960"/>
            <a:chOff x="7291440" y="2846520"/>
            <a:chExt cx="1595520" cy="507960"/>
          </a:xfrm>
        </p:grpSpPr>
        <p:sp>
          <p:nvSpPr>
            <p:cNvPr id="6104" name="Line 334"/>
            <p:cNvSpPr/>
            <p:nvPr/>
          </p:nvSpPr>
          <p:spPr>
            <a:xfrm>
              <a:off x="7407360" y="3354480"/>
              <a:ext cx="523440" cy="0"/>
            </a:xfrm>
            <a:prstGeom prst="line">
              <a:avLst/>
            </a:prstGeom>
            <a:ln w="36720">
              <a:solidFill>
                <a:srgbClr val="b85c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05" name="Line 335"/>
            <p:cNvSpPr/>
            <p:nvPr/>
          </p:nvSpPr>
          <p:spPr>
            <a:xfrm>
              <a:off x="7875720" y="3354480"/>
              <a:ext cx="517680" cy="0"/>
            </a:xfrm>
            <a:prstGeom prst="line">
              <a:avLst/>
            </a:prstGeom>
            <a:ln w="36720">
              <a:solidFill>
                <a:srgbClr val="ff860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06" name="Line 336"/>
            <p:cNvSpPr/>
            <p:nvPr/>
          </p:nvSpPr>
          <p:spPr>
            <a:xfrm>
              <a:off x="8348040" y="3354480"/>
              <a:ext cx="538920" cy="0"/>
            </a:xfrm>
            <a:prstGeom prst="line">
              <a:avLst/>
            </a:prstGeom>
            <a:ln w="36720">
              <a:solidFill>
                <a:srgbClr val="ffd428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07" name="TextShape 337"/>
            <p:cNvSpPr txBox="1"/>
            <p:nvPr/>
          </p:nvSpPr>
          <p:spPr>
            <a:xfrm>
              <a:off x="7291440" y="2846520"/>
              <a:ext cx="1595520" cy="43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2000" spc="-1" strike="noStrike">
                  <a:solidFill>
                    <a:srgbClr val="000000"/>
                  </a:solidFill>
                  <a:latin typeface="Trebuchet MS"/>
                </a:rPr>
                <a:t>read order: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6108" name="TextShape 338"/>
          <p:cNvSpPr txBox="1"/>
          <p:nvPr/>
        </p:nvSpPr>
        <p:spPr>
          <a:xfrm>
            <a:off x="2980440" y="5166720"/>
            <a:ext cx="5338080" cy="395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Q2: So how is the data read into storage?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9" name="Line 1"/>
          <p:cNvSpPr/>
          <p:nvPr/>
        </p:nvSpPr>
        <p:spPr>
          <a:xfrm>
            <a:off x="3994920" y="4269600"/>
            <a:ext cx="2766600" cy="40320"/>
          </a:xfrm>
          <a:prstGeom prst="line">
            <a:avLst/>
          </a:prstGeom>
          <a:ln w="36720">
            <a:solidFill>
              <a:srgbClr val="ffd42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110" name="CustomShape 2"/>
          <p:cNvSpPr/>
          <p:nvPr/>
        </p:nvSpPr>
        <p:spPr>
          <a:xfrm>
            <a:off x="499572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1" name="CustomShape 3"/>
          <p:cNvSpPr/>
          <p:nvPr/>
        </p:nvSpPr>
        <p:spPr>
          <a:xfrm>
            <a:off x="499608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2" name="CustomShape 4"/>
          <p:cNvSpPr/>
          <p:nvPr/>
        </p:nvSpPr>
        <p:spPr>
          <a:xfrm>
            <a:off x="445644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3" name="CustomShape 5"/>
          <p:cNvSpPr/>
          <p:nvPr/>
        </p:nvSpPr>
        <p:spPr>
          <a:xfrm>
            <a:off x="445680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4" name="CustomShape 6"/>
          <p:cNvSpPr/>
          <p:nvPr/>
        </p:nvSpPr>
        <p:spPr>
          <a:xfrm>
            <a:off x="391716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5" name="CustomShape 7"/>
          <p:cNvSpPr/>
          <p:nvPr/>
        </p:nvSpPr>
        <p:spPr>
          <a:xfrm>
            <a:off x="391752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6" name="CustomShape 8"/>
          <p:cNvSpPr/>
          <p:nvPr/>
        </p:nvSpPr>
        <p:spPr>
          <a:xfrm>
            <a:off x="668376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7" name="CustomShape 9"/>
          <p:cNvSpPr/>
          <p:nvPr/>
        </p:nvSpPr>
        <p:spPr>
          <a:xfrm>
            <a:off x="668412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8" name="CustomShape 10"/>
          <p:cNvSpPr/>
          <p:nvPr/>
        </p:nvSpPr>
        <p:spPr>
          <a:xfrm>
            <a:off x="614448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19" name="CustomShape 11"/>
          <p:cNvSpPr/>
          <p:nvPr/>
        </p:nvSpPr>
        <p:spPr>
          <a:xfrm>
            <a:off x="614484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0" name="CustomShape 12"/>
          <p:cNvSpPr/>
          <p:nvPr/>
        </p:nvSpPr>
        <p:spPr>
          <a:xfrm>
            <a:off x="560520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1" name="CustomShape 13"/>
          <p:cNvSpPr/>
          <p:nvPr/>
        </p:nvSpPr>
        <p:spPr>
          <a:xfrm>
            <a:off x="560556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2" name="CustomShape 14"/>
          <p:cNvSpPr/>
          <p:nvPr/>
        </p:nvSpPr>
        <p:spPr>
          <a:xfrm>
            <a:off x="481572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3" name="CustomShape 15"/>
          <p:cNvSpPr/>
          <p:nvPr/>
        </p:nvSpPr>
        <p:spPr>
          <a:xfrm>
            <a:off x="481608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4" name="CustomShape 16"/>
          <p:cNvSpPr/>
          <p:nvPr/>
        </p:nvSpPr>
        <p:spPr>
          <a:xfrm>
            <a:off x="427644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5" name="CustomShape 17"/>
          <p:cNvSpPr/>
          <p:nvPr/>
        </p:nvSpPr>
        <p:spPr>
          <a:xfrm>
            <a:off x="427680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6" name="CustomShape 18"/>
          <p:cNvSpPr/>
          <p:nvPr/>
        </p:nvSpPr>
        <p:spPr>
          <a:xfrm>
            <a:off x="373716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7" name="CustomShape 19"/>
          <p:cNvSpPr/>
          <p:nvPr/>
        </p:nvSpPr>
        <p:spPr>
          <a:xfrm>
            <a:off x="373752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8" name="CustomShape 20"/>
          <p:cNvSpPr/>
          <p:nvPr/>
        </p:nvSpPr>
        <p:spPr>
          <a:xfrm>
            <a:off x="643176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29" name="CustomShape 21"/>
          <p:cNvSpPr/>
          <p:nvPr/>
        </p:nvSpPr>
        <p:spPr>
          <a:xfrm>
            <a:off x="650412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30" name="CustomShape 22"/>
          <p:cNvSpPr/>
          <p:nvPr/>
        </p:nvSpPr>
        <p:spPr>
          <a:xfrm>
            <a:off x="596448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31" name="CustomShape 23"/>
          <p:cNvSpPr/>
          <p:nvPr/>
        </p:nvSpPr>
        <p:spPr>
          <a:xfrm>
            <a:off x="596484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32" name="CustomShape 24"/>
          <p:cNvSpPr/>
          <p:nvPr/>
        </p:nvSpPr>
        <p:spPr>
          <a:xfrm>
            <a:off x="542520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33" name="CustomShape 25"/>
          <p:cNvSpPr/>
          <p:nvPr/>
        </p:nvSpPr>
        <p:spPr>
          <a:xfrm>
            <a:off x="542556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134" name="CustomShape 26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How is a 3D vol stored on the computer?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Row by row (as a flattened matrix), starting from one corner called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origin.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Orientation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states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corner, and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which order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the rows are read (e.g., RPI).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ff00ff"/>
                </a:solidFill>
                <a:latin typeface="Trebuchet MS"/>
                <a:ea typeface="msmincho"/>
              </a:rPr>
              <a:t>At dset origin (i, j, k) = (0, 0, 0)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; 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at coordinate origin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 (x, y, z) = (0, 0, 0)!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35" name="CustomShape 27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Dataset storage: origin and orientation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136" name="Group 28"/>
          <p:cNvGrpSpPr/>
          <p:nvPr/>
        </p:nvGrpSpPr>
        <p:grpSpPr>
          <a:xfrm>
            <a:off x="3453120" y="3583800"/>
            <a:ext cx="779400" cy="685800"/>
            <a:chOff x="3453120" y="3583800"/>
            <a:chExt cx="779400" cy="685800"/>
          </a:xfrm>
        </p:grpSpPr>
        <p:sp>
          <p:nvSpPr>
            <p:cNvPr id="6137" name="CustomShape 29"/>
            <p:cNvSpPr/>
            <p:nvPr/>
          </p:nvSpPr>
          <p:spPr>
            <a:xfrm>
              <a:off x="3453120" y="37954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38" name="CustomShape 30"/>
            <p:cNvSpPr/>
            <p:nvPr/>
          </p:nvSpPr>
          <p:spPr>
            <a:xfrm>
              <a:off x="3669840" y="35838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39" name="Line 31"/>
            <p:cNvSpPr/>
            <p:nvPr/>
          </p:nvSpPr>
          <p:spPr>
            <a:xfrm flipV="1">
              <a:off x="34531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0" name="Line 32"/>
            <p:cNvSpPr/>
            <p:nvPr/>
          </p:nvSpPr>
          <p:spPr>
            <a:xfrm flipV="1">
              <a:off x="34531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1" name="Line 33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2" name="Line 34"/>
            <p:cNvSpPr/>
            <p:nvPr/>
          </p:nvSpPr>
          <p:spPr>
            <a:xfrm flipV="1">
              <a:off x="40158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43" name="Group 35"/>
          <p:cNvGrpSpPr/>
          <p:nvPr/>
        </p:nvGrpSpPr>
        <p:grpSpPr>
          <a:xfrm>
            <a:off x="3453480" y="4058280"/>
            <a:ext cx="779040" cy="685800"/>
            <a:chOff x="3453480" y="4058280"/>
            <a:chExt cx="779040" cy="685800"/>
          </a:xfrm>
        </p:grpSpPr>
        <p:sp>
          <p:nvSpPr>
            <p:cNvPr id="6144" name="CustomShape 36"/>
            <p:cNvSpPr/>
            <p:nvPr/>
          </p:nvSpPr>
          <p:spPr>
            <a:xfrm>
              <a:off x="345348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5" name="CustomShape 37"/>
            <p:cNvSpPr/>
            <p:nvPr/>
          </p:nvSpPr>
          <p:spPr>
            <a:xfrm>
              <a:off x="3670200" y="4058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6" name="Line 38"/>
            <p:cNvSpPr/>
            <p:nvPr/>
          </p:nvSpPr>
          <p:spPr>
            <a:xfrm flipV="1">
              <a:off x="3453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7" name="Line 39"/>
            <p:cNvSpPr/>
            <p:nvPr/>
          </p:nvSpPr>
          <p:spPr>
            <a:xfrm flipV="1">
              <a:off x="3453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8" name="Line 40"/>
            <p:cNvSpPr/>
            <p:nvPr/>
          </p:nvSpPr>
          <p:spPr>
            <a:xfrm flipV="1">
              <a:off x="40158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9" name="Line 41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50" name="Group 42"/>
          <p:cNvGrpSpPr/>
          <p:nvPr/>
        </p:nvGrpSpPr>
        <p:grpSpPr>
          <a:xfrm>
            <a:off x="4015440" y="3583800"/>
            <a:ext cx="779400" cy="685800"/>
            <a:chOff x="4015440" y="3583800"/>
            <a:chExt cx="779400" cy="685800"/>
          </a:xfrm>
        </p:grpSpPr>
        <p:sp>
          <p:nvSpPr>
            <p:cNvPr id="6151" name="CustomShape 43"/>
            <p:cNvSpPr/>
            <p:nvPr/>
          </p:nvSpPr>
          <p:spPr>
            <a:xfrm>
              <a:off x="401544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2" name="CustomShape 44"/>
            <p:cNvSpPr/>
            <p:nvPr/>
          </p:nvSpPr>
          <p:spPr>
            <a:xfrm>
              <a:off x="423252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3" name="Line 45"/>
            <p:cNvSpPr/>
            <p:nvPr/>
          </p:nvSpPr>
          <p:spPr>
            <a:xfrm flipV="1">
              <a:off x="40158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4" name="Line 46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5" name="Line 47"/>
            <p:cNvSpPr/>
            <p:nvPr/>
          </p:nvSpPr>
          <p:spPr>
            <a:xfrm flipV="1">
              <a:off x="45781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6" name="Line 48"/>
            <p:cNvSpPr/>
            <p:nvPr/>
          </p:nvSpPr>
          <p:spPr>
            <a:xfrm flipV="1">
              <a:off x="45781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57" name="Group 49"/>
          <p:cNvGrpSpPr/>
          <p:nvPr/>
        </p:nvGrpSpPr>
        <p:grpSpPr>
          <a:xfrm>
            <a:off x="4015800" y="4058280"/>
            <a:ext cx="779400" cy="685800"/>
            <a:chOff x="4015800" y="4058280"/>
            <a:chExt cx="779400" cy="685800"/>
          </a:xfrm>
        </p:grpSpPr>
        <p:sp>
          <p:nvSpPr>
            <p:cNvPr id="6158" name="CustomShape 50"/>
            <p:cNvSpPr/>
            <p:nvPr/>
          </p:nvSpPr>
          <p:spPr>
            <a:xfrm>
              <a:off x="401580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9" name="CustomShape 51"/>
            <p:cNvSpPr/>
            <p:nvPr/>
          </p:nvSpPr>
          <p:spPr>
            <a:xfrm>
              <a:off x="423252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0" name="Line 52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1" name="Line 53"/>
            <p:cNvSpPr/>
            <p:nvPr/>
          </p:nvSpPr>
          <p:spPr>
            <a:xfrm flipV="1">
              <a:off x="40158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2" name="Line 54"/>
            <p:cNvSpPr/>
            <p:nvPr/>
          </p:nvSpPr>
          <p:spPr>
            <a:xfrm flipV="1">
              <a:off x="4578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3" name="Line 55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64" name="Group 56"/>
          <p:cNvGrpSpPr/>
          <p:nvPr/>
        </p:nvGrpSpPr>
        <p:grpSpPr>
          <a:xfrm>
            <a:off x="4578480" y="3583800"/>
            <a:ext cx="779400" cy="685800"/>
            <a:chOff x="4578480" y="3583800"/>
            <a:chExt cx="779400" cy="685800"/>
          </a:xfrm>
        </p:grpSpPr>
        <p:sp>
          <p:nvSpPr>
            <p:cNvPr id="6165" name="CustomShape 57"/>
            <p:cNvSpPr/>
            <p:nvPr/>
          </p:nvSpPr>
          <p:spPr>
            <a:xfrm>
              <a:off x="457848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6" name="CustomShape 58"/>
            <p:cNvSpPr/>
            <p:nvPr/>
          </p:nvSpPr>
          <p:spPr>
            <a:xfrm>
              <a:off x="479520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7" name="Line 59"/>
            <p:cNvSpPr/>
            <p:nvPr/>
          </p:nvSpPr>
          <p:spPr>
            <a:xfrm flipV="1">
              <a:off x="457848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8" name="Line 60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9" name="Line 61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0" name="Line 62"/>
            <p:cNvSpPr/>
            <p:nvPr/>
          </p:nvSpPr>
          <p:spPr>
            <a:xfrm flipV="1">
              <a:off x="5141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71" name="Group 63"/>
          <p:cNvGrpSpPr/>
          <p:nvPr/>
        </p:nvGrpSpPr>
        <p:grpSpPr>
          <a:xfrm>
            <a:off x="4578480" y="4058280"/>
            <a:ext cx="779400" cy="685800"/>
            <a:chOff x="4578480" y="4058280"/>
            <a:chExt cx="779400" cy="685800"/>
          </a:xfrm>
        </p:grpSpPr>
        <p:sp>
          <p:nvSpPr>
            <p:cNvPr id="6172" name="CustomShape 64"/>
            <p:cNvSpPr/>
            <p:nvPr/>
          </p:nvSpPr>
          <p:spPr>
            <a:xfrm>
              <a:off x="457848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3" name="CustomShape 65"/>
            <p:cNvSpPr/>
            <p:nvPr/>
          </p:nvSpPr>
          <p:spPr>
            <a:xfrm>
              <a:off x="479520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4" name="Line 66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5" name="Line 67"/>
            <p:cNvSpPr/>
            <p:nvPr/>
          </p:nvSpPr>
          <p:spPr>
            <a:xfrm flipV="1">
              <a:off x="4578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6" name="Line 68"/>
            <p:cNvSpPr/>
            <p:nvPr/>
          </p:nvSpPr>
          <p:spPr>
            <a:xfrm flipV="1">
              <a:off x="514116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7" name="Line 69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78" name="Group 70"/>
          <p:cNvGrpSpPr/>
          <p:nvPr/>
        </p:nvGrpSpPr>
        <p:grpSpPr>
          <a:xfrm>
            <a:off x="3236040" y="3795120"/>
            <a:ext cx="779400" cy="685800"/>
            <a:chOff x="3236040" y="3795120"/>
            <a:chExt cx="779400" cy="685800"/>
          </a:xfrm>
        </p:grpSpPr>
        <p:sp>
          <p:nvSpPr>
            <p:cNvPr id="6179" name="CustomShape 71"/>
            <p:cNvSpPr/>
            <p:nvPr/>
          </p:nvSpPr>
          <p:spPr>
            <a:xfrm>
              <a:off x="3236040" y="400680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0" name="CustomShape 72"/>
            <p:cNvSpPr/>
            <p:nvPr/>
          </p:nvSpPr>
          <p:spPr>
            <a:xfrm>
              <a:off x="3452760" y="37951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1" name="Line 73"/>
            <p:cNvSpPr/>
            <p:nvPr/>
          </p:nvSpPr>
          <p:spPr>
            <a:xfrm flipV="1">
              <a:off x="32360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2" name="Line 74"/>
            <p:cNvSpPr/>
            <p:nvPr/>
          </p:nvSpPr>
          <p:spPr>
            <a:xfrm flipV="1">
              <a:off x="32360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3" name="Line 75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4" name="Line 76"/>
            <p:cNvSpPr/>
            <p:nvPr/>
          </p:nvSpPr>
          <p:spPr>
            <a:xfrm flipV="1">
              <a:off x="37987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85" name="Group 77"/>
          <p:cNvGrpSpPr/>
          <p:nvPr/>
        </p:nvGrpSpPr>
        <p:grpSpPr>
          <a:xfrm>
            <a:off x="3236400" y="4269600"/>
            <a:ext cx="779040" cy="685800"/>
            <a:chOff x="3236400" y="4269600"/>
            <a:chExt cx="779040" cy="685800"/>
          </a:xfrm>
        </p:grpSpPr>
        <p:sp>
          <p:nvSpPr>
            <p:cNvPr id="6186" name="CustomShape 78"/>
            <p:cNvSpPr/>
            <p:nvPr/>
          </p:nvSpPr>
          <p:spPr>
            <a:xfrm>
              <a:off x="3236400" y="44809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7" name="CustomShape 79"/>
            <p:cNvSpPr/>
            <p:nvPr/>
          </p:nvSpPr>
          <p:spPr>
            <a:xfrm>
              <a:off x="345312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8" name="Line 80"/>
            <p:cNvSpPr/>
            <p:nvPr/>
          </p:nvSpPr>
          <p:spPr>
            <a:xfrm flipV="1">
              <a:off x="3236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9" name="Line 81"/>
            <p:cNvSpPr/>
            <p:nvPr/>
          </p:nvSpPr>
          <p:spPr>
            <a:xfrm flipV="1">
              <a:off x="3236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0" name="Line 82"/>
            <p:cNvSpPr/>
            <p:nvPr/>
          </p:nvSpPr>
          <p:spPr>
            <a:xfrm flipV="1">
              <a:off x="37987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1" name="Line 83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92" name="Group 84"/>
          <p:cNvGrpSpPr/>
          <p:nvPr/>
        </p:nvGrpSpPr>
        <p:grpSpPr>
          <a:xfrm>
            <a:off x="3798360" y="3795120"/>
            <a:ext cx="779400" cy="685800"/>
            <a:chOff x="3798360" y="3795120"/>
            <a:chExt cx="779400" cy="685800"/>
          </a:xfrm>
        </p:grpSpPr>
        <p:sp>
          <p:nvSpPr>
            <p:cNvPr id="6193" name="CustomShape 85"/>
            <p:cNvSpPr/>
            <p:nvPr/>
          </p:nvSpPr>
          <p:spPr>
            <a:xfrm>
              <a:off x="379836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4" name="CustomShape 86"/>
            <p:cNvSpPr/>
            <p:nvPr/>
          </p:nvSpPr>
          <p:spPr>
            <a:xfrm>
              <a:off x="401544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5" name="Line 87"/>
            <p:cNvSpPr/>
            <p:nvPr/>
          </p:nvSpPr>
          <p:spPr>
            <a:xfrm flipV="1">
              <a:off x="37987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6" name="Line 88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7" name="Line 89"/>
            <p:cNvSpPr/>
            <p:nvPr/>
          </p:nvSpPr>
          <p:spPr>
            <a:xfrm flipV="1">
              <a:off x="43610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8" name="Line 90"/>
            <p:cNvSpPr/>
            <p:nvPr/>
          </p:nvSpPr>
          <p:spPr>
            <a:xfrm flipV="1">
              <a:off x="43610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199" name="Group 91"/>
          <p:cNvGrpSpPr/>
          <p:nvPr/>
        </p:nvGrpSpPr>
        <p:grpSpPr>
          <a:xfrm>
            <a:off x="3798720" y="4269600"/>
            <a:ext cx="779400" cy="685800"/>
            <a:chOff x="3798720" y="4269600"/>
            <a:chExt cx="779400" cy="685800"/>
          </a:xfrm>
        </p:grpSpPr>
        <p:sp>
          <p:nvSpPr>
            <p:cNvPr id="6200" name="CustomShape 92"/>
            <p:cNvSpPr/>
            <p:nvPr/>
          </p:nvSpPr>
          <p:spPr>
            <a:xfrm>
              <a:off x="379872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1" name="CustomShape 93"/>
            <p:cNvSpPr/>
            <p:nvPr/>
          </p:nvSpPr>
          <p:spPr>
            <a:xfrm>
              <a:off x="401544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2" name="Line 94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3" name="Line 95"/>
            <p:cNvSpPr/>
            <p:nvPr/>
          </p:nvSpPr>
          <p:spPr>
            <a:xfrm flipV="1">
              <a:off x="37987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4" name="Line 96"/>
            <p:cNvSpPr/>
            <p:nvPr/>
          </p:nvSpPr>
          <p:spPr>
            <a:xfrm flipV="1">
              <a:off x="4361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5" name="Line 97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06" name="Group 98"/>
          <p:cNvGrpSpPr/>
          <p:nvPr/>
        </p:nvGrpSpPr>
        <p:grpSpPr>
          <a:xfrm>
            <a:off x="4361400" y="3795120"/>
            <a:ext cx="779400" cy="685800"/>
            <a:chOff x="4361400" y="3795120"/>
            <a:chExt cx="779400" cy="685800"/>
          </a:xfrm>
        </p:grpSpPr>
        <p:sp>
          <p:nvSpPr>
            <p:cNvPr id="6207" name="CustomShape 99"/>
            <p:cNvSpPr/>
            <p:nvPr/>
          </p:nvSpPr>
          <p:spPr>
            <a:xfrm>
              <a:off x="436140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8" name="CustomShape 100"/>
            <p:cNvSpPr/>
            <p:nvPr/>
          </p:nvSpPr>
          <p:spPr>
            <a:xfrm>
              <a:off x="457812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9" name="Line 101"/>
            <p:cNvSpPr/>
            <p:nvPr/>
          </p:nvSpPr>
          <p:spPr>
            <a:xfrm flipV="1">
              <a:off x="436140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0" name="Line 102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1" name="Line 103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2" name="Line 104"/>
            <p:cNvSpPr/>
            <p:nvPr/>
          </p:nvSpPr>
          <p:spPr>
            <a:xfrm flipV="1">
              <a:off x="4924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13" name="Group 105"/>
          <p:cNvGrpSpPr/>
          <p:nvPr/>
        </p:nvGrpSpPr>
        <p:grpSpPr>
          <a:xfrm>
            <a:off x="4361400" y="4269600"/>
            <a:ext cx="779400" cy="685800"/>
            <a:chOff x="4361400" y="4269600"/>
            <a:chExt cx="779400" cy="685800"/>
          </a:xfrm>
        </p:grpSpPr>
        <p:sp>
          <p:nvSpPr>
            <p:cNvPr id="6214" name="CustomShape 106"/>
            <p:cNvSpPr/>
            <p:nvPr/>
          </p:nvSpPr>
          <p:spPr>
            <a:xfrm>
              <a:off x="436140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5" name="CustomShape 107"/>
            <p:cNvSpPr/>
            <p:nvPr/>
          </p:nvSpPr>
          <p:spPr>
            <a:xfrm>
              <a:off x="457812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6" name="Line 108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7" name="Line 109"/>
            <p:cNvSpPr/>
            <p:nvPr/>
          </p:nvSpPr>
          <p:spPr>
            <a:xfrm flipV="1">
              <a:off x="4361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8" name="Line 110"/>
            <p:cNvSpPr/>
            <p:nvPr/>
          </p:nvSpPr>
          <p:spPr>
            <a:xfrm flipV="1">
              <a:off x="492408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9" name="Line 111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20" name="CustomShape 112"/>
          <p:cNvSpPr/>
          <p:nvPr/>
        </p:nvSpPr>
        <p:spPr>
          <a:xfrm>
            <a:off x="445536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21" name="CustomShape 113"/>
          <p:cNvSpPr/>
          <p:nvPr/>
        </p:nvSpPr>
        <p:spPr>
          <a:xfrm>
            <a:off x="445572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22" name="CustomShape 114"/>
          <p:cNvSpPr/>
          <p:nvPr/>
        </p:nvSpPr>
        <p:spPr>
          <a:xfrm>
            <a:off x="391608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23" name="CustomShape 115"/>
          <p:cNvSpPr/>
          <p:nvPr/>
        </p:nvSpPr>
        <p:spPr>
          <a:xfrm>
            <a:off x="39164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24" name="CustomShape 116"/>
          <p:cNvSpPr/>
          <p:nvPr/>
        </p:nvSpPr>
        <p:spPr>
          <a:xfrm>
            <a:off x="3376800" y="4805280"/>
            <a:ext cx="77760" cy="77400"/>
          </a:xfrm>
          <a:prstGeom prst="ellipse">
            <a:avLst/>
          </a:prstGeom>
          <a:solidFill>
            <a:srgbClr val="3399ff"/>
          </a:solidFill>
          <a:ln w="5472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25" name="CustomShape 117"/>
          <p:cNvSpPr/>
          <p:nvPr/>
        </p:nvSpPr>
        <p:spPr>
          <a:xfrm>
            <a:off x="337716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6226" name="Group 118"/>
          <p:cNvGrpSpPr/>
          <p:nvPr/>
        </p:nvGrpSpPr>
        <p:grpSpPr>
          <a:xfrm>
            <a:off x="5141160" y="3583800"/>
            <a:ext cx="779400" cy="685800"/>
            <a:chOff x="5141160" y="3583800"/>
            <a:chExt cx="779400" cy="685800"/>
          </a:xfrm>
        </p:grpSpPr>
        <p:sp>
          <p:nvSpPr>
            <p:cNvPr id="6227" name="CustomShape 119"/>
            <p:cNvSpPr/>
            <p:nvPr/>
          </p:nvSpPr>
          <p:spPr>
            <a:xfrm>
              <a:off x="5141160" y="37954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28" name="CustomShape 120"/>
            <p:cNvSpPr/>
            <p:nvPr/>
          </p:nvSpPr>
          <p:spPr>
            <a:xfrm>
              <a:off x="5357880" y="35838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29" name="Line 121"/>
            <p:cNvSpPr/>
            <p:nvPr/>
          </p:nvSpPr>
          <p:spPr>
            <a:xfrm flipV="1">
              <a:off x="5141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0" name="Line 122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1" name="Line 123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2" name="Line 124"/>
            <p:cNvSpPr/>
            <p:nvPr/>
          </p:nvSpPr>
          <p:spPr>
            <a:xfrm flipV="1">
              <a:off x="570384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33" name="Group 125"/>
          <p:cNvGrpSpPr/>
          <p:nvPr/>
        </p:nvGrpSpPr>
        <p:grpSpPr>
          <a:xfrm>
            <a:off x="5141520" y="4058280"/>
            <a:ext cx="779040" cy="685800"/>
            <a:chOff x="5141520" y="4058280"/>
            <a:chExt cx="779040" cy="685800"/>
          </a:xfrm>
        </p:grpSpPr>
        <p:sp>
          <p:nvSpPr>
            <p:cNvPr id="6234" name="CustomShape 126"/>
            <p:cNvSpPr/>
            <p:nvPr/>
          </p:nvSpPr>
          <p:spPr>
            <a:xfrm>
              <a:off x="514152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5" name="CustomShape 127"/>
            <p:cNvSpPr/>
            <p:nvPr/>
          </p:nvSpPr>
          <p:spPr>
            <a:xfrm>
              <a:off x="5358240" y="4058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6" name="Line 128"/>
            <p:cNvSpPr/>
            <p:nvPr/>
          </p:nvSpPr>
          <p:spPr>
            <a:xfrm flipV="1">
              <a:off x="5141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7" name="Line 129"/>
            <p:cNvSpPr/>
            <p:nvPr/>
          </p:nvSpPr>
          <p:spPr>
            <a:xfrm flipV="1">
              <a:off x="5141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8" name="Line 130"/>
            <p:cNvSpPr/>
            <p:nvPr/>
          </p:nvSpPr>
          <p:spPr>
            <a:xfrm flipV="1">
              <a:off x="570384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9" name="Line 131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40" name="Group 132"/>
          <p:cNvGrpSpPr/>
          <p:nvPr/>
        </p:nvGrpSpPr>
        <p:grpSpPr>
          <a:xfrm>
            <a:off x="5703480" y="3583800"/>
            <a:ext cx="779400" cy="685800"/>
            <a:chOff x="5703480" y="3583800"/>
            <a:chExt cx="779400" cy="685800"/>
          </a:xfrm>
        </p:grpSpPr>
        <p:sp>
          <p:nvSpPr>
            <p:cNvPr id="6241" name="CustomShape 133"/>
            <p:cNvSpPr/>
            <p:nvPr/>
          </p:nvSpPr>
          <p:spPr>
            <a:xfrm>
              <a:off x="570348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2" name="CustomShape 134"/>
            <p:cNvSpPr/>
            <p:nvPr/>
          </p:nvSpPr>
          <p:spPr>
            <a:xfrm>
              <a:off x="592056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3" name="Line 135"/>
            <p:cNvSpPr/>
            <p:nvPr/>
          </p:nvSpPr>
          <p:spPr>
            <a:xfrm flipV="1">
              <a:off x="570384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4" name="Line 136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5" name="Line 137"/>
            <p:cNvSpPr/>
            <p:nvPr/>
          </p:nvSpPr>
          <p:spPr>
            <a:xfrm flipV="1">
              <a:off x="6266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6" name="Line 138"/>
            <p:cNvSpPr/>
            <p:nvPr/>
          </p:nvSpPr>
          <p:spPr>
            <a:xfrm flipV="1">
              <a:off x="6266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47" name="Group 139"/>
          <p:cNvGrpSpPr/>
          <p:nvPr/>
        </p:nvGrpSpPr>
        <p:grpSpPr>
          <a:xfrm>
            <a:off x="5703840" y="4058280"/>
            <a:ext cx="779400" cy="685800"/>
            <a:chOff x="5703840" y="4058280"/>
            <a:chExt cx="779400" cy="685800"/>
          </a:xfrm>
        </p:grpSpPr>
        <p:sp>
          <p:nvSpPr>
            <p:cNvPr id="6248" name="CustomShape 140"/>
            <p:cNvSpPr/>
            <p:nvPr/>
          </p:nvSpPr>
          <p:spPr>
            <a:xfrm>
              <a:off x="570384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9" name="CustomShape 141"/>
            <p:cNvSpPr/>
            <p:nvPr/>
          </p:nvSpPr>
          <p:spPr>
            <a:xfrm>
              <a:off x="592056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0" name="Line 142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1" name="Line 143"/>
            <p:cNvSpPr/>
            <p:nvPr/>
          </p:nvSpPr>
          <p:spPr>
            <a:xfrm flipV="1">
              <a:off x="570384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2" name="Line 144"/>
            <p:cNvSpPr/>
            <p:nvPr/>
          </p:nvSpPr>
          <p:spPr>
            <a:xfrm flipV="1">
              <a:off x="6266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3" name="Line 145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54" name="Group 146"/>
          <p:cNvGrpSpPr/>
          <p:nvPr/>
        </p:nvGrpSpPr>
        <p:grpSpPr>
          <a:xfrm>
            <a:off x="6266520" y="3583800"/>
            <a:ext cx="779400" cy="685800"/>
            <a:chOff x="6266520" y="3583800"/>
            <a:chExt cx="779400" cy="685800"/>
          </a:xfrm>
        </p:grpSpPr>
        <p:sp>
          <p:nvSpPr>
            <p:cNvPr id="6255" name="CustomShape 147"/>
            <p:cNvSpPr/>
            <p:nvPr/>
          </p:nvSpPr>
          <p:spPr>
            <a:xfrm>
              <a:off x="626652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6" name="CustomShape 148"/>
            <p:cNvSpPr/>
            <p:nvPr/>
          </p:nvSpPr>
          <p:spPr>
            <a:xfrm>
              <a:off x="648324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7" name="Line 149"/>
            <p:cNvSpPr/>
            <p:nvPr/>
          </p:nvSpPr>
          <p:spPr>
            <a:xfrm flipV="1">
              <a:off x="62665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8" name="Line 150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9" name="Line 151"/>
            <p:cNvSpPr/>
            <p:nvPr/>
          </p:nvSpPr>
          <p:spPr>
            <a:xfrm flipV="1">
              <a:off x="68292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0" name="Line 152"/>
            <p:cNvSpPr/>
            <p:nvPr/>
          </p:nvSpPr>
          <p:spPr>
            <a:xfrm flipV="1">
              <a:off x="68292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61" name="Group 153"/>
          <p:cNvGrpSpPr/>
          <p:nvPr/>
        </p:nvGrpSpPr>
        <p:grpSpPr>
          <a:xfrm>
            <a:off x="6266520" y="4058280"/>
            <a:ext cx="779400" cy="685800"/>
            <a:chOff x="6266520" y="4058280"/>
            <a:chExt cx="779400" cy="685800"/>
          </a:xfrm>
        </p:grpSpPr>
        <p:sp>
          <p:nvSpPr>
            <p:cNvPr id="6262" name="CustomShape 154"/>
            <p:cNvSpPr/>
            <p:nvPr/>
          </p:nvSpPr>
          <p:spPr>
            <a:xfrm>
              <a:off x="626652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3" name="CustomShape 155"/>
            <p:cNvSpPr/>
            <p:nvPr/>
          </p:nvSpPr>
          <p:spPr>
            <a:xfrm>
              <a:off x="648324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4" name="Line 156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5" name="Line 157"/>
            <p:cNvSpPr/>
            <p:nvPr/>
          </p:nvSpPr>
          <p:spPr>
            <a:xfrm flipV="1">
              <a:off x="6266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6" name="Line 158"/>
            <p:cNvSpPr/>
            <p:nvPr/>
          </p:nvSpPr>
          <p:spPr>
            <a:xfrm flipV="1">
              <a:off x="68292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7" name="Line 159"/>
            <p:cNvSpPr/>
            <p:nvPr/>
          </p:nvSpPr>
          <p:spPr>
            <a:xfrm flipV="1">
              <a:off x="68292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68" name="Group 160"/>
          <p:cNvGrpSpPr/>
          <p:nvPr/>
        </p:nvGrpSpPr>
        <p:grpSpPr>
          <a:xfrm>
            <a:off x="4924080" y="3795120"/>
            <a:ext cx="779400" cy="685800"/>
            <a:chOff x="4924080" y="3795120"/>
            <a:chExt cx="779400" cy="685800"/>
          </a:xfrm>
        </p:grpSpPr>
        <p:sp>
          <p:nvSpPr>
            <p:cNvPr id="6269" name="CustomShape 161"/>
            <p:cNvSpPr/>
            <p:nvPr/>
          </p:nvSpPr>
          <p:spPr>
            <a:xfrm>
              <a:off x="4924080" y="400680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0" name="CustomShape 162"/>
            <p:cNvSpPr/>
            <p:nvPr/>
          </p:nvSpPr>
          <p:spPr>
            <a:xfrm>
              <a:off x="5140800" y="37951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1" name="Line 163"/>
            <p:cNvSpPr/>
            <p:nvPr/>
          </p:nvSpPr>
          <p:spPr>
            <a:xfrm flipV="1">
              <a:off x="4924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2" name="Line 164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3" name="Line 165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4" name="Line 166"/>
            <p:cNvSpPr/>
            <p:nvPr/>
          </p:nvSpPr>
          <p:spPr>
            <a:xfrm flipV="1">
              <a:off x="548676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75" name="Group 167"/>
          <p:cNvGrpSpPr/>
          <p:nvPr/>
        </p:nvGrpSpPr>
        <p:grpSpPr>
          <a:xfrm>
            <a:off x="5486400" y="3795120"/>
            <a:ext cx="779400" cy="685800"/>
            <a:chOff x="5486400" y="3795120"/>
            <a:chExt cx="779400" cy="685800"/>
          </a:xfrm>
        </p:grpSpPr>
        <p:sp>
          <p:nvSpPr>
            <p:cNvPr id="6276" name="CustomShape 168"/>
            <p:cNvSpPr/>
            <p:nvPr/>
          </p:nvSpPr>
          <p:spPr>
            <a:xfrm>
              <a:off x="548640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7" name="CustomShape 169"/>
            <p:cNvSpPr/>
            <p:nvPr/>
          </p:nvSpPr>
          <p:spPr>
            <a:xfrm>
              <a:off x="570348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8" name="Line 170"/>
            <p:cNvSpPr/>
            <p:nvPr/>
          </p:nvSpPr>
          <p:spPr>
            <a:xfrm flipV="1">
              <a:off x="548676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9" name="Line 171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0" name="Line 172"/>
            <p:cNvSpPr/>
            <p:nvPr/>
          </p:nvSpPr>
          <p:spPr>
            <a:xfrm flipV="1">
              <a:off x="6049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1" name="Line 173"/>
            <p:cNvSpPr/>
            <p:nvPr/>
          </p:nvSpPr>
          <p:spPr>
            <a:xfrm flipV="1">
              <a:off x="6049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82" name="Group 174"/>
          <p:cNvGrpSpPr/>
          <p:nvPr/>
        </p:nvGrpSpPr>
        <p:grpSpPr>
          <a:xfrm>
            <a:off x="4924440" y="4269600"/>
            <a:ext cx="779040" cy="685800"/>
            <a:chOff x="4924440" y="4269600"/>
            <a:chExt cx="779040" cy="685800"/>
          </a:xfrm>
        </p:grpSpPr>
        <p:sp>
          <p:nvSpPr>
            <p:cNvPr id="6283" name="CustomShape 175"/>
            <p:cNvSpPr/>
            <p:nvPr/>
          </p:nvSpPr>
          <p:spPr>
            <a:xfrm>
              <a:off x="4924440" y="44809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4" name="CustomShape 176"/>
            <p:cNvSpPr/>
            <p:nvPr/>
          </p:nvSpPr>
          <p:spPr>
            <a:xfrm>
              <a:off x="514116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5" name="Line 177"/>
            <p:cNvSpPr/>
            <p:nvPr/>
          </p:nvSpPr>
          <p:spPr>
            <a:xfrm flipV="1">
              <a:off x="4924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6" name="Line 178"/>
            <p:cNvSpPr/>
            <p:nvPr/>
          </p:nvSpPr>
          <p:spPr>
            <a:xfrm flipV="1">
              <a:off x="4924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7" name="Line 179"/>
            <p:cNvSpPr/>
            <p:nvPr/>
          </p:nvSpPr>
          <p:spPr>
            <a:xfrm flipV="1">
              <a:off x="548676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8" name="Line 180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89" name="Group 181"/>
          <p:cNvGrpSpPr/>
          <p:nvPr/>
        </p:nvGrpSpPr>
        <p:grpSpPr>
          <a:xfrm>
            <a:off x="5486760" y="4269600"/>
            <a:ext cx="779400" cy="685800"/>
            <a:chOff x="5486760" y="4269600"/>
            <a:chExt cx="779400" cy="685800"/>
          </a:xfrm>
        </p:grpSpPr>
        <p:sp>
          <p:nvSpPr>
            <p:cNvPr id="6290" name="CustomShape 182"/>
            <p:cNvSpPr/>
            <p:nvPr/>
          </p:nvSpPr>
          <p:spPr>
            <a:xfrm>
              <a:off x="548676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1" name="CustomShape 183"/>
            <p:cNvSpPr/>
            <p:nvPr/>
          </p:nvSpPr>
          <p:spPr>
            <a:xfrm>
              <a:off x="570348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2" name="Line 184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3" name="Line 185"/>
            <p:cNvSpPr/>
            <p:nvPr/>
          </p:nvSpPr>
          <p:spPr>
            <a:xfrm flipV="1">
              <a:off x="548676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4" name="Line 186"/>
            <p:cNvSpPr/>
            <p:nvPr/>
          </p:nvSpPr>
          <p:spPr>
            <a:xfrm flipV="1">
              <a:off x="6049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5" name="Line 187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296" name="Group 188"/>
          <p:cNvGrpSpPr/>
          <p:nvPr/>
        </p:nvGrpSpPr>
        <p:grpSpPr>
          <a:xfrm>
            <a:off x="6049440" y="3795120"/>
            <a:ext cx="779400" cy="685800"/>
            <a:chOff x="6049440" y="3795120"/>
            <a:chExt cx="779400" cy="685800"/>
          </a:xfrm>
        </p:grpSpPr>
        <p:sp>
          <p:nvSpPr>
            <p:cNvPr id="6297" name="CustomShape 189"/>
            <p:cNvSpPr/>
            <p:nvPr/>
          </p:nvSpPr>
          <p:spPr>
            <a:xfrm>
              <a:off x="604944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8" name="CustomShape 190"/>
            <p:cNvSpPr/>
            <p:nvPr/>
          </p:nvSpPr>
          <p:spPr>
            <a:xfrm>
              <a:off x="626616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9" name="Line 191"/>
            <p:cNvSpPr/>
            <p:nvPr/>
          </p:nvSpPr>
          <p:spPr>
            <a:xfrm flipV="1">
              <a:off x="60494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0" name="Line 192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1" name="Line 193"/>
            <p:cNvSpPr/>
            <p:nvPr/>
          </p:nvSpPr>
          <p:spPr>
            <a:xfrm flipV="1">
              <a:off x="66121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2" name="Line 194"/>
            <p:cNvSpPr/>
            <p:nvPr/>
          </p:nvSpPr>
          <p:spPr>
            <a:xfrm flipV="1">
              <a:off x="66121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03" name="Group 195"/>
          <p:cNvGrpSpPr/>
          <p:nvPr/>
        </p:nvGrpSpPr>
        <p:grpSpPr>
          <a:xfrm>
            <a:off x="6049440" y="4269600"/>
            <a:ext cx="779400" cy="685800"/>
            <a:chOff x="6049440" y="4269600"/>
            <a:chExt cx="779400" cy="685800"/>
          </a:xfrm>
        </p:grpSpPr>
        <p:sp>
          <p:nvSpPr>
            <p:cNvPr id="6304" name="CustomShape 196"/>
            <p:cNvSpPr/>
            <p:nvPr/>
          </p:nvSpPr>
          <p:spPr>
            <a:xfrm>
              <a:off x="604944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5" name="CustomShape 197"/>
            <p:cNvSpPr/>
            <p:nvPr/>
          </p:nvSpPr>
          <p:spPr>
            <a:xfrm>
              <a:off x="626616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6" name="Line 198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7" name="Line 199"/>
            <p:cNvSpPr/>
            <p:nvPr/>
          </p:nvSpPr>
          <p:spPr>
            <a:xfrm flipV="1">
              <a:off x="6049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8" name="Line 200"/>
            <p:cNvSpPr/>
            <p:nvPr/>
          </p:nvSpPr>
          <p:spPr>
            <a:xfrm flipV="1">
              <a:off x="66121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9" name="Line 201"/>
            <p:cNvSpPr/>
            <p:nvPr/>
          </p:nvSpPr>
          <p:spPr>
            <a:xfrm flipV="1">
              <a:off x="66121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310" name="CustomShape 202"/>
          <p:cNvSpPr/>
          <p:nvPr/>
        </p:nvSpPr>
        <p:spPr>
          <a:xfrm>
            <a:off x="614340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11" name="CustomShape 203"/>
          <p:cNvSpPr/>
          <p:nvPr/>
        </p:nvSpPr>
        <p:spPr>
          <a:xfrm>
            <a:off x="614376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12" name="CustomShape 204"/>
          <p:cNvSpPr/>
          <p:nvPr/>
        </p:nvSpPr>
        <p:spPr>
          <a:xfrm>
            <a:off x="560412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13" name="CustomShape 205"/>
          <p:cNvSpPr/>
          <p:nvPr/>
        </p:nvSpPr>
        <p:spPr>
          <a:xfrm>
            <a:off x="560448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14" name="CustomShape 206"/>
          <p:cNvSpPr/>
          <p:nvPr/>
        </p:nvSpPr>
        <p:spPr>
          <a:xfrm>
            <a:off x="50648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15" name="Line 207"/>
          <p:cNvSpPr/>
          <p:nvPr/>
        </p:nvSpPr>
        <p:spPr>
          <a:xfrm>
            <a:off x="3737160" y="4532760"/>
            <a:ext cx="2658240" cy="0"/>
          </a:xfrm>
          <a:prstGeom prst="line">
            <a:avLst/>
          </a:prstGeom>
          <a:ln w="36720">
            <a:solidFill>
              <a:srgbClr val="ff860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16" name="CustomShape 208"/>
          <p:cNvSpPr/>
          <p:nvPr/>
        </p:nvSpPr>
        <p:spPr>
          <a:xfrm>
            <a:off x="506520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6317" name="Group 209"/>
          <p:cNvGrpSpPr/>
          <p:nvPr/>
        </p:nvGrpSpPr>
        <p:grpSpPr>
          <a:xfrm>
            <a:off x="-252000" y="7430040"/>
            <a:ext cx="2286000" cy="2249280"/>
            <a:chOff x="-252000" y="7430040"/>
            <a:chExt cx="2286000" cy="2249280"/>
          </a:xfrm>
        </p:grpSpPr>
        <p:pic>
          <p:nvPicPr>
            <p:cNvPr id="6318" name="" descr=""/>
            <p:cNvPicPr/>
            <p:nvPr/>
          </p:nvPicPr>
          <p:blipFill>
            <a:blip r:embed=""/>
            <a:stretch/>
          </p:blipFill>
          <p:spPr>
            <a:xfrm>
              <a:off x="156600" y="743004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19" name="" descr=""/>
            <p:cNvPicPr/>
            <p:nvPr/>
          </p:nvPicPr>
          <p:blipFill>
            <a:blip r:embed=""/>
            <a:stretch/>
          </p:blipFill>
          <p:spPr>
            <a:xfrm>
              <a:off x="-60840" y="772056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320" name="" descr=""/>
            <p:cNvPicPr/>
            <p:nvPr/>
          </p:nvPicPr>
          <p:blipFill>
            <a:blip r:embed=""/>
            <a:stretch/>
          </p:blipFill>
          <p:spPr>
            <a:xfrm>
              <a:off x="-252000" y="8000640"/>
              <a:ext cx="1877400" cy="167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321" name="TextShape 210"/>
          <p:cNvSpPr txBox="1"/>
          <p:nvPr/>
        </p:nvSpPr>
        <p:spPr>
          <a:xfrm>
            <a:off x="356760" y="3558240"/>
            <a:ext cx="15915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vol grid: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22" name="CustomShape 211"/>
          <p:cNvSpPr/>
          <p:nvPr/>
        </p:nvSpPr>
        <p:spPr>
          <a:xfrm>
            <a:off x="61164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3" name="CustomShape 212"/>
          <p:cNvSpPr/>
          <p:nvPr/>
        </p:nvSpPr>
        <p:spPr>
          <a:xfrm>
            <a:off x="63086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4" name="CustomShape 213"/>
          <p:cNvSpPr/>
          <p:nvPr/>
        </p:nvSpPr>
        <p:spPr>
          <a:xfrm>
            <a:off x="65008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5" name="CustomShape 214"/>
          <p:cNvSpPr/>
          <p:nvPr/>
        </p:nvSpPr>
        <p:spPr>
          <a:xfrm>
            <a:off x="66931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6" name="CustomShape 215"/>
          <p:cNvSpPr/>
          <p:nvPr/>
        </p:nvSpPr>
        <p:spPr>
          <a:xfrm>
            <a:off x="68853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7" name="CustomShape 216"/>
          <p:cNvSpPr/>
          <p:nvPr/>
        </p:nvSpPr>
        <p:spPr>
          <a:xfrm>
            <a:off x="70776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8" name="CustomShape 217"/>
          <p:cNvSpPr/>
          <p:nvPr/>
        </p:nvSpPr>
        <p:spPr>
          <a:xfrm>
            <a:off x="72698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9" name="CustomShape 218"/>
          <p:cNvSpPr/>
          <p:nvPr/>
        </p:nvSpPr>
        <p:spPr>
          <a:xfrm>
            <a:off x="74620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0" name="CustomShape 219"/>
          <p:cNvSpPr/>
          <p:nvPr/>
        </p:nvSpPr>
        <p:spPr>
          <a:xfrm>
            <a:off x="76543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1" name="CustomShape 220"/>
          <p:cNvSpPr/>
          <p:nvPr/>
        </p:nvSpPr>
        <p:spPr>
          <a:xfrm>
            <a:off x="78465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2" name="CustomShape 221"/>
          <p:cNvSpPr/>
          <p:nvPr/>
        </p:nvSpPr>
        <p:spPr>
          <a:xfrm>
            <a:off x="80388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3" name="CustomShape 222"/>
          <p:cNvSpPr/>
          <p:nvPr/>
        </p:nvSpPr>
        <p:spPr>
          <a:xfrm>
            <a:off x="30405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4" name="CustomShape 223"/>
          <p:cNvSpPr/>
          <p:nvPr/>
        </p:nvSpPr>
        <p:spPr>
          <a:xfrm>
            <a:off x="32328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5" name="CustomShape 224"/>
          <p:cNvSpPr/>
          <p:nvPr/>
        </p:nvSpPr>
        <p:spPr>
          <a:xfrm>
            <a:off x="34250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6" name="CustomShape 225"/>
          <p:cNvSpPr/>
          <p:nvPr/>
        </p:nvSpPr>
        <p:spPr>
          <a:xfrm>
            <a:off x="36172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7" name="CustomShape 226"/>
          <p:cNvSpPr/>
          <p:nvPr/>
        </p:nvSpPr>
        <p:spPr>
          <a:xfrm>
            <a:off x="38095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8" name="CustomShape 227"/>
          <p:cNvSpPr/>
          <p:nvPr/>
        </p:nvSpPr>
        <p:spPr>
          <a:xfrm>
            <a:off x="40017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9" name="CustomShape 228"/>
          <p:cNvSpPr/>
          <p:nvPr/>
        </p:nvSpPr>
        <p:spPr>
          <a:xfrm>
            <a:off x="41940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0" name="CustomShape 229"/>
          <p:cNvSpPr/>
          <p:nvPr/>
        </p:nvSpPr>
        <p:spPr>
          <a:xfrm>
            <a:off x="43862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1" name="CustomShape 230"/>
          <p:cNvSpPr/>
          <p:nvPr/>
        </p:nvSpPr>
        <p:spPr>
          <a:xfrm>
            <a:off x="45784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2" name="CustomShape 231"/>
          <p:cNvSpPr/>
          <p:nvPr/>
        </p:nvSpPr>
        <p:spPr>
          <a:xfrm>
            <a:off x="47707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3" name="CustomShape 232"/>
          <p:cNvSpPr/>
          <p:nvPr/>
        </p:nvSpPr>
        <p:spPr>
          <a:xfrm>
            <a:off x="49629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4" name="CustomShape 233"/>
          <p:cNvSpPr/>
          <p:nvPr/>
        </p:nvSpPr>
        <p:spPr>
          <a:xfrm>
            <a:off x="51552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5" name="CustomShape 234"/>
          <p:cNvSpPr/>
          <p:nvPr/>
        </p:nvSpPr>
        <p:spPr>
          <a:xfrm>
            <a:off x="53474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6" name="CustomShape 235"/>
          <p:cNvSpPr/>
          <p:nvPr/>
        </p:nvSpPr>
        <p:spPr>
          <a:xfrm>
            <a:off x="55396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7" name="CustomShape 236"/>
          <p:cNvSpPr/>
          <p:nvPr/>
        </p:nvSpPr>
        <p:spPr>
          <a:xfrm>
            <a:off x="57319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8" name="CustomShape 237"/>
          <p:cNvSpPr/>
          <p:nvPr/>
        </p:nvSpPr>
        <p:spPr>
          <a:xfrm>
            <a:off x="59241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9" name="TextShape 238"/>
          <p:cNvSpPr txBox="1"/>
          <p:nvPr/>
        </p:nvSpPr>
        <p:spPr>
          <a:xfrm>
            <a:off x="2189520" y="4692240"/>
            <a:ext cx="829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origin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50" name="TextShape 239"/>
          <p:cNvSpPr txBox="1"/>
          <p:nvPr/>
        </p:nvSpPr>
        <p:spPr>
          <a:xfrm>
            <a:off x="1232640" y="43495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51" name="TextShape 240"/>
          <p:cNvSpPr txBox="1"/>
          <p:nvPr/>
        </p:nvSpPr>
        <p:spPr>
          <a:xfrm>
            <a:off x="602640" y="43495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52" name="TextShape 241"/>
          <p:cNvSpPr txBox="1"/>
          <p:nvPr/>
        </p:nvSpPr>
        <p:spPr>
          <a:xfrm>
            <a:off x="638640" y="462420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a933"/>
                </a:solidFill>
                <a:latin typeface="Trebuchet MS"/>
              </a:rPr>
              <a:t>A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53" name="TextShape 242"/>
          <p:cNvSpPr txBox="1"/>
          <p:nvPr/>
        </p:nvSpPr>
        <p:spPr>
          <a:xfrm>
            <a:off x="1196640" y="39967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a933"/>
                </a:solidFill>
                <a:latin typeface="Trebuchet MS"/>
              </a:rPr>
              <a:t>P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54" name="Line 243"/>
          <p:cNvSpPr/>
          <p:nvPr/>
        </p:nvSpPr>
        <p:spPr>
          <a:xfrm>
            <a:off x="808920" y="4541040"/>
            <a:ext cx="519120" cy="12240"/>
          </a:xfrm>
          <a:prstGeom prst="line">
            <a:avLst/>
          </a:prstGeom>
          <a:ln w="183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55" name="Line 244"/>
          <p:cNvSpPr/>
          <p:nvPr/>
        </p:nvSpPr>
        <p:spPr>
          <a:xfrm flipV="1">
            <a:off x="1062720" y="4292280"/>
            <a:ext cx="0" cy="507240"/>
          </a:xfrm>
          <a:prstGeom prst="line">
            <a:avLst/>
          </a:prstGeom>
          <a:ln w="18360">
            <a:solidFill>
              <a:srgbClr val="3465a4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56" name="Line 245"/>
          <p:cNvSpPr/>
          <p:nvPr/>
        </p:nvSpPr>
        <p:spPr>
          <a:xfrm flipV="1">
            <a:off x="881640" y="4300200"/>
            <a:ext cx="354240" cy="478080"/>
          </a:xfrm>
          <a:prstGeom prst="line">
            <a:avLst/>
          </a:prstGeom>
          <a:ln w="18360">
            <a:solidFill>
              <a:srgbClr val="00a933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57" name="TextShape 246"/>
          <p:cNvSpPr txBox="1"/>
          <p:nvPr/>
        </p:nvSpPr>
        <p:spPr>
          <a:xfrm>
            <a:off x="935640" y="474516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58" name="TextShape 247"/>
          <p:cNvSpPr txBox="1"/>
          <p:nvPr/>
        </p:nvSpPr>
        <p:spPr>
          <a:xfrm>
            <a:off x="899640" y="395388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59" name="Line 248"/>
          <p:cNvSpPr/>
          <p:nvPr/>
        </p:nvSpPr>
        <p:spPr>
          <a:xfrm>
            <a:off x="3454560" y="4842360"/>
            <a:ext cx="2766600" cy="0"/>
          </a:xfrm>
          <a:prstGeom prst="line">
            <a:avLst/>
          </a:prstGeom>
          <a:ln w="3672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60" name="TextShape 249"/>
          <p:cNvSpPr txBox="1"/>
          <p:nvPr/>
        </p:nvSpPr>
        <p:spPr>
          <a:xfrm>
            <a:off x="3123000" y="2846520"/>
            <a:ext cx="3130560" cy="45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cc0066"/>
                </a:solidFill>
                <a:latin typeface="Trebuchet MS"/>
              </a:rPr>
              <a:t>Ex</a:t>
            </a:r>
            <a:r>
              <a:rPr b="0" lang="en-US" sz="2000" spc="-1" strike="noStrike">
                <a:solidFill>
                  <a:srgbClr val="cc0066"/>
                </a:solidFill>
                <a:latin typeface="Trebuchet MS"/>
              </a:rPr>
              <a:t>: orientation = LAI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61" name="Line 250"/>
          <p:cNvSpPr/>
          <p:nvPr/>
        </p:nvSpPr>
        <p:spPr>
          <a:xfrm>
            <a:off x="3115800" y="5774040"/>
            <a:ext cx="1372320" cy="0"/>
          </a:xfrm>
          <a:prstGeom prst="line">
            <a:avLst/>
          </a:prstGeom>
          <a:ln w="3672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62" name="Line 251"/>
          <p:cNvSpPr/>
          <p:nvPr/>
        </p:nvSpPr>
        <p:spPr>
          <a:xfrm>
            <a:off x="4647600" y="5772600"/>
            <a:ext cx="1616400" cy="0"/>
          </a:xfrm>
          <a:prstGeom prst="line">
            <a:avLst/>
          </a:prstGeom>
          <a:ln w="36720">
            <a:solidFill>
              <a:srgbClr val="ff860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63" name="Line 252"/>
          <p:cNvSpPr/>
          <p:nvPr/>
        </p:nvSpPr>
        <p:spPr>
          <a:xfrm>
            <a:off x="6416640" y="5754240"/>
            <a:ext cx="1374120" cy="0"/>
          </a:xfrm>
          <a:prstGeom prst="line">
            <a:avLst/>
          </a:prstGeom>
          <a:ln w="36720">
            <a:solidFill>
              <a:srgbClr val="ffd42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64" name="TextShape 253"/>
          <p:cNvSpPr txBox="1"/>
          <p:nvPr/>
        </p:nvSpPr>
        <p:spPr>
          <a:xfrm>
            <a:off x="356760" y="5523480"/>
            <a:ext cx="2503800" cy="452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→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stored on comp: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65" name="TextShape 254"/>
          <p:cNvSpPr txBox="1"/>
          <p:nvPr/>
        </p:nvSpPr>
        <p:spPr>
          <a:xfrm>
            <a:off x="8231040" y="5545440"/>
            <a:ext cx="640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...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66" name="TextShape 255"/>
          <p:cNvSpPr txBox="1"/>
          <p:nvPr/>
        </p:nvSpPr>
        <p:spPr>
          <a:xfrm>
            <a:off x="356760" y="6208200"/>
            <a:ext cx="83682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See this in a vol with: 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3dinfo -orient -origin DSET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367" name="Group 256"/>
          <p:cNvGrpSpPr/>
          <p:nvPr/>
        </p:nvGrpSpPr>
        <p:grpSpPr>
          <a:xfrm>
            <a:off x="7291440" y="2846520"/>
            <a:ext cx="1595520" cy="507960"/>
            <a:chOff x="7291440" y="2846520"/>
            <a:chExt cx="1595520" cy="507960"/>
          </a:xfrm>
        </p:grpSpPr>
        <p:sp>
          <p:nvSpPr>
            <p:cNvPr id="6368" name="Line 257"/>
            <p:cNvSpPr/>
            <p:nvPr/>
          </p:nvSpPr>
          <p:spPr>
            <a:xfrm>
              <a:off x="7407360" y="3354480"/>
              <a:ext cx="523440" cy="0"/>
            </a:xfrm>
            <a:prstGeom prst="line">
              <a:avLst/>
            </a:prstGeom>
            <a:ln w="36720">
              <a:solidFill>
                <a:srgbClr val="b85c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69" name="Line 258"/>
            <p:cNvSpPr/>
            <p:nvPr/>
          </p:nvSpPr>
          <p:spPr>
            <a:xfrm>
              <a:off x="7875720" y="3354480"/>
              <a:ext cx="517680" cy="0"/>
            </a:xfrm>
            <a:prstGeom prst="line">
              <a:avLst/>
            </a:prstGeom>
            <a:ln w="36720">
              <a:solidFill>
                <a:srgbClr val="ff860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0" name="Line 259"/>
            <p:cNvSpPr/>
            <p:nvPr/>
          </p:nvSpPr>
          <p:spPr>
            <a:xfrm>
              <a:off x="8348040" y="3354480"/>
              <a:ext cx="538920" cy="0"/>
            </a:xfrm>
            <a:prstGeom prst="line">
              <a:avLst/>
            </a:prstGeom>
            <a:ln w="36720">
              <a:solidFill>
                <a:srgbClr val="ffd428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1" name="TextShape 260"/>
            <p:cNvSpPr txBox="1"/>
            <p:nvPr/>
          </p:nvSpPr>
          <p:spPr>
            <a:xfrm>
              <a:off x="7291440" y="2846520"/>
              <a:ext cx="1595520" cy="43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2000" spc="-1" strike="noStrike">
                  <a:solidFill>
                    <a:srgbClr val="000000"/>
                  </a:solidFill>
                  <a:latin typeface="Trebuchet MS"/>
                </a:rPr>
                <a:t>read order: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6372" name="Group 261"/>
          <p:cNvGrpSpPr/>
          <p:nvPr/>
        </p:nvGrpSpPr>
        <p:grpSpPr>
          <a:xfrm>
            <a:off x="3581640" y="4006440"/>
            <a:ext cx="779400" cy="685800"/>
            <a:chOff x="3581640" y="4006440"/>
            <a:chExt cx="779400" cy="685800"/>
          </a:xfrm>
        </p:grpSpPr>
        <p:sp>
          <p:nvSpPr>
            <p:cNvPr id="6373" name="CustomShape 262"/>
            <p:cNvSpPr/>
            <p:nvPr/>
          </p:nvSpPr>
          <p:spPr>
            <a:xfrm>
              <a:off x="358164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4" name="CustomShape 263"/>
            <p:cNvSpPr/>
            <p:nvPr/>
          </p:nvSpPr>
          <p:spPr>
            <a:xfrm>
              <a:off x="379872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5" name="Line 264"/>
            <p:cNvSpPr/>
            <p:nvPr/>
          </p:nvSpPr>
          <p:spPr>
            <a:xfrm flipV="1">
              <a:off x="35820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6" name="Line 265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7" name="Line 266"/>
            <p:cNvSpPr/>
            <p:nvPr/>
          </p:nvSpPr>
          <p:spPr>
            <a:xfrm flipV="1">
              <a:off x="41443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8" name="Line 267"/>
            <p:cNvSpPr/>
            <p:nvPr/>
          </p:nvSpPr>
          <p:spPr>
            <a:xfrm flipV="1">
              <a:off x="41443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79" name="Group 268"/>
          <p:cNvGrpSpPr/>
          <p:nvPr/>
        </p:nvGrpSpPr>
        <p:grpSpPr>
          <a:xfrm>
            <a:off x="3019320" y="4006440"/>
            <a:ext cx="779400" cy="685800"/>
            <a:chOff x="3019320" y="4006440"/>
            <a:chExt cx="779400" cy="685800"/>
          </a:xfrm>
        </p:grpSpPr>
        <p:sp>
          <p:nvSpPr>
            <p:cNvPr id="6380" name="CustomShape 269"/>
            <p:cNvSpPr/>
            <p:nvPr/>
          </p:nvSpPr>
          <p:spPr>
            <a:xfrm>
              <a:off x="3019320" y="421812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1" name="CustomShape 270"/>
            <p:cNvSpPr/>
            <p:nvPr/>
          </p:nvSpPr>
          <p:spPr>
            <a:xfrm>
              <a:off x="3236040" y="40064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2" name="Line 271"/>
            <p:cNvSpPr/>
            <p:nvPr/>
          </p:nvSpPr>
          <p:spPr>
            <a:xfrm flipV="1">
              <a:off x="30193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3" name="Line 272"/>
            <p:cNvSpPr/>
            <p:nvPr/>
          </p:nvSpPr>
          <p:spPr>
            <a:xfrm flipV="1">
              <a:off x="30193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4" name="Line 273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5" name="Line 274"/>
            <p:cNvSpPr/>
            <p:nvPr/>
          </p:nvSpPr>
          <p:spPr>
            <a:xfrm flipV="1">
              <a:off x="35820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86" name="Group 275"/>
          <p:cNvGrpSpPr/>
          <p:nvPr/>
        </p:nvGrpSpPr>
        <p:grpSpPr>
          <a:xfrm>
            <a:off x="3019680" y="4480920"/>
            <a:ext cx="779040" cy="685800"/>
            <a:chOff x="3019680" y="4480920"/>
            <a:chExt cx="779040" cy="685800"/>
          </a:xfrm>
        </p:grpSpPr>
        <p:sp>
          <p:nvSpPr>
            <p:cNvPr id="6387" name="CustomShape 276"/>
            <p:cNvSpPr/>
            <p:nvPr/>
          </p:nvSpPr>
          <p:spPr>
            <a:xfrm>
              <a:off x="3019680" y="46922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8" name="CustomShape 277"/>
            <p:cNvSpPr/>
            <p:nvPr/>
          </p:nvSpPr>
          <p:spPr>
            <a:xfrm>
              <a:off x="3236400" y="4480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9" name="Line 278"/>
            <p:cNvSpPr/>
            <p:nvPr/>
          </p:nvSpPr>
          <p:spPr>
            <a:xfrm flipV="1">
              <a:off x="3019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0" name="Line 279"/>
            <p:cNvSpPr/>
            <p:nvPr/>
          </p:nvSpPr>
          <p:spPr>
            <a:xfrm flipV="1">
              <a:off x="3019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1" name="Line 280"/>
            <p:cNvSpPr/>
            <p:nvPr/>
          </p:nvSpPr>
          <p:spPr>
            <a:xfrm flipV="1">
              <a:off x="35820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2" name="Line 281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393" name="Group 282"/>
          <p:cNvGrpSpPr/>
          <p:nvPr/>
        </p:nvGrpSpPr>
        <p:grpSpPr>
          <a:xfrm>
            <a:off x="3582000" y="4480920"/>
            <a:ext cx="779400" cy="685800"/>
            <a:chOff x="3582000" y="4480920"/>
            <a:chExt cx="779400" cy="685800"/>
          </a:xfrm>
        </p:grpSpPr>
        <p:sp>
          <p:nvSpPr>
            <p:cNvPr id="6394" name="CustomShape 283"/>
            <p:cNvSpPr/>
            <p:nvPr/>
          </p:nvSpPr>
          <p:spPr>
            <a:xfrm>
              <a:off x="358200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5" name="CustomShape 284"/>
            <p:cNvSpPr/>
            <p:nvPr/>
          </p:nvSpPr>
          <p:spPr>
            <a:xfrm>
              <a:off x="379872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6" name="Line 285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7" name="Line 286"/>
            <p:cNvSpPr/>
            <p:nvPr/>
          </p:nvSpPr>
          <p:spPr>
            <a:xfrm flipV="1">
              <a:off x="35820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8" name="Line 287"/>
            <p:cNvSpPr/>
            <p:nvPr/>
          </p:nvSpPr>
          <p:spPr>
            <a:xfrm flipV="1">
              <a:off x="4144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9" name="Line 288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00" name="Group 289"/>
          <p:cNvGrpSpPr/>
          <p:nvPr/>
        </p:nvGrpSpPr>
        <p:grpSpPr>
          <a:xfrm>
            <a:off x="4144680" y="4006440"/>
            <a:ext cx="779400" cy="685800"/>
            <a:chOff x="4144680" y="4006440"/>
            <a:chExt cx="779400" cy="685800"/>
          </a:xfrm>
        </p:grpSpPr>
        <p:sp>
          <p:nvSpPr>
            <p:cNvPr id="6401" name="CustomShape 290"/>
            <p:cNvSpPr/>
            <p:nvPr/>
          </p:nvSpPr>
          <p:spPr>
            <a:xfrm>
              <a:off x="414468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2" name="CustomShape 291"/>
            <p:cNvSpPr/>
            <p:nvPr/>
          </p:nvSpPr>
          <p:spPr>
            <a:xfrm>
              <a:off x="436140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3" name="Line 292"/>
            <p:cNvSpPr/>
            <p:nvPr/>
          </p:nvSpPr>
          <p:spPr>
            <a:xfrm flipV="1">
              <a:off x="414468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4" name="Line 293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5" name="Line 294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6" name="Line 295"/>
            <p:cNvSpPr/>
            <p:nvPr/>
          </p:nvSpPr>
          <p:spPr>
            <a:xfrm flipV="1">
              <a:off x="4707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07" name="Group 296"/>
          <p:cNvGrpSpPr/>
          <p:nvPr/>
        </p:nvGrpSpPr>
        <p:grpSpPr>
          <a:xfrm>
            <a:off x="4144680" y="4480920"/>
            <a:ext cx="779400" cy="685800"/>
            <a:chOff x="4144680" y="4480920"/>
            <a:chExt cx="779400" cy="685800"/>
          </a:xfrm>
        </p:grpSpPr>
        <p:sp>
          <p:nvSpPr>
            <p:cNvPr id="6408" name="CustomShape 297"/>
            <p:cNvSpPr/>
            <p:nvPr/>
          </p:nvSpPr>
          <p:spPr>
            <a:xfrm>
              <a:off x="414468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9" name="CustomShape 298"/>
            <p:cNvSpPr/>
            <p:nvPr/>
          </p:nvSpPr>
          <p:spPr>
            <a:xfrm>
              <a:off x="436140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0" name="Line 299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1" name="Line 300"/>
            <p:cNvSpPr/>
            <p:nvPr/>
          </p:nvSpPr>
          <p:spPr>
            <a:xfrm flipV="1">
              <a:off x="4144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2" name="Line 301"/>
            <p:cNvSpPr/>
            <p:nvPr/>
          </p:nvSpPr>
          <p:spPr>
            <a:xfrm flipV="1">
              <a:off x="470736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3" name="Line 302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14" name="Group 303"/>
          <p:cNvGrpSpPr/>
          <p:nvPr/>
        </p:nvGrpSpPr>
        <p:grpSpPr>
          <a:xfrm>
            <a:off x="4707360" y="4006440"/>
            <a:ext cx="779400" cy="685800"/>
            <a:chOff x="4707360" y="4006440"/>
            <a:chExt cx="779400" cy="685800"/>
          </a:xfrm>
        </p:grpSpPr>
        <p:sp>
          <p:nvSpPr>
            <p:cNvPr id="6415" name="CustomShape 304"/>
            <p:cNvSpPr/>
            <p:nvPr/>
          </p:nvSpPr>
          <p:spPr>
            <a:xfrm>
              <a:off x="4707360" y="421812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6" name="CustomShape 305"/>
            <p:cNvSpPr/>
            <p:nvPr/>
          </p:nvSpPr>
          <p:spPr>
            <a:xfrm>
              <a:off x="4924080" y="40064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7" name="Line 306"/>
            <p:cNvSpPr/>
            <p:nvPr/>
          </p:nvSpPr>
          <p:spPr>
            <a:xfrm flipV="1">
              <a:off x="4707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8" name="Line 307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9" name="Line 308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0" name="Line 309"/>
            <p:cNvSpPr/>
            <p:nvPr/>
          </p:nvSpPr>
          <p:spPr>
            <a:xfrm flipV="1">
              <a:off x="527004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21" name="Group 310"/>
          <p:cNvGrpSpPr/>
          <p:nvPr/>
        </p:nvGrpSpPr>
        <p:grpSpPr>
          <a:xfrm>
            <a:off x="5269680" y="4006440"/>
            <a:ext cx="779400" cy="685800"/>
            <a:chOff x="5269680" y="4006440"/>
            <a:chExt cx="779400" cy="685800"/>
          </a:xfrm>
        </p:grpSpPr>
        <p:sp>
          <p:nvSpPr>
            <p:cNvPr id="6422" name="CustomShape 311"/>
            <p:cNvSpPr/>
            <p:nvPr/>
          </p:nvSpPr>
          <p:spPr>
            <a:xfrm>
              <a:off x="526968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3" name="CustomShape 312"/>
            <p:cNvSpPr/>
            <p:nvPr/>
          </p:nvSpPr>
          <p:spPr>
            <a:xfrm>
              <a:off x="548676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4" name="Line 313"/>
            <p:cNvSpPr/>
            <p:nvPr/>
          </p:nvSpPr>
          <p:spPr>
            <a:xfrm flipV="1">
              <a:off x="527004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5" name="Line 314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6" name="Line 315"/>
            <p:cNvSpPr/>
            <p:nvPr/>
          </p:nvSpPr>
          <p:spPr>
            <a:xfrm flipV="1">
              <a:off x="5832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7" name="Line 316"/>
            <p:cNvSpPr/>
            <p:nvPr/>
          </p:nvSpPr>
          <p:spPr>
            <a:xfrm flipV="1">
              <a:off x="5832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28" name="Group 317"/>
          <p:cNvGrpSpPr/>
          <p:nvPr/>
        </p:nvGrpSpPr>
        <p:grpSpPr>
          <a:xfrm>
            <a:off x="4707720" y="4480920"/>
            <a:ext cx="779040" cy="685800"/>
            <a:chOff x="4707720" y="4480920"/>
            <a:chExt cx="779040" cy="685800"/>
          </a:xfrm>
        </p:grpSpPr>
        <p:sp>
          <p:nvSpPr>
            <p:cNvPr id="6429" name="CustomShape 318"/>
            <p:cNvSpPr/>
            <p:nvPr/>
          </p:nvSpPr>
          <p:spPr>
            <a:xfrm>
              <a:off x="4707720" y="46922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0" name="CustomShape 319"/>
            <p:cNvSpPr/>
            <p:nvPr/>
          </p:nvSpPr>
          <p:spPr>
            <a:xfrm>
              <a:off x="4924440" y="4480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1" name="Line 320"/>
            <p:cNvSpPr/>
            <p:nvPr/>
          </p:nvSpPr>
          <p:spPr>
            <a:xfrm flipV="1">
              <a:off x="4707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2" name="Line 321"/>
            <p:cNvSpPr/>
            <p:nvPr/>
          </p:nvSpPr>
          <p:spPr>
            <a:xfrm flipV="1">
              <a:off x="4707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3" name="Line 322"/>
            <p:cNvSpPr/>
            <p:nvPr/>
          </p:nvSpPr>
          <p:spPr>
            <a:xfrm flipV="1">
              <a:off x="527004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4" name="Line 323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35" name="Group 324"/>
          <p:cNvGrpSpPr/>
          <p:nvPr/>
        </p:nvGrpSpPr>
        <p:grpSpPr>
          <a:xfrm>
            <a:off x="5270040" y="4480920"/>
            <a:ext cx="779400" cy="685800"/>
            <a:chOff x="5270040" y="4480920"/>
            <a:chExt cx="779400" cy="685800"/>
          </a:xfrm>
        </p:grpSpPr>
        <p:sp>
          <p:nvSpPr>
            <p:cNvPr id="6436" name="CustomShape 325"/>
            <p:cNvSpPr/>
            <p:nvPr/>
          </p:nvSpPr>
          <p:spPr>
            <a:xfrm>
              <a:off x="527004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7" name="CustomShape 326"/>
            <p:cNvSpPr/>
            <p:nvPr/>
          </p:nvSpPr>
          <p:spPr>
            <a:xfrm>
              <a:off x="548676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8" name="Line 327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9" name="Line 328"/>
            <p:cNvSpPr/>
            <p:nvPr/>
          </p:nvSpPr>
          <p:spPr>
            <a:xfrm flipV="1">
              <a:off x="527004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0" name="Line 329"/>
            <p:cNvSpPr/>
            <p:nvPr/>
          </p:nvSpPr>
          <p:spPr>
            <a:xfrm flipV="1">
              <a:off x="5832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1" name="Line 330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42" name="Group 331"/>
          <p:cNvGrpSpPr/>
          <p:nvPr/>
        </p:nvGrpSpPr>
        <p:grpSpPr>
          <a:xfrm>
            <a:off x="5832720" y="4006440"/>
            <a:ext cx="779400" cy="685800"/>
            <a:chOff x="5832720" y="4006440"/>
            <a:chExt cx="779400" cy="685800"/>
          </a:xfrm>
        </p:grpSpPr>
        <p:sp>
          <p:nvSpPr>
            <p:cNvPr id="6443" name="CustomShape 332"/>
            <p:cNvSpPr/>
            <p:nvPr/>
          </p:nvSpPr>
          <p:spPr>
            <a:xfrm>
              <a:off x="583272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4" name="CustomShape 333"/>
            <p:cNvSpPr/>
            <p:nvPr/>
          </p:nvSpPr>
          <p:spPr>
            <a:xfrm>
              <a:off x="604944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5" name="Line 334"/>
            <p:cNvSpPr/>
            <p:nvPr/>
          </p:nvSpPr>
          <p:spPr>
            <a:xfrm flipV="1">
              <a:off x="58327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6" name="Line 335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7" name="Line 336"/>
            <p:cNvSpPr/>
            <p:nvPr/>
          </p:nvSpPr>
          <p:spPr>
            <a:xfrm flipV="1">
              <a:off x="63954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8" name="Line 337"/>
            <p:cNvSpPr/>
            <p:nvPr/>
          </p:nvSpPr>
          <p:spPr>
            <a:xfrm flipV="1">
              <a:off x="63954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49" name="Group 338"/>
          <p:cNvGrpSpPr/>
          <p:nvPr/>
        </p:nvGrpSpPr>
        <p:grpSpPr>
          <a:xfrm>
            <a:off x="5832720" y="4480920"/>
            <a:ext cx="779400" cy="685800"/>
            <a:chOff x="5832720" y="4480920"/>
            <a:chExt cx="779400" cy="685800"/>
          </a:xfrm>
        </p:grpSpPr>
        <p:sp>
          <p:nvSpPr>
            <p:cNvPr id="6450" name="CustomShape 339"/>
            <p:cNvSpPr/>
            <p:nvPr/>
          </p:nvSpPr>
          <p:spPr>
            <a:xfrm>
              <a:off x="583272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1" name="CustomShape 340"/>
            <p:cNvSpPr/>
            <p:nvPr/>
          </p:nvSpPr>
          <p:spPr>
            <a:xfrm>
              <a:off x="604944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2" name="Line 341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3" name="Line 342"/>
            <p:cNvSpPr/>
            <p:nvPr/>
          </p:nvSpPr>
          <p:spPr>
            <a:xfrm flipV="1">
              <a:off x="5832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4" name="Line 343"/>
            <p:cNvSpPr/>
            <p:nvPr/>
          </p:nvSpPr>
          <p:spPr>
            <a:xfrm flipV="1">
              <a:off x="63954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5" name="Line 344"/>
            <p:cNvSpPr/>
            <p:nvPr/>
          </p:nvSpPr>
          <p:spPr>
            <a:xfrm flipV="1">
              <a:off x="63954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6" name="CustomShape 1"/>
          <p:cNvSpPr/>
          <p:nvPr/>
        </p:nvSpPr>
        <p:spPr>
          <a:xfrm>
            <a:off x="499572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57" name="CustomShape 2"/>
          <p:cNvSpPr/>
          <p:nvPr/>
        </p:nvSpPr>
        <p:spPr>
          <a:xfrm>
            <a:off x="499608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58" name="CustomShape 3"/>
          <p:cNvSpPr/>
          <p:nvPr/>
        </p:nvSpPr>
        <p:spPr>
          <a:xfrm>
            <a:off x="445644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59" name="CustomShape 4"/>
          <p:cNvSpPr/>
          <p:nvPr/>
        </p:nvSpPr>
        <p:spPr>
          <a:xfrm>
            <a:off x="445680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0" name="CustomShape 5"/>
          <p:cNvSpPr/>
          <p:nvPr/>
        </p:nvSpPr>
        <p:spPr>
          <a:xfrm>
            <a:off x="391716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1" name="CustomShape 6"/>
          <p:cNvSpPr/>
          <p:nvPr/>
        </p:nvSpPr>
        <p:spPr>
          <a:xfrm>
            <a:off x="391752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2" name="CustomShape 7"/>
          <p:cNvSpPr/>
          <p:nvPr/>
        </p:nvSpPr>
        <p:spPr>
          <a:xfrm>
            <a:off x="668376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3" name="CustomShape 8"/>
          <p:cNvSpPr/>
          <p:nvPr/>
        </p:nvSpPr>
        <p:spPr>
          <a:xfrm>
            <a:off x="668412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4" name="CustomShape 9"/>
          <p:cNvSpPr/>
          <p:nvPr/>
        </p:nvSpPr>
        <p:spPr>
          <a:xfrm>
            <a:off x="614448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5" name="CustomShape 10"/>
          <p:cNvSpPr/>
          <p:nvPr/>
        </p:nvSpPr>
        <p:spPr>
          <a:xfrm>
            <a:off x="614484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6" name="CustomShape 11"/>
          <p:cNvSpPr/>
          <p:nvPr/>
        </p:nvSpPr>
        <p:spPr>
          <a:xfrm>
            <a:off x="560520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7" name="CustomShape 12"/>
          <p:cNvSpPr/>
          <p:nvPr/>
        </p:nvSpPr>
        <p:spPr>
          <a:xfrm>
            <a:off x="560556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8" name="CustomShape 13"/>
          <p:cNvSpPr/>
          <p:nvPr/>
        </p:nvSpPr>
        <p:spPr>
          <a:xfrm>
            <a:off x="481572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69" name="CustomShape 14"/>
          <p:cNvSpPr/>
          <p:nvPr/>
        </p:nvSpPr>
        <p:spPr>
          <a:xfrm>
            <a:off x="481608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0" name="CustomShape 15"/>
          <p:cNvSpPr/>
          <p:nvPr/>
        </p:nvSpPr>
        <p:spPr>
          <a:xfrm>
            <a:off x="427644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1" name="CustomShape 16"/>
          <p:cNvSpPr/>
          <p:nvPr/>
        </p:nvSpPr>
        <p:spPr>
          <a:xfrm>
            <a:off x="427680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2" name="CustomShape 17"/>
          <p:cNvSpPr/>
          <p:nvPr/>
        </p:nvSpPr>
        <p:spPr>
          <a:xfrm>
            <a:off x="373716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3" name="CustomShape 18"/>
          <p:cNvSpPr/>
          <p:nvPr/>
        </p:nvSpPr>
        <p:spPr>
          <a:xfrm>
            <a:off x="373752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4" name="CustomShape 19"/>
          <p:cNvSpPr/>
          <p:nvPr/>
        </p:nvSpPr>
        <p:spPr>
          <a:xfrm>
            <a:off x="643176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5" name="CustomShape 20"/>
          <p:cNvSpPr/>
          <p:nvPr/>
        </p:nvSpPr>
        <p:spPr>
          <a:xfrm>
            <a:off x="650412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6" name="CustomShape 21"/>
          <p:cNvSpPr/>
          <p:nvPr/>
        </p:nvSpPr>
        <p:spPr>
          <a:xfrm>
            <a:off x="596448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7" name="CustomShape 22"/>
          <p:cNvSpPr/>
          <p:nvPr/>
        </p:nvSpPr>
        <p:spPr>
          <a:xfrm>
            <a:off x="596484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8" name="CustomShape 23"/>
          <p:cNvSpPr/>
          <p:nvPr/>
        </p:nvSpPr>
        <p:spPr>
          <a:xfrm>
            <a:off x="542520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79" name="CustomShape 24"/>
          <p:cNvSpPr/>
          <p:nvPr/>
        </p:nvSpPr>
        <p:spPr>
          <a:xfrm>
            <a:off x="542556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80" name="CustomShape 25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How is a 3D vol stored on the computer?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Row by row (as a flattened matrix), starting from one corner called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origin.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Orientation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states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corner, and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which order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the rows are read (e.g., RPI).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ff00ff"/>
                </a:solidFill>
                <a:latin typeface="Trebuchet MS"/>
                <a:ea typeface="msmincho"/>
              </a:rPr>
              <a:t>At dset origin (i, j, k) = (0, 0, 0)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; 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at coordinate origin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 (x, y, z) = (0, 0, 0)!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81" name="CustomShape 26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Dataset storage: origin and orientation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482" name="Group 27"/>
          <p:cNvGrpSpPr/>
          <p:nvPr/>
        </p:nvGrpSpPr>
        <p:grpSpPr>
          <a:xfrm>
            <a:off x="3453120" y="3583800"/>
            <a:ext cx="779400" cy="685800"/>
            <a:chOff x="3453120" y="3583800"/>
            <a:chExt cx="779400" cy="685800"/>
          </a:xfrm>
        </p:grpSpPr>
        <p:sp>
          <p:nvSpPr>
            <p:cNvPr id="6483" name="CustomShape 28"/>
            <p:cNvSpPr/>
            <p:nvPr/>
          </p:nvSpPr>
          <p:spPr>
            <a:xfrm>
              <a:off x="3453120" y="37954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84" name="CustomShape 29"/>
            <p:cNvSpPr/>
            <p:nvPr/>
          </p:nvSpPr>
          <p:spPr>
            <a:xfrm>
              <a:off x="3669840" y="35838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85" name="Line 30"/>
            <p:cNvSpPr/>
            <p:nvPr/>
          </p:nvSpPr>
          <p:spPr>
            <a:xfrm flipV="1">
              <a:off x="34531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86" name="Line 31"/>
            <p:cNvSpPr/>
            <p:nvPr/>
          </p:nvSpPr>
          <p:spPr>
            <a:xfrm flipV="1">
              <a:off x="34531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87" name="Line 32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88" name="Line 33"/>
            <p:cNvSpPr/>
            <p:nvPr/>
          </p:nvSpPr>
          <p:spPr>
            <a:xfrm flipV="1">
              <a:off x="40158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89" name="Group 34"/>
          <p:cNvGrpSpPr/>
          <p:nvPr/>
        </p:nvGrpSpPr>
        <p:grpSpPr>
          <a:xfrm>
            <a:off x="3453480" y="4058280"/>
            <a:ext cx="779040" cy="685800"/>
            <a:chOff x="3453480" y="4058280"/>
            <a:chExt cx="779040" cy="685800"/>
          </a:xfrm>
        </p:grpSpPr>
        <p:sp>
          <p:nvSpPr>
            <p:cNvPr id="6490" name="CustomShape 35"/>
            <p:cNvSpPr/>
            <p:nvPr/>
          </p:nvSpPr>
          <p:spPr>
            <a:xfrm>
              <a:off x="345348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1" name="CustomShape 36"/>
            <p:cNvSpPr/>
            <p:nvPr/>
          </p:nvSpPr>
          <p:spPr>
            <a:xfrm>
              <a:off x="3670200" y="4058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2" name="Line 37"/>
            <p:cNvSpPr/>
            <p:nvPr/>
          </p:nvSpPr>
          <p:spPr>
            <a:xfrm flipV="1">
              <a:off x="3453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3" name="Line 38"/>
            <p:cNvSpPr/>
            <p:nvPr/>
          </p:nvSpPr>
          <p:spPr>
            <a:xfrm flipV="1">
              <a:off x="3453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4" name="Line 39"/>
            <p:cNvSpPr/>
            <p:nvPr/>
          </p:nvSpPr>
          <p:spPr>
            <a:xfrm flipV="1">
              <a:off x="40158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5" name="Line 40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496" name="Group 41"/>
          <p:cNvGrpSpPr/>
          <p:nvPr/>
        </p:nvGrpSpPr>
        <p:grpSpPr>
          <a:xfrm>
            <a:off x="4015440" y="3583800"/>
            <a:ext cx="779400" cy="685800"/>
            <a:chOff x="4015440" y="3583800"/>
            <a:chExt cx="779400" cy="685800"/>
          </a:xfrm>
        </p:grpSpPr>
        <p:sp>
          <p:nvSpPr>
            <p:cNvPr id="6497" name="CustomShape 42"/>
            <p:cNvSpPr/>
            <p:nvPr/>
          </p:nvSpPr>
          <p:spPr>
            <a:xfrm>
              <a:off x="401544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8" name="CustomShape 43"/>
            <p:cNvSpPr/>
            <p:nvPr/>
          </p:nvSpPr>
          <p:spPr>
            <a:xfrm>
              <a:off x="423252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9" name="Line 44"/>
            <p:cNvSpPr/>
            <p:nvPr/>
          </p:nvSpPr>
          <p:spPr>
            <a:xfrm flipV="1">
              <a:off x="40158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0" name="Line 45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1" name="Line 46"/>
            <p:cNvSpPr/>
            <p:nvPr/>
          </p:nvSpPr>
          <p:spPr>
            <a:xfrm flipV="1">
              <a:off x="45781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2" name="Line 47"/>
            <p:cNvSpPr/>
            <p:nvPr/>
          </p:nvSpPr>
          <p:spPr>
            <a:xfrm flipV="1">
              <a:off x="45781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03" name="Group 48"/>
          <p:cNvGrpSpPr/>
          <p:nvPr/>
        </p:nvGrpSpPr>
        <p:grpSpPr>
          <a:xfrm>
            <a:off x="4015800" y="4058280"/>
            <a:ext cx="779400" cy="685800"/>
            <a:chOff x="4015800" y="4058280"/>
            <a:chExt cx="779400" cy="685800"/>
          </a:xfrm>
        </p:grpSpPr>
        <p:sp>
          <p:nvSpPr>
            <p:cNvPr id="6504" name="CustomShape 49"/>
            <p:cNvSpPr/>
            <p:nvPr/>
          </p:nvSpPr>
          <p:spPr>
            <a:xfrm>
              <a:off x="401580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5" name="CustomShape 50"/>
            <p:cNvSpPr/>
            <p:nvPr/>
          </p:nvSpPr>
          <p:spPr>
            <a:xfrm>
              <a:off x="423252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6" name="Line 51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7" name="Line 52"/>
            <p:cNvSpPr/>
            <p:nvPr/>
          </p:nvSpPr>
          <p:spPr>
            <a:xfrm flipV="1">
              <a:off x="40158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8" name="Line 53"/>
            <p:cNvSpPr/>
            <p:nvPr/>
          </p:nvSpPr>
          <p:spPr>
            <a:xfrm flipV="1">
              <a:off x="4578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9" name="Line 54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10" name="Group 55"/>
          <p:cNvGrpSpPr/>
          <p:nvPr/>
        </p:nvGrpSpPr>
        <p:grpSpPr>
          <a:xfrm>
            <a:off x="4578480" y="3583800"/>
            <a:ext cx="779400" cy="685800"/>
            <a:chOff x="4578480" y="3583800"/>
            <a:chExt cx="779400" cy="685800"/>
          </a:xfrm>
        </p:grpSpPr>
        <p:sp>
          <p:nvSpPr>
            <p:cNvPr id="6511" name="CustomShape 56"/>
            <p:cNvSpPr/>
            <p:nvPr/>
          </p:nvSpPr>
          <p:spPr>
            <a:xfrm>
              <a:off x="457848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2" name="CustomShape 57"/>
            <p:cNvSpPr/>
            <p:nvPr/>
          </p:nvSpPr>
          <p:spPr>
            <a:xfrm>
              <a:off x="479520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3" name="Line 58"/>
            <p:cNvSpPr/>
            <p:nvPr/>
          </p:nvSpPr>
          <p:spPr>
            <a:xfrm flipV="1">
              <a:off x="457848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4" name="Line 59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5" name="Line 60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6" name="Line 61"/>
            <p:cNvSpPr/>
            <p:nvPr/>
          </p:nvSpPr>
          <p:spPr>
            <a:xfrm flipV="1">
              <a:off x="5141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17" name="Group 62"/>
          <p:cNvGrpSpPr/>
          <p:nvPr/>
        </p:nvGrpSpPr>
        <p:grpSpPr>
          <a:xfrm>
            <a:off x="4578480" y="4058280"/>
            <a:ext cx="779400" cy="685800"/>
            <a:chOff x="4578480" y="4058280"/>
            <a:chExt cx="779400" cy="685800"/>
          </a:xfrm>
        </p:grpSpPr>
        <p:sp>
          <p:nvSpPr>
            <p:cNvPr id="6518" name="CustomShape 63"/>
            <p:cNvSpPr/>
            <p:nvPr/>
          </p:nvSpPr>
          <p:spPr>
            <a:xfrm>
              <a:off x="457848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9" name="CustomShape 64"/>
            <p:cNvSpPr/>
            <p:nvPr/>
          </p:nvSpPr>
          <p:spPr>
            <a:xfrm>
              <a:off x="479520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0" name="Line 65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1" name="Line 66"/>
            <p:cNvSpPr/>
            <p:nvPr/>
          </p:nvSpPr>
          <p:spPr>
            <a:xfrm flipV="1">
              <a:off x="4578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2" name="Line 67"/>
            <p:cNvSpPr/>
            <p:nvPr/>
          </p:nvSpPr>
          <p:spPr>
            <a:xfrm flipV="1">
              <a:off x="514116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3" name="Line 68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24" name="Group 69"/>
          <p:cNvGrpSpPr/>
          <p:nvPr/>
        </p:nvGrpSpPr>
        <p:grpSpPr>
          <a:xfrm>
            <a:off x="3236400" y="4269600"/>
            <a:ext cx="779040" cy="685800"/>
            <a:chOff x="3236400" y="4269600"/>
            <a:chExt cx="779040" cy="685800"/>
          </a:xfrm>
        </p:grpSpPr>
        <p:sp>
          <p:nvSpPr>
            <p:cNvPr id="6525" name="CustomShape 70"/>
            <p:cNvSpPr/>
            <p:nvPr/>
          </p:nvSpPr>
          <p:spPr>
            <a:xfrm>
              <a:off x="3236400" y="44809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6" name="CustomShape 71"/>
            <p:cNvSpPr/>
            <p:nvPr/>
          </p:nvSpPr>
          <p:spPr>
            <a:xfrm>
              <a:off x="345312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7" name="Line 72"/>
            <p:cNvSpPr/>
            <p:nvPr/>
          </p:nvSpPr>
          <p:spPr>
            <a:xfrm flipV="1">
              <a:off x="3236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8" name="Line 73"/>
            <p:cNvSpPr/>
            <p:nvPr/>
          </p:nvSpPr>
          <p:spPr>
            <a:xfrm flipV="1">
              <a:off x="3236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9" name="Line 74"/>
            <p:cNvSpPr/>
            <p:nvPr/>
          </p:nvSpPr>
          <p:spPr>
            <a:xfrm flipV="1">
              <a:off x="37987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0" name="Line 75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31" name="Group 76"/>
          <p:cNvGrpSpPr/>
          <p:nvPr/>
        </p:nvGrpSpPr>
        <p:grpSpPr>
          <a:xfrm>
            <a:off x="3236040" y="3795120"/>
            <a:ext cx="779400" cy="685800"/>
            <a:chOff x="3236040" y="3795120"/>
            <a:chExt cx="779400" cy="685800"/>
          </a:xfrm>
        </p:grpSpPr>
        <p:sp>
          <p:nvSpPr>
            <p:cNvPr id="6532" name="CustomShape 77"/>
            <p:cNvSpPr/>
            <p:nvPr/>
          </p:nvSpPr>
          <p:spPr>
            <a:xfrm>
              <a:off x="3236040" y="400680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3" name="CustomShape 78"/>
            <p:cNvSpPr/>
            <p:nvPr/>
          </p:nvSpPr>
          <p:spPr>
            <a:xfrm>
              <a:off x="3452760" y="37951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4" name="Line 79"/>
            <p:cNvSpPr/>
            <p:nvPr/>
          </p:nvSpPr>
          <p:spPr>
            <a:xfrm flipV="1">
              <a:off x="32360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5" name="Line 80"/>
            <p:cNvSpPr/>
            <p:nvPr/>
          </p:nvSpPr>
          <p:spPr>
            <a:xfrm flipV="1">
              <a:off x="32360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6" name="Line 81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7" name="Line 82"/>
            <p:cNvSpPr/>
            <p:nvPr/>
          </p:nvSpPr>
          <p:spPr>
            <a:xfrm flipV="1">
              <a:off x="37987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38" name="Group 83"/>
          <p:cNvGrpSpPr/>
          <p:nvPr/>
        </p:nvGrpSpPr>
        <p:grpSpPr>
          <a:xfrm>
            <a:off x="3798360" y="3795120"/>
            <a:ext cx="779400" cy="685800"/>
            <a:chOff x="3798360" y="3795120"/>
            <a:chExt cx="779400" cy="685800"/>
          </a:xfrm>
        </p:grpSpPr>
        <p:sp>
          <p:nvSpPr>
            <p:cNvPr id="6539" name="CustomShape 84"/>
            <p:cNvSpPr/>
            <p:nvPr/>
          </p:nvSpPr>
          <p:spPr>
            <a:xfrm>
              <a:off x="379836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0" name="CustomShape 85"/>
            <p:cNvSpPr/>
            <p:nvPr/>
          </p:nvSpPr>
          <p:spPr>
            <a:xfrm>
              <a:off x="401544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1" name="Line 86"/>
            <p:cNvSpPr/>
            <p:nvPr/>
          </p:nvSpPr>
          <p:spPr>
            <a:xfrm flipV="1">
              <a:off x="37987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2" name="Line 87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3" name="Line 88"/>
            <p:cNvSpPr/>
            <p:nvPr/>
          </p:nvSpPr>
          <p:spPr>
            <a:xfrm flipV="1">
              <a:off x="43610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4" name="Line 89"/>
            <p:cNvSpPr/>
            <p:nvPr/>
          </p:nvSpPr>
          <p:spPr>
            <a:xfrm flipV="1">
              <a:off x="43610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45" name="Group 90"/>
          <p:cNvGrpSpPr/>
          <p:nvPr/>
        </p:nvGrpSpPr>
        <p:grpSpPr>
          <a:xfrm>
            <a:off x="3798720" y="4269600"/>
            <a:ext cx="779400" cy="685800"/>
            <a:chOff x="3798720" y="4269600"/>
            <a:chExt cx="779400" cy="685800"/>
          </a:xfrm>
        </p:grpSpPr>
        <p:sp>
          <p:nvSpPr>
            <p:cNvPr id="6546" name="CustomShape 91"/>
            <p:cNvSpPr/>
            <p:nvPr/>
          </p:nvSpPr>
          <p:spPr>
            <a:xfrm>
              <a:off x="379872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7" name="CustomShape 92"/>
            <p:cNvSpPr/>
            <p:nvPr/>
          </p:nvSpPr>
          <p:spPr>
            <a:xfrm>
              <a:off x="401544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8" name="Line 93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9" name="Line 94"/>
            <p:cNvSpPr/>
            <p:nvPr/>
          </p:nvSpPr>
          <p:spPr>
            <a:xfrm flipV="1">
              <a:off x="37987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0" name="Line 95"/>
            <p:cNvSpPr/>
            <p:nvPr/>
          </p:nvSpPr>
          <p:spPr>
            <a:xfrm flipV="1">
              <a:off x="4361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1" name="Line 96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52" name="Group 97"/>
          <p:cNvGrpSpPr/>
          <p:nvPr/>
        </p:nvGrpSpPr>
        <p:grpSpPr>
          <a:xfrm>
            <a:off x="4361400" y="3795120"/>
            <a:ext cx="779400" cy="685800"/>
            <a:chOff x="4361400" y="3795120"/>
            <a:chExt cx="779400" cy="685800"/>
          </a:xfrm>
        </p:grpSpPr>
        <p:sp>
          <p:nvSpPr>
            <p:cNvPr id="6553" name="CustomShape 98"/>
            <p:cNvSpPr/>
            <p:nvPr/>
          </p:nvSpPr>
          <p:spPr>
            <a:xfrm>
              <a:off x="436140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4" name="CustomShape 99"/>
            <p:cNvSpPr/>
            <p:nvPr/>
          </p:nvSpPr>
          <p:spPr>
            <a:xfrm>
              <a:off x="457812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5" name="Line 100"/>
            <p:cNvSpPr/>
            <p:nvPr/>
          </p:nvSpPr>
          <p:spPr>
            <a:xfrm flipV="1">
              <a:off x="436140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6" name="Line 101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7" name="Line 102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8" name="Line 103"/>
            <p:cNvSpPr/>
            <p:nvPr/>
          </p:nvSpPr>
          <p:spPr>
            <a:xfrm flipV="1">
              <a:off x="4924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59" name="Group 104"/>
          <p:cNvGrpSpPr/>
          <p:nvPr/>
        </p:nvGrpSpPr>
        <p:grpSpPr>
          <a:xfrm>
            <a:off x="4361400" y="4269600"/>
            <a:ext cx="779400" cy="685800"/>
            <a:chOff x="4361400" y="4269600"/>
            <a:chExt cx="779400" cy="685800"/>
          </a:xfrm>
        </p:grpSpPr>
        <p:sp>
          <p:nvSpPr>
            <p:cNvPr id="6560" name="CustomShape 105"/>
            <p:cNvSpPr/>
            <p:nvPr/>
          </p:nvSpPr>
          <p:spPr>
            <a:xfrm>
              <a:off x="436140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1" name="CustomShape 106"/>
            <p:cNvSpPr/>
            <p:nvPr/>
          </p:nvSpPr>
          <p:spPr>
            <a:xfrm>
              <a:off x="457812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2" name="Line 107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3" name="Line 108"/>
            <p:cNvSpPr/>
            <p:nvPr/>
          </p:nvSpPr>
          <p:spPr>
            <a:xfrm flipV="1">
              <a:off x="4361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4" name="Line 109"/>
            <p:cNvSpPr/>
            <p:nvPr/>
          </p:nvSpPr>
          <p:spPr>
            <a:xfrm flipV="1">
              <a:off x="492408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5" name="Line 110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566" name="CustomShape 111"/>
          <p:cNvSpPr/>
          <p:nvPr/>
        </p:nvSpPr>
        <p:spPr>
          <a:xfrm>
            <a:off x="445536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67" name="CustomShape 112"/>
          <p:cNvSpPr/>
          <p:nvPr/>
        </p:nvSpPr>
        <p:spPr>
          <a:xfrm>
            <a:off x="445572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68" name="CustomShape 113"/>
          <p:cNvSpPr/>
          <p:nvPr/>
        </p:nvSpPr>
        <p:spPr>
          <a:xfrm>
            <a:off x="391608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69" name="CustomShape 114"/>
          <p:cNvSpPr/>
          <p:nvPr/>
        </p:nvSpPr>
        <p:spPr>
          <a:xfrm>
            <a:off x="39164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70" name="CustomShape 115"/>
          <p:cNvSpPr/>
          <p:nvPr/>
        </p:nvSpPr>
        <p:spPr>
          <a:xfrm>
            <a:off x="3376800" y="4805280"/>
            <a:ext cx="77760" cy="77400"/>
          </a:xfrm>
          <a:prstGeom prst="ellipse">
            <a:avLst/>
          </a:prstGeom>
          <a:solidFill>
            <a:srgbClr val="3399ff"/>
          </a:solidFill>
          <a:ln w="5472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71" name="CustomShape 116"/>
          <p:cNvSpPr/>
          <p:nvPr/>
        </p:nvSpPr>
        <p:spPr>
          <a:xfrm>
            <a:off x="337716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6572" name="Group 117"/>
          <p:cNvGrpSpPr/>
          <p:nvPr/>
        </p:nvGrpSpPr>
        <p:grpSpPr>
          <a:xfrm>
            <a:off x="5141160" y="3583800"/>
            <a:ext cx="779400" cy="685800"/>
            <a:chOff x="5141160" y="3583800"/>
            <a:chExt cx="779400" cy="685800"/>
          </a:xfrm>
        </p:grpSpPr>
        <p:sp>
          <p:nvSpPr>
            <p:cNvPr id="6573" name="CustomShape 118"/>
            <p:cNvSpPr/>
            <p:nvPr/>
          </p:nvSpPr>
          <p:spPr>
            <a:xfrm>
              <a:off x="5141160" y="37954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4" name="CustomShape 119"/>
            <p:cNvSpPr/>
            <p:nvPr/>
          </p:nvSpPr>
          <p:spPr>
            <a:xfrm>
              <a:off x="5357880" y="35838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5" name="Line 120"/>
            <p:cNvSpPr/>
            <p:nvPr/>
          </p:nvSpPr>
          <p:spPr>
            <a:xfrm flipV="1">
              <a:off x="5141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6" name="Line 121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7" name="Line 122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8" name="Line 123"/>
            <p:cNvSpPr/>
            <p:nvPr/>
          </p:nvSpPr>
          <p:spPr>
            <a:xfrm flipV="1">
              <a:off x="570384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79" name="Group 124"/>
          <p:cNvGrpSpPr/>
          <p:nvPr/>
        </p:nvGrpSpPr>
        <p:grpSpPr>
          <a:xfrm>
            <a:off x="5141520" y="4058280"/>
            <a:ext cx="779040" cy="685800"/>
            <a:chOff x="5141520" y="4058280"/>
            <a:chExt cx="779040" cy="685800"/>
          </a:xfrm>
        </p:grpSpPr>
        <p:sp>
          <p:nvSpPr>
            <p:cNvPr id="6580" name="CustomShape 125"/>
            <p:cNvSpPr/>
            <p:nvPr/>
          </p:nvSpPr>
          <p:spPr>
            <a:xfrm>
              <a:off x="514152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1" name="CustomShape 126"/>
            <p:cNvSpPr/>
            <p:nvPr/>
          </p:nvSpPr>
          <p:spPr>
            <a:xfrm>
              <a:off x="5358240" y="4058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2" name="Line 127"/>
            <p:cNvSpPr/>
            <p:nvPr/>
          </p:nvSpPr>
          <p:spPr>
            <a:xfrm flipV="1">
              <a:off x="5141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3" name="Line 128"/>
            <p:cNvSpPr/>
            <p:nvPr/>
          </p:nvSpPr>
          <p:spPr>
            <a:xfrm flipV="1">
              <a:off x="5141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4" name="Line 129"/>
            <p:cNvSpPr/>
            <p:nvPr/>
          </p:nvSpPr>
          <p:spPr>
            <a:xfrm flipV="1">
              <a:off x="570384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5" name="Line 130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86" name="Group 131"/>
          <p:cNvGrpSpPr/>
          <p:nvPr/>
        </p:nvGrpSpPr>
        <p:grpSpPr>
          <a:xfrm>
            <a:off x="5703480" y="3583800"/>
            <a:ext cx="779400" cy="685800"/>
            <a:chOff x="5703480" y="3583800"/>
            <a:chExt cx="779400" cy="685800"/>
          </a:xfrm>
        </p:grpSpPr>
        <p:sp>
          <p:nvSpPr>
            <p:cNvPr id="6587" name="CustomShape 132"/>
            <p:cNvSpPr/>
            <p:nvPr/>
          </p:nvSpPr>
          <p:spPr>
            <a:xfrm>
              <a:off x="570348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8" name="CustomShape 133"/>
            <p:cNvSpPr/>
            <p:nvPr/>
          </p:nvSpPr>
          <p:spPr>
            <a:xfrm>
              <a:off x="592056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9" name="Line 134"/>
            <p:cNvSpPr/>
            <p:nvPr/>
          </p:nvSpPr>
          <p:spPr>
            <a:xfrm flipV="1">
              <a:off x="570384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0" name="Line 135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1" name="Line 136"/>
            <p:cNvSpPr/>
            <p:nvPr/>
          </p:nvSpPr>
          <p:spPr>
            <a:xfrm flipV="1">
              <a:off x="6266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2" name="Line 137"/>
            <p:cNvSpPr/>
            <p:nvPr/>
          </p:nvSpPr>
          <p:spPr>
            <a:xfrm flipV="1">
              <a:off x="6266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593" name="Group 138"/>
          <p:cNvGrpSpPr/>
          <p:nvPr/>
        </p:nvGrpSpPr>
        <p:grpSpPr>
          <a:xfrm>
            <a:off x="5703840" y="4058280"/>
            <a:ext cx="779400" cy="685800"/>
            <a:chOff x="5703840" y="4058280"/>
            <a:chExt cx="779400" cy="685800"/>
          </a:xfrm>
        </p:grpSpPr>
        <p:sp>
          <p:nvSpPr>
            <p:cNvPr id="6594" name="CustomShape 139"/>
            <p:cNvSpPr/>
            <p:nvPr/>
          </p:nvSpPr>
          <p:spPr>
            <a:xfrm>
              <a:off x="570384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5" name="CustomShape 140"/>
            <p:cNvSpPr/>
            <p:nvPr/>
          </p:nvSpPr>
          <p:spPr>
            <a:xfrm>
              <a:off x="592056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6" name="Line 141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7" name="Line 142"/>
            <p:cNvSpPr/>
            <p:nvPr/>
          </p:nvSpPr>
          <p:spPr>
            <a:xfrm flipV="1">
              <a:off x="570384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8" name="Line 143"/>
            <p:cNvSpPr/>
            <p:nvPr/>
          </p:nvSpPr>
          <p:spPr>
            <a:xfrm flipV="1">
              <a:off x="6266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9" name="Line 144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00" name="Group 145"/>
          <p:cNvGrpSpPr/>
          <p:nvPr/>
        </p:nvGrpSpPr>
        <p:grpSpPr>
          <a:xfrm>
            <a:off x="6266520" y="3583800"/>
            <a:ext cx="779400" cy="685800"/>
            <a:chOff x="6266520" y="3583800"/>
            <a:chExt cx="779400" cy="685800"/>
          </a:xfrm>
        </p:grpSpPr>
        <p:sp>
          <p:nvSpPr>
            <p:cNvPr id="6601" name="CustomShape 146"/>
            <p:cNvSpPr/>
            <p:nvPr/>
          </p:nvSpPr>
          <p:spPr>
            <a:xfrm>
              <a:off x="626652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2" name="CustomShape 147"/>
            <p:cNvSpPr/>
            <p:nvPr/>
          </p:nvSpPr>
          <p:spPr>
            <a:xfrm>
              <a:off x="648324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3" name="Line 148"/>
            <p:cNvSpPr/>
            <p:nvPr/>
          </p:nvSpPr>
          <p:spPr>
            <a:xfrm flipV="1">
              <a:off x="62665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4" name="Line 149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5" name="Line 150"/>
            <p:cNvSpPr/>
            <p:nvPr/>
          </p:nvSpPr>
          <p:spPr>
            <a:xfrm flipV="1">
              <a:off x="68292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6" name="Line 151"/>
            <p:cNvSpPr/>
            <p:nvPr/>
          </p:nvSpPr>
          <p:spPr>
            <a:xfrm flipV="1">
              <a:off x="68292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07" name="Group 152"/>
          <p:cNvGrpSpPr/>
          <p:nvPr/>
        </p:nvGrpSpPr>
        <p:grpSpPr>
          <a:xfrm>
            <a:off x="6266520" y="4058280"/>
            <a:ext cx="779400" cy="685800"/>
            <a:chOff x="6266520" y="4058280"/>
            <a:chExt cx="779400" cy="685800"/>
          </a:xfrm>
        </p:grpSpPr>
        <p:sp>
          <p:nvSpPr>
            <p:cNvPr id="6608" name="CustomShape 153"/>
            <p:cNvSpPr/>
            <p:nvPr/>
          </p:nvSpPr>
          <p:spPr>
            <a:xfrm>
              <a:off x="626652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9" name="CustomShape 154"/>
            <p:cNvSpPr/>
            <p:nvPr/>
          </p:nvSpPr>
          <p:spPr>
            <a:xfrm>
              <a:off x="648324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0" name="Line 155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1" name="Line 156"/>
            <p:cNvSpPr/>
            <p:nvPr/>
          </p:nvSpPr>
          <p:spPr>
            <a:xfrm flipV="1">
              <a:off x="6266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2" name="Line 157"/>
            <p:cNvSpPr/>
            <p:nvPr/>
          </p:nvSpPr>
          <p:spPr>
            <a:xfrm flipV="1">
              <a:off x="68292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3" name="Line 158"/>
            <p:cNvSpPr/>
            <p:nvPr/>
          </p:nvSpPr>
          <p:spPr>
            <a:xfrm flipV="1">
              <a:off x="68292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14" name="Group 159"/>
          <p:cNvGrpSpPr/>
          <p:nvPr/>
        </p:nvGrpSpPr>
        <p:grpSpPr>
          <a:xfrm>
            <a:off x="4924080" y="3795120"/>
            <a:ext cx="779400" cy="685800"/>
            <a:chOff x="4924080" y="3795120"/>
            <a:chExt cx="779400" cy="685800"/>
          </a:xfrm>
        </p:grpSpPr>
        <p:sp>
          <p:nvSpPr>
            <p:cNvPr id="6615" name="CustomShape 160"/>
            <p:cNvSpPr/>
            <p:nvPr/>
          </p:nvSpPr>
          <p:spPr>
            <a:xfrm>
              <a:off x="4924080" y="400680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6" name="CustomShape 161"/>
            <p:cNvSpPr/>
            <p:nvPr/>
          </p:nvSpPr>
          <p:spPr>
            <a:xfrm>
              <a:off x="5140800" y="37951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7" name="Line 162"/>
            <p:cNvSpPr/>
            <p:nvPr/>
          </p:nvSpPr>
          <p:spPr>
            <a:xfrm flipV="1">
              <a:off x="4924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8" name="Line 163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9" name="Line 164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0" name="Line 165"/>
            <p:cNvSpPr/>
            <p:nvPr/>
          </p:nvSpPr>
          <p:spPr>
            <a:xfrm flipV="1">
              <a:off x="548676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21" name="Group 166"/>
          <p:cNvGrpSpPr/>
          <p:nvPr/>
        </p:nvGrpSpPr>
        <p:grpSpPr>
          <a:xfrm>
            <a:off x="4924440" y="4269600"/>
            <a:ext cx="779040" cy="685800"/>
            <a:chOff x="4924440" y="4269600"/>
            <a:chExt cx="779040" cy="685800"/>
          </a:xfrm>
        </p:grpSpPr>
        <p:sp>
          <p:nvSpPr>
            <p:cNvPr id="6622" name="CustomShape 167"/>
            <p:cNvSpPr/>
            <p:nvPr/>
          </p:nvSpPr>
          <p:spPr>
            <a:xfrm>
              <a:off x="4924440" y="44809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3" name="CustomShape 168"/>
            <p:cNvSpPr/>
            <p:nvPr/>
          </p:nvSpPr>
          <p:spPr>
            <a:xfrm>
              <a:off x="514116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4" name="Line 169"/>
            <p:cNvSpPr/>
            <p:nvPr/>
          </p:nvSpPr>
          <p:spPr>
            <a:xfrm flipV="1">
              <a:off x="4924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5" name="Line 170"/>
            <p:cNvSpPr/>
            <p:nvPr/>
          </p:nvSpPr>
          <p:spPr>
            <a:xfrm flipV="1">
              <a:off x="4924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6" name="Line 171"/>
            <p:cNvSpPr/>
            <p:nvPr/>
          </p:nvSpPr>
          <p:spPr>
            <a:xfrm flipV="1">
              <a:off x="548676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7" name="Line 172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28" name="Group 173"/>
          <p:cNvGrpSpPr/>
          <p:nvPr/>
        </p:nvGrpSpPr>
        <p:grpSpPr>
          <a:xfrm>
            <a:off x="5486400" y="3795120"/>
            <a:ext cx="779400" cy="685800"/>
            <a:chOff x="5486400" y="3795120"/>
            <a:chExt cx="779400" cy="685800"/>
          </a:xfrm>
        </p:grpSpPr>
        <p:sp>
          <p:nvSpPr>
            <p:cNvPr id="6629" name="CustomShape 174"/>
            <p:cNvSpPr/>
            <p:nvPr/>
          </p:nvSpPr>
          <p:spPr>
            <a:xfrm>
              <a:off x="548640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0" name="CustomShape 175"/>
            <p:cNvSpPr/>
            <p:nvPr/>
          </p:nvSpPr>
          <p:spPr>
            <a:xfrm>
              <a:off x="570348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1" name="Line 176"/>
            <p:cNvSpPr/>
            <p:nvPr/>
          </p:nvSpPr>
          <p:spPr>
            <a:xfrm flipV="1">
              <a:off x="548676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2" name="Line 177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3" name="Line 178"/>
            <p:cNvSpPr/>
            <p:nvPr/>
          </p:nvSpPr>
          <p:spPr>
            <a:xfrm flipV="1">
              <a:off x="6049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4" name="Line 179"/>
            <p:cNvSpPr/>
            <p:nvPr/>
          </p:nvSpPr>
          <p:spPr>
            <a:xfrm flipV="1">
              <a:off x="6049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35" name="Group 180"/>
          <p:cNvGrpSpPr/>
          <p:nvPr/>
        </p:nvGrpSpPr>
        <p:grpSpPr>
          <a:xfrm>
            <a:off x="5486760" y="4269600"/>
            <a:ext cx="779400" cy="685800"/>
            <a:chOff x="5486760" y="4269600"/>
            <a:chExt cx="779400" cy="685800"/>
          </a:xfrm>
        </p:grpSpPr>
        <p:sp>
          <p:nvSpPr>
            <p:cNvPr id="6636" name="CustomShape 181"/>
            <p:cNvSpPr/>
            <p:nvPr/>
          </p:nvSpPr>
          <p:spPr>
            <a:xfrm>
              <a:off x="548676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7" name="CustomShape 182"/>
            <p:cNvSpPr/>
            <p:nvPr/>
          </p:nvSpPr>
          <p:spPr>
            <a:xfrm>
              <a:off x="570348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8" name="Line 183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9" name="Line 184"/>
            <p:cNvSpPr/>
            <p:nvPr/>
          </p:nvSpPr>
          <p:spPr>
            <a:xfrm flipV="1">
              <a:off x="548676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0" name="Line 185"/>
            <p:cNvSpPr/>
            <p:nvPr/>
          </p:nvSpPr>
          <p:spPr>
            <a:xfrm flipV="1">
              <a:off x="6049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1" name="Line 186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42" name="Group 187"/>
          <p:cNvGrpSpPr/>
          <p:nvPr/>
        </p:nvGrpSpPr>
        <p:grpSpPr>
          <a:xfrm>
            <a:off x="6049440" y="3795120"/>
            <a:ext cx="779400" cy="685800"/>
            <a:chOff x="6049440" y="3795120"/>
            <a:chExt cx="779400" cy="685800"/>
          </a:xfrm>
        </p:grpSpPr>
        <p:sp>
          <p:nvSpPr>
            <p:cNvPr id="6643" name="CustomShape 188"/>
            <p:cNvSpPr/>
            <p:nvPr/>
          </p:nvSpPr>
          <p:spPr>
            <a:xfrm>
              <a:off x="604944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4" name="CustomShape 189"/>
            <p:cNvSpPr/>
            <p:nvPr/>
          </p:nvSpPr>
          <p:spPr>
            <a:xfrm>
              <a:off x="626616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5" name="Line 190"/>
            <p:cNvSpPr/>
            <p:nvPr/>
          </p:nvSpPr>
          <p:spPr>
            <a:xfrm flipV="1">
              <a:off x="60494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6" name="Line 191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7" name="Line 192"/>
            <p:cNvSpPr/>
            <p:nvPr/>
          </p:nvSpPr>
          <p:spPr>
            <a:xfrm flipV="1">
              <a:off x="66121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8" name="Line 193"/>
            <p:cNvSpPr/>
            <p:nvPr/>
          </p:nvSpPr>
          <p:spPr>
            <a:xfrm flipV="1">
              <a:off x="66121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49" name="Group 194"/>
          <p:cNvGrpSpPr/>
          <p:nvPr/>
        </p:nvGrpSpPr>
        <p:grpSpPr>
          <a:xfrm>
            <a:off x="6049440" y="4269600"/>
            <a:ext cx="779400" cy="685800"/>
            <a:chOff x="6049440" y="4269600"/>
            <a:chExt cx="779400" cy="685800"/>
          </a:xfrm>
        </p:grpSpPr>
        <p:sp>
          <p:nvSpPr>
            <p:cNvPr id="6650" name="CustomShape 195"/>
            <p:cNvSpPr/>
            <p:nvPr/>
          </p:nvSpPr>
          <p:spPr>
            <a:xfrm>
              <a:off x="604944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51" name="CustomShape 196"/>
            <p:cNvSpPr/>
            <p:nvPr/>
          </p:nvSpPr>
          <p:spPr>
            <a:xfrm>
              <a:off x="626616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52" name="Line 197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53" name="Line 198"/>
            <p:cNvSpPr/>
            <p:nvPr/>
          </p:nvSpPr>
          <p:spPr>
            <a:xfrm flipV="1">
              <a:off x="6049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54" name="Line 199"/>
            <p:cNvSpPr/>
            <p:nvPr/>
          </p:nvSpPr>
          <p:spPr>
            <a:xfrm flipV="1">
              <a:off x="66121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55" name="Line 200"/>
            <p:cNvSpPr/>
            <p:nvPr/>
          </p:nvSpPr>
          <p:spPr>
            <a:xfrm flipV="1">
              <a:off x="66121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56" name="Group 201"/>
          <p:cNvGrpSpPr/>
          <p:nvPr/>
        </p:nvGrpSpPr>
        <p:grpSpPr>
          <a:xfrm>
            <a:off x="4707360" y="4006440"/>
            <a:ext cx="779400" cy="685800"/>
            <a:chOff x="4707360" y="4006440"/>
            <a:chExt cx="779400" cy="685800"/>
          </a:xfrm>
        </p:grpSpPr>
        <p:sp>
          <p:nvSpPr>
            <p:cNvPr id="6657" name="CustomShape 202"/>
            <p:cNvSpPr/>
            <p:nvPr/>
          </p:nvSpPr>
          <p:spPr>
            <a:xfrm>
              <a:off x="4707360" y="421812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58" name="CustomShape 203"/>
            <p:cNvSpPr/>
            <p:nvPr/>
          </p:nvSpPr>
          <p:spPr>
            <a:xfrm>
              <a:off x="4924080" y="40064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59" name="Line 204"/>
            <p:cNvSpPr/>
            <p:nvPr/>
          </p:nvSpPr>
          <p:spPr>
            <a:xfrm flipV="1">
              <a:off x="4707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0" name="Line 205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1" name="Line 206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2" name="Line 207"/>
            <p:cNvSpPr/>
            <p:nvPr/>
          </p:nvSpPr>
          <p:spPr>
            <a:xfrm flipV="1">
              <a:off x="527004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63" name="Group 208"/>
          <p:cNvGrpSpPr/>
          <p:nvPr/>
        </p:nvGrpSpPr>
        <p:grpSpPr>
          <a:xfrm>
            <a:off x="4707720" y="4480920"/>
            <a:ext cx="779040" cy="685800"/>
            <a:chOff x="4707720" y="4480920"/>
            <a:chExt cx="779040" cy="685800"/>
          </a:xfrm>
        </p:grpSpPr>
        <p:sp>
          <p:nvSpPr>
            <p:cNvPr id="6664" name="CustomShape 209"/>
            <p:cNvSpPr/>
            <p:nvPr/>
          </p:nvSpPr>
          <p:spPr>
            <a:xfrm>
              <a:off x="4707720" y="46922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5" name="CustomShape 210"/>
            <p:cNvSpPr/>
            <p:nvPr/>
          </p:nvSpPr>
          <p:spPr>
            <a:xfrm>
              <a:off x="4924440" y="4480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6" name="Line 211"/>
            <p:cNvSpPr/>
            <p:nvPr/>
          </p:nvSpPr>
          <p:spPr>
            <a:xfrm flipV="1">
              <a:off x="4707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7" name="Line 212"/>
            <p:cNvSpPr/>
            <p:nvPr/>
          </p:nvSpPr>
          <p:spPr>
            <a:xfrm flipV="1">
              <a:off x="4707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8" name="Line 213"/>
            <p:cNvSpPr/>
            <p:nvPr/>
          </p:nvSpPr>
          <p:spPr>
            <a:xfrm flipV="1">
              <a:off x="527004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9" name="Line 214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70" name="Group 215"/>
          <p:cNvGrpSpPr/>
          <p:nvPr/>
        </p:nvGrpSpPr>
        <p:grpSpPr>
          <a:xfrm>
            <a:off x="5269680" y="4006440"/>
            <a:ext cx="779400" cy="685800"/>
            <a:chOff x="5269680" y="4006440"/>
            <a:chExt cx="779400" cy="685800"/>
          </a:xfrm>
        </p:grpSpPr>
        <p:sp>
          <p:nvSpPr>
            <p:cNvPr id="6671" name="CustomShape 216"/>
            <p:cNvSpPr/>
            <p:nvPr/>
          </p:nvSpPr>
          <p:spPr>
            <a:xfrm>
              <a:off x="526968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2" name="CustomShape 217"/>
            <p:cNvSpPr/>
            <p:nvPr/>
          </p:nvSpPr>
          <p:spPr>
            <a:xfrm>
              <a:off x="548676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3" name="Line 218"/>
            <p:cNvSpPr/>
            <p:nvPr/>
          </p:nvSpPr>
          <p:spPr>
            <a:xfrm flipV="1">
              <a:off x="527004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4" name="Line 219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5" name="Line 220"/>
            <p:cNvSpPr/>
            <p:nvPr/>
          </p:nvSpPr>
          <p:spPr>
            <a:xfrm flipV="1">
              <a:off x="5832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6" name="Line 221"/>
            <p:cNvSpPr/>
            <p:nvPr/>
          </p:nvSpPr>
          <p:spPr>
            <a:xfrm flipV="1">
              <a:off x="5832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77" name="Group 222"/>
          <p:cNvGrpSpPr/>
          <p:nvPr/>
        </p:nvGrpSpPr>
        <p:grpSpPr>
          <a:xfrm>
            <a:off x="5270040" y="4480920"/>
            <a:ext cx="779400" cy="685800"/>
            <a:chOff x="5270040" y="4480920"/>
            <a:chExt cx="779400" cy="685800"/>
          </a:xfrm>
        </p:grpSpPr>
        <p:sp>
          <p:nvSpPr>
            <p:cNvPr id="6678" name="CustomShape 223"/>
            <p:cNvSpPr/>
            <p:nvPr/>
          </p:nvSpPr>
          <p:spPr>
            <a:xfrm>
              <a:off x="527004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9" name="CustomShape 224"/>
            <p:cNvSpPr/>
            <p:nvPr/>
          </p:nvSpPr>
          <p:spPr>
            <a:xfrm>
              <a:off x="548676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0" name="Line 225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1" name="Line 226"/>
            <p:cNvSpPr/>
            <p:nvPr/>
          </p:nvSpPr>
          <p:spPr>
            <a:xfrm flipV="1">
              <a:off x="527004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2" name="Line 227"/>
            <p:cNvSpPr/>
            <p:nvPr/>
          </p:nvSpPr>
          <p:spPr>
            <a:xfrm flipV="1">
              <a:off x="5832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3" name="Line 228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84" name="Group 229"/>
          <p:cNvGrpSpPr/>
          <p:nvPr/>
        </p:nvGrpSpPr>
        <p:grpSpPr>
          <a:xfrm>
            <a:off x="5832720" y="4006440"/>
            <a:ext cx="779400" cy="685800"/>
            <a:chOff x="5832720" y="4006440"/>
            <a:chExt cx="779400" cy="685800"/>
          </a:xfrm>
        </p:grpSpPr>
        <p:sp>
          <p:nvSpPr>
            <p:cNvPr id="6685" name="CustomShape 230"/>
            <p:cNvSpPr/>
            <p:nvPr/>
          </p:nvSpPr>
          <p:spPr>
            <a:xfrm>
              <a:off x="583272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6" name="CustomShape 231"/>
            <p:cNvSpPr/>
            <p:nvPr/>
          </p:nvSpPr>
          <p:spPr>
            <a:xfrm>
              <a:off x="604944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7" name="Line 232"/>
            <p:cNvSpPr/>
            <p:nvPr/>
          </p:nvSpPr>
          <p:spPr>
            <a:xfrm flipV="1">
              <a:off x="58327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8" name="Line 233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9" name="Line 234"/>
            <p:cNvSpPr/>
            <p:nvPr/>
          </p:nvSpPr>
          <p:spPr>
            <a:xfrm flipV="1">
              <a:off x="63954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0" name="Line 235"/>
            <p:cNvSpPr/>
            <p:nvPr/>
          </p:nvSpPr>
          <p:spPr>
            <a:xfrm flipV="1">
              <a:off x="63954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91" name="Group 236"/>
          <p:cNvGrpSpPr/>
          <p:nvPr/>
        </p:nvGrpSpPr>
        <p:grpSpPr>
          <a:xfrm>
            <a:off x="5832720" y="4480920"/>
            <a:ext cx="779400" cy="685800"/>
            <a:chOff x="5832720" y="4480920"/>
            <a:chExt cx="779400" cy="685800"/>
          </a:xfrm>
        </p:grpSpPr>
        <p:sp>
          <p:nvSpPr>
            <p:cNvPr id="6692" name="CustomShape 237"/>
            <p:cNvSpPr/>
            <p:nvPr/>
          </p:nvSpPr>
          <p:spPr>
            <a:xfrm>
              <a:off x="583272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3" name="CustomShape 238"/>
            <p:cNvSpPr/>
            <p:nvPr/>
          </p:nvSpPr>
          <p:spPr>
            <a:xfrm>
              <a:off x="604944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4" name="Line 239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5" name="Line 240"/>
            <p:cNvSpPr/>
            <p:nvPr/>
          </p:nvSpPr>
          <p:spPr>
            <a:xfrm flipV="1">
              <a:off x="5832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6" name="Line 241"/>
            <p:cNvSpPr/>
            <p:nvPr/>
          </p:nvSpPr>
          <p:spPr>
            <a:xfrm flipV="1">
              <a:off x="63954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7" name="Line 242"/>
            <p:cNvSpPr/>
            <p:nvPr/>
          </p:nvSpPr>
          <p:spPr>
            <a:xfrm flipV="1">
              <a:off x="63954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698" name="CustomShape 243"/>
          <p:cNvSpPr/>
          <p:nvPr/>
        </p:nvSpPr>
        <p:spPr>
          <a:xfrm>
            <a:off x="614340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99" name="CustomShape 244"/>
          <p:cNvSpPr/>
          <p:nvPr/>
        </p:nvSpPr>
        <p:spPr>
          <a:xfrm>
            <a:off x="614376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00" name="CustomShape 245"/>
          <p:cNvSpPr/>
          <p:nvPr/>
        </p:nvSpPr>
        <p:spPr>
          <a:xfrm>
            <a:off x="560412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01" name="CustomShape 246"/>
          <p:cNvSpPr/>
          <p:nvPr/>
        </p:nvSpPr>
        <p:spPr>
          <a:xfrm>
            <a:off x="560448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02" name="CustomShape 247"/>
          <p:cNvSpPr/>
          <p:nvPr/>
        </p:nvSpPr>
        <p:spPr>
          <a:xfrm>
            <a:off x="50648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703" name="CustomShape 248"/>
          <p:cNvSpPr/>
          <p:nvPr/>
        </p:nvSpPr>
        <p:spPr>
          <a:xfrm>
            <a:off x="506520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6704" name="Group 249"/>
          <p:cNvGrpSpPr/>
          <p:nvPr/>
        </p:nvGrpSpPr>
        <p:grpSpPr>
          <a:xfrm>
            <a:off x="-252000" y="7430040"/>
            <a:ext cx="2286000" cy="2249280"/>
            <a:chOff x="-252000" y="7430040"/>
            <a:chExt cx="2286000" cy="2249280"/>
          </a:xfrm>
        </p:grpSpPr>
        <p:pic>
          <p:nvPicPr>
            <p:cNvPr id="6705" name="" descr=""/>
            <p:cNvPicPr/>
            <p:nvPr/>
          </p:nvPicPr>
          <p:blipFill>
            <a:blip r:embed=""/>
            <a:stretch/>
          </p:blipFill>
          <p:spPr>
            <a:xfrm>
              <a:off x="156600" y="743004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06" name="" descr=""/>
            <p:cNvPicPr/>
            <p:nvPr/>
          </p:nvPicPr>
          <p:blipFill>
            <a:blip r:embed=""/>
            <a:stretch/>
          </p:blipFill>
          <p:spPr>
            <a:xfrm>
              <a:off x="-60840" y="7720560"/>
              <a:ext cx="1877400" cy="16786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07" name="" descr=""/>
            <p:cNvPicPr/>
            <p:nvPr/>
          </p:nvPicPr>
          <p:blipFill>
            <a:blip r:embed=""/>
            <a:stretch/>
          </p:blipFill>
          <p:spPr>
            <a:xfrm>
              <a:off x="-252000" y="8000640"/>
              <a:ext cx="1877400" cy="16786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708" name="TextShape 250"/>
          <p:cNvSpPr txBox="1"/>
          <p:nvPr/>
        </p:nvSpPr>
        <p:spPr>
          <a:xfrm>
            <a:off x="356760" y="3558240"/>
            <a:ext cx="15915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vol grid: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09" name="CustomShape 251"/>
          <p:cNvSpPr/>
          <p:nvPr/>
        </p:nvSpPr>
        <p:spPr>
          <a:xfrm>
            <a:off x="61164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0" name="CustomShape 252"/>
          <p:cNvSpPr/>
          <p:nvPr/>
        </p:nvSpPr>
        <p:spPr>
          <a:xfrm>
            <a:off x="63086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1" name="CustomShape 253"/>
          <p:cNvSpPr/>
          <p:nvPr/>
        </p:nvSpPr>
        <p:spPr>
          <a:xfrm>
            <a:off x="65008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2" name="CustomShape 254"/>
          <p:cNvSpPr/>
          <p:nvPr/>
        </p:nvSpPr>
        <p:spPr>
          <a:xfrm>
            <a:off x="66931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3" name="CustomShape 255"/>
          <p:cNvSpPr/>
          <p:nvPr/>
        </p:nvSpPr>
        <p:spPr>
          <a:xfrm>
            <a:off x="68853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4" name="CustomShape 256"/>
          <p:cNvSpPr/>
          <p:nvPr/>
        </p:nvSpPr>
        <p:spPr>
          <a:xfrm>
            <a:off x="70776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5" name="CustomShape 257"/>
          <p:cNvSpPr/>
          <p:nvPr/>
        </p:nvSpPr>
        <p:spPr>
          <a:xfrm>
            <a:off x="72698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6" name="CustomShape 258"/>
          <p:cNvSpPr/>
          <p:nvPr/>
        </p:nvSpPr>
        <p:spPr>
          <a:xfrm>
            <a:off x="74620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7" name="CustomShape 259"/>
          <p:cNvSpPr/>
          <p:nvPr/>
        </p:nvSpPr>
        <p:spPr>
          <a:xfrm>
            <a:off x="76543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8" name="CustomShape 260"/>
          <p:cNvSpPr/>
          <p:nvPr/>
        </p:nvSpPr>
        <p:spPr>
          <a:xfrm>
            <a:off x="78465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9" name="CustomShape 261"/>
          <p:cNvSpPr/>
          <p:nvPr/>
        </p:nvSpPr>
        <p:spPr>
          <a:xfrm>
            <a:off x="80388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0" name="CustomShape 262"/>
          <p:cNvSpPr/>
          <p:nvPr/>
        </p:nvSpPr>
        <p:spPr>
          <a:xfrm>
            <a:off x="30405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1" name="CustomShape 263"/>
          <p:cNvSpPr/>
          <p:nvPr/>
        </p:nvSpPr>
        <p:spPr>
          <a:xfrm>
            <a:off x="32328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2" name="CustomShape 264"/>
          <p:cNvSpPr/>
          <p:nvPr/>
        </p:nvSpPr>
        <p:spPr>
          <a:xfrm>
            <a:off x="34250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3" name="CustomShape 265"/>
          <p:cNvSpPr/>
          <p:nvPr/>
        </p:nvSpPr>
        <p:spPr>
          <a:xfrm>
            <a:off x="36172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4" name="CustomShape 266"/>
          <p:cNvSpPr/>
          <p:nvPr/>
        </p:nvSpPr>
        <p:spPr>
          <a:xfrm>
            <a:off x="38095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5" name="CustomShape 267"/>
          <p:cNvSpPr/>
          <p:nvPr/>
        </p:nvSpPr>
        <p:spPr>
          <a:xfrm>
            <a:off x="40017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6" name="CustomShape 268"/>
          <p:cNvSpPr/>
          <p:nvPr/>
        </p:nvSpPr>
        <p:spPr>
          <a:xfrm>
            <a:off x="41940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7" name="CustomShape 269"/>
          <p:cNvSpPr/>
          <p:nvPr/>
        </p:nvSpPr>
        <p:spPr>
          <a:xfrm>
            <a:off x="43862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8" name="CustomShape 270"/>
          <p:cNvSpPr/>
          <p:nvPr/>
        </p:nvSpPr>
        <p:spPr>
          <a:xfrm>
            <a:off x="45784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9" name="CustomShape 271"/>
          <p:cNvSpPr/>
          <p:nvPr/>
        </p:nvSpPr>
        <p:spPr>
          <a:xfrm>
            <a:off x="47707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30" name="CustomShape 272"/>
          <p:cNvSpPr/>
          <p:nvPr/>
        </p:nvSpPr>
        <p:spPr>
          <a:xfrm>
            <a:off x="49629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31" name="CustomShape 273"/>
          <p:cNvSpPr/>
          <p:nvPr/>
        </p:nvSpPr>
        <p:spPr>
          <a:xfrm>
            <a:off x="51552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32" name="CustomShape 274"/>
          <p:cNvSpPr/>
          <p:nvPr/>
        </p:nvSpPr>
        <p:spPr>
          <a:xfrm>
            <a:off x="53474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33" name="CustomShape 275"/>
          <p:cNvSpPr/>
          <p:nvPr/>
        </p:nvSpPr>
        <p:spPr>
          <a:xfrm>
            <a:off x="55396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34" name="CustomShape 276"/>
          <p:cNvSpPr/>
          <p:nvPr/>
        </p:nvSpPr>
        <p:spPr>
          <a:xfrm>
            <a:off x="57319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35" name="CustomShape 277"/>
          <p:cNvSpPr/>
          <p:nvPr/>
        </p:nvSpPr>
        <p:spPr>
          <a:xfrm>
            <a:off x="59241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36" name="TextShape 278"/>
          <p:cNvSpPr txBox="1"/>
          <p:nvPr/>
        </p:nvSpPr>
        <p:spPr>
          <a:xfrm>
            <a:off x="2189520" y="4692240"/>
            <a:ext cx="829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origin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37" name="TextShape 279"/>
          <p:cNvSpPr txBox="1"/>
          <p:nvPr/>
        </p:nvSpPr>
        <p:spPr>
          <a:xfrm>
            <a:off x="1232640" y="43495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38" name="TextShape 280"/>
          <p:cNvSpPr txBox="1"/>
          <p:nvPr/>
        </p:nvSpPr>
        <p:spPr>
          <a:xfrm>
            <a:off x="602640" y="43495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39" name="TextShape 281"/>
          <p:cNvSpPr txBox="1"/>
          <p:nvPr/>
        </p:nvSpPr>
        <p:spPr>
          <a:xfrm>
            <a:off x="638640" y="462420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a933"/>
                </a:solidFill>
                <a:latin typeface="Trebuchet MS"/>
              </a:rPr>
              <a:t>A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40" name="TextShape 282"/>
          <p:cNvSpPr txBox="1"/>
          <p:nvPr/>
        </p:nvSpPr>
        <p:spPr>
          <a:xfrm>
            <a:off x="1196640" y="39967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a933"/>
                </a:solidFill>
                <a:latin typeface="Trebuchet MS"/>
              </a:rPr>
              <a:t>P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41" name="Line 283"/>
          <p:cNvSpPr/>
          <p:nvPr/>
        </p:nvSpPr>
        <p:spPr>
          <a:xfrm>
            <a:off x="808920" y="4541040"/>
            <a:ext cx="519120" cy="12240"/>
          </a:xfrm>
          <a:prstGeom prst="line">
            <a:avLst/>
          </a:prstGeom>
          <a:ln w="183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42" name="Line 284"/>
          <p:cNvSpPr/>
          <p:nvPr/>
        </p:nvSpPr>
        <p:spPr>
          <a:xfrm flipV="1">
            <a:off x="1062720" y="4292280"/>
            <a:ext cx="0" cy="507240"/>
          </a:xfrm>
          <a:prstGeom prst="line">
            <a:avLst/>
          </a:prstGeom>
          <a:ln w="18360">
            <a:solidFill>
              <a:srgbClr val="3465a4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43" name="Line 285"/>
          <p:cNvSpPr/>
          <p:nvPr/>
        </p:nvSpPr>
        <p:spPr>
          <a:xfrm flipV="1">
            <a:off x="881640" y="4300200"/>
            <a:ext cx="354240" cy="478080"/>
          </a:xfrm>
          <a:prstGeom prst="line">
            <a:avLst/>
          </a:prstGeom>
          <a:ln w="18360">
            <a:solidFill>
              <a:srgbClr val="00a933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44" name="TextShape 286"/>
          <p:cNvSpPr txBox="1"/>
          <p:nvPr/>
        </p:nvSpPr>
        <p:spPr>
          <a:xfrm>
            <a:off x="935640" y="474516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45" name="TextShape 287"/>
          <p:cNvSpPr txBox="1"/>
          <p:nvPr/>
        </p:nvSpPr>
        <p:spPr>
          <a:xfrm>
            <a:off x="899640" y="395388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46" name="Line 288"/>
          <p:cNvSpPr/>
          <p:nvPr/>
        </p:nvSpPr>
        <p:spPr>
          <a:xfrm flipV="1">
            <a:off x="3454560" y="4342680"/>
            <a:ext cx="462960" cy="499680"/>
          </a:xfrm>
          <a:prstGeom prst="line">
            <a:avLst/>
          </a:prstGeom>
          <a:ln w="3672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47" name="Line 289"/>
          <p:cNvSpPr/>
          <p:nvPr/>
        </p:nvSpPr>
        <p:spPr>
          <a:xfrm flipV="1">
            <a:off x="3432960" y="3797280"/>
            <a:ext cx="526320" cy="590400"/>
          </a:xfrm>
          <a:prstGeom prst="line">
            <a:avLst/>
          </a:prstGeom>
          <a:ln w="36720">
            <a:solidFill>
              <a:srgbClr val="ff860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48" name="Line 290"/>
          <p:cNvSpPr/>
          <p:nvPr/>
        </p:nvSpPr>
        <p:spPr>
          <a:xfrm flipV="1">
            <a:off x="4015800" y="4265280"/>
            <a:ext cx="518760" cy="540000"/>
          </a:xfrm>
          <a:prstGeom prst="line">
            <a:avLst/>
          </a:prstGeom>
          <a:ln w="36720">
            <a:solidFill>
              <a:srgbClr val="ffd42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49" name="TextShape 291"/>
          <p:cNvSpPr txBox="1"/>
          <p:nvPr/>
        </p:nvSpPr>
        <p:spPr>
          <a:xfrm>
            <a:off x="3123000" y="2846520"/>
            <a:ext cx="3130560" cy="45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ce181e"/>
                </a:solidFill>
                <a:latin typeface="Trebuchet MS"/>
              </a:rPr>
              <a:t>Ex</a:t>
            </a:r>
            <a:r>
              <a:rPr b="0" lang="en-US" sz="2000" spc="-1" strike="noStrike">
                <a:solidFill>
                  <a:srgbClr val="ce181e"/>
                </a:solidFill>
                <a:latin typeface="Trebuchet MS"/>
              </a:rPr>
              <a:t>: orientation = AIL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50" name="Line 292"/>
          <p:cNvSpPr/>
          <p:nvPr/>
        </p:nvSpPr>
        <p:spPr>
          <a:xfrm>
            <a:off x="3115800" y="5774040"/>
            <a:ext cx="781920" cy="0"/>
          </a:xfrm>
          <a:prstGeom prst="line">
            <a:avLst/>
          </a:prstGeom>
          <a:ln w="3672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51" name="Line 293"/>
          <p:cNvSpPr/>
          <p:nvPr/>
        </p:nvSpPr>
        <p:spPr>
          <a:xfrm flipV="1">
            <a:off x="4079520" y="5758920"/>
            <a:ext cx="802800" cy="13680"/>
          </a:xfrm>
          <a:prstGeom prst="line">
            <a:avLst/>
          </a:prstGeom>
          <a:ln w="36720">
            <a:solidFill>
              <a:srgbClr val="ff860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52" name="Line 294"/>
          <p:cNvSpPr/>
          <p:nvPr/>
        </p:nvSpPr>
        <p:spPr>
          <a:xfrm>
            <a:off x="5036040" y="5754240"/>
            <a:ext cx="790200" cy="0"/>
          </a:xfrm>
          <a:prstGeom prst="line">
            <a:avLst/>
          </a:prstGeom>
          <a:ln w="36720">
            <a:solidFill>
              <a:srgbClr val="ffd42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753" name="TextShape 295"/>
          <p:cNvSpPr txBox="1"/>
          <p:nvPr/>
        </p:nvSpPr>
        <p:spPr>
          <a:xfrm>
            <a:off x="356760" y="5523480"/>
            <a:ext cx="250380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→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stored on comp: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54" name="TextShape 296"/>
          <p:cNvSpPr txBox="1"/>
          <p:nvPr/>
        </p:nvSpPr>
        <p:spPr>
          <a:xfrm>
            <a:off x="8231040" y="5545440"/>
            <a:ext cx="640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...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55" name="TextShape 297"/>
          <p:cNvSpPr txBox="1"/>
          <p:nvPr/>
        </p:nvSpPr>
        <p:spPr>
          <a:xfrm>
            <a:off x="356760" y="6208200"/>
            <a:ext cx="83682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See this in a vol with: 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3dinfo -orient -origin DSET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756" name="Group 298"/>
          <p:cNvGrpSpPr/>
          <p:nvPr/>
        </p:nvGrpSpPr>
        <p:grpSpPr>
          <a:xfrm>
            <a:off x="7291440" y="2846520"/>
            <a:ext cx="1595520" cy="507960"/>
            <a:chOff x="7291440" y="2846520"/>
            <a:chExt cx="1595520" cy="507960"/>
          </a:xfrm>
        </p:grpSpPr>
        <p:sp>
          <p:nvSpPr>
            <p:cNvPr id="6757" name="Line 299"/>
            <p:cNvSpPr/>
            <p:nvPr/>
          </p:nvSpPr>
          <p:spPr>
            <a:xfrm>
              <a:off x="7407360" y="3354480"/>
              <a:ext cx="523440" cy="0"/>
            </a:xfrm>
            <a:prstGeom prst="line">
              <a:avLst/>
            </a:prstGeom>
            <a:ln w="36720">
              <a:solidFill>
                <a:srgbClr val="b85c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58" name="Line 300"/>
            <p:cNvSpPr/>
            <p:nvPr/>
          </p:nvSpPr>
          <p:spPr>
            <a:xfrm>
              <a:off x="7875720" y="3354480"/>
              <a:ext cx="517680" cy="0"/>
            </a:xfrm>
            <a:prstGeom prst="line">
              <a:avLst/>
            </a:prstGeom>
            <a:ln w="36720">
              <a:solidFill>
                <a:srgbClr val="ff860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59" name="Line 301"/>
            <p:cNvSpPr/>
            <p:nvPr/>
          </p:nvSpPr>
          <p:spPr>
            <a:xfrm>
              <a:off x="8348040" y="3354480"/>
              <a:ext cx="538920" cy="0"/>
            </a:xfrm>
            <a:prstGeom prst="line">
              <a:avLst/>
            </a:prstGeom>
            <a:ln w="36720">
              <a:solidFill>
                <a:srgbClr val="ffd428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0" name="TextShape 302"/>
            <p:cNvSpPr txBox="1"/>
            <p:nvPr/>
          </p:nvSpPr>
          <p:spPr>
            <a:xfrm>
              <a:off x="7291440" y="2846520"/>
              <a:ext cx="1595520" cy="43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2000" spc="-1" strike="noStrike">
                  <a:solidFill>
                    <a:srgbClr val="000000"/>
                  </a:solidFill>
                  <a:latin typeface="Trebuchet MS"/>
                </a:rPr>
                <a:t>read order: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grpSp>
        <p:nvGrpSpPr>
          <p:cNvPr id="6761" name="Group 303"/>
          <p:cNvGrpSpPr/>
          <p:nvPr/>
        </p:nvGrpSpPr>
        <p:grpSpPr>
          <a:xfrm>
            <a:off x="3019320" y="4006440"/>
            <a:ext cx="779400" cy="685800"/>
            <a:chOff x="3019320" y="4006440"/>
            <a:chExt cx="779400" cy="685800"/>
          </a:xfrm>
        </p:grpSpPr>
        <p:sp>
          <p:nvSpPr>
            <p:cNvPr id="6762" name="CustomShape 304"/>
            <p:cNvSpPr/>
            <p:nvPr/>
          </p:nvSpPr>
          <p:spPr>
            <a:xfrm>
              <a:off x="3019320" y="421812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3" name="CustomShape 305"/>
            <p:cNvSpPr/>
            <p:nvPr/>
          </p:nvSpPr>
          <p:spPr>
            <a:xfrm>
              <a:off x="3236040" y="40064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4" name="Line 306"/>
            <p:cNvSpPr/>
            <p:nvPr/>
          </p:nvSpPr>
          <p:spPr>
            <a:xfrm flipV="1">
              <a:off x="30193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5" name="Line 307"/>
            <p:cNvSpPr/>
            <p:nvPr/>
          </p:nvSpPr>
          <p:spPr>
            <a:xfrm flipV="1">
              <a:off x="30193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6" name="Line 308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7" name="Line 309"/>
            <p:cNvSpPr/>
            <p:nvPr/>
          </p:nvSpPr>
          <p:spPr>
            <a:xfrm flipV="1">
              <a:off x="35820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768" name="Group 310"/>
          <p:cNvGrpSpPr/>
          <p:nvPr/>
        </p:nvGrpSpPr>
        <p:grpSpPr>
          <a:xfrm>
            <a:off x="3019680" y="4480920"/>
            <a:ext cx="779040" cy="685800"/>
            <a:chOff x="3019680" y="4480920"/>
            <a:chExt cx="779040" cy="685800"/>
          </a:xfrm>
        </p:grpSpPr>
        <p:sp>
          <p:nvSpPr>
            <p:cNvPr id="6769" name="CustomShape 311"/>
            <p:cNvSpPr/>
            <p:nvPr/>
          </p:nvSpPr>
          <p:spPr>
            <a:xfrm>
              <a:off x="3019680" y="46922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0" name="CustomShape 312"/>
            <p:cNvSpPr/>
            <p:nvPr/>
          </p:nvSpPr>
          <p:spPr>
            <a:xfrm>
              <a:off x="3236400" y="4480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1" name="Line 313"/>
            <p:cNvSpPr/>
            <p:nvPr/>
          </p:nvSpPr>
          <p:spPr>
            <a:xfrm flipV="1">
              <a:off x="3019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2" name="Line 314"/>
            <p:cNvSpPr/>
            <p:nvPr/>
          </p:nvSpPr>
          <p:spPr>
            <a:xfrm flipV="1">
              <a:off x="3019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3" name="Line 315"/>
            <p:cNvSpPr/>
            <p:nvPr/>
          </p:nvSpPr>
          <p:spPr>
            <a:xfrm flipV="1">
              <a:off x="35820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4" name="Line 316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775" name="Group 317"/>
          <p:cNvGrpSpPr/>
          <p:nvPr/>
        </p:nvGrpSpPr>
        <p:grpSpPr>
          <a:xfrm>
            <a:off x="3581640" y="4006440"/>
            <a:ext cx="779400" cy="685800"/>
            <a:chOff x="3581640" y="4006440"/>
            <a:chExt cx="779400" cy="685800"/>
          </a:xfrm>
        </p:grpSpPr>
        <p:sp>
          <p:nvSpPr>
            <p:cNvPr id="6776" name="CustomShape 318"/>
            <p:cNvSpPr/>
            <p:nvPr/>
          </p:nvSpPr>
          <p:spPr>
            <a:xfrm>
              <a:off x="358164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7" name="CustomShape 319"/>
            <p:cNvSpPr/>
            <p:nvPr/>
          </p:nvSpPr>
          <p:spPr>
            <a:xfrm>
              <a:off x="379872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8" name="Line 320"/>
            <p:cNvSpPr/>
            <p:nvPr/>
          </p:nvSpPr>
          <p:spPr>
            <a:xfrm flipV="1">
              <a:off x="35820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9" name="Line 321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0" name="Line 322"/>
            <p:cNvSpPr/>
            <p:nvPr/>
          </p:nvSpPr>
          <p:spPr>
            <a:xfrm flipV="1">
              <a:off x="41443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1" name="Line 323"/>
            <p:cNvSpPr/>
            <p:nvPr/>
          </p:nvSpPr>
          <p:spPr>
            <a:xfrm flipV="1">
              <a:off x="41443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782" name="Group 324"/>
          <p:cNvGrpSpPr/>
          <p:nvPr/>
        </p:nvGrpSpPr>
        <p:grpSpPr>
          <a:xfrm>
            <a:off x="3582000" y="4480920"/>
            <a:ext cx="779400" cy="685800"/>
            <a:chOff x="3582000" y="4480920"/>
            <a:chExt cx="779400" cy="685800"/>
          </a:xfrm>
        </p:grpSpPr>
        <p:sp>
          <p:nvSpPr>
            <p:cNvPr id="6783" name="CustomShape 325"/>
            <p:cNvSpPr/>
            <p:nvPr/>
          </p:nvSpPr>
          <p:spPr>
            <a:xfrm>
              <a:off x="358200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4" name="CustomShape 326"/>
            <p:cNvSpPr/>
            <p:nvPr/>
          </p:nvSpPr>
          <p:spPr>
            <a:xfrm>
              <a:off x="379872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5" name="Line 327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6" name="Line 328"/>
            <p:cNvSpPr/>
            <p:nvPr/>
          </p:nvSpPr>
          <p:spPr>
            <a:xfrm flipV="1">
              <a:off x="35820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7" name="Line 329"/>
            <p:cNvSpPr/>
            <p:nvPr/>
          </p:nvSpPr>
          <p:spPr>
            <a:xfrm flipV="1">
              <a:off x="4144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8" name="Line 330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789" name="Group 331"/>
          <p:cNvGrpSpPr/>
          <p:nvPr/>
        </p:nvGrpSpPr>
        <p:grpSpPr>
          <a:xfrm>
            <a:off x="4144680" y="4006440"/>
            <a:ext cx="779400" cy="685800"/>
            <a:chOff x="4144680" y="4006440"/>
            <a:chExt cx="779400" cy="685800"/>
          </a:xfrm>
        </p:grpSpPr>
        <p:sp>
          <p:nvSpPr>
            <p:cNvPr id="6790" name="CustomShape 332"/>
            <p:cNvSpPr/>
            <p:nvPr/>
          </p:nvSpPr>
          <p:spPr>
            <a:xfrm>
              <a:off x="414468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1" name="CustomShape 333"/>
            <p:cNvSpPr/>
            <p:nvPr/>
          </p:nvSpPr>
          <p:spPr>
            <a:xfrm>
              <a:off x="436140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2" name="Line 334"/>
            <p:cNvSpPr/>
            <p:nvPr/>
          </p:nvSpPr>
          <p:spPr>
            <a:xfrm flipV="1">
              <a:off x="414468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3" name="Line 335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4" name="Line 336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5" name="Line 337"/>
            <p:cNvSpPr/>
            <p:nvPr/>
          </p:nvSpPr>
          <p:spPr>
            <a:xfrm flipV="1">
              <a:off x="4707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796" name="Group 338"/>
          <p:cNvGrpSpPr/>
          <p:nvPr/>
        </p:nvGrpSpPr>
        <p:grpSpPr>
          <a:xfrm>
            <a:off x="4144680" y="4480920"/>
            <a:ext cx="779400" cy="685800"/>
            <a:chOff x="4144680" y="4480920"/>
            <a:chExt cx="779400" cy="685800"/>
          </a:xfrm>
        </p:grpSpPr>
        <p:sp>
          <p:nvSpPr>
            <p:cNvPr id="6797" name="CustomShape 339"/>
            <p:cNvSpPr/>
            <p:nvPr/>
          </p:nvSpPr>
          <p:spPr>
            <a:xfrm>
              <a:off x="414468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8" name="CustomShape 340"/>
            <p:cNvSpPr/>
            <p:nvPr/>
          </p:nvSpPr>
          <p:spPr>
            <a:xfrm>
              <a:off x="436140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9" name="Line 341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00" name="Line 342"/>
            <p:cNvSpPr/>
            <p:nvPr/>
          </p:nvSpPr>
          <p:spPr>
            <a:xfrm flipV="1">
              <a:off x="4144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01" name="Line 343"/>
            <p:cNvSpPr/>
            <p:nvPr/>
          </p:nvSpPr>
          <p:spPr>
            <a:xfrm flipV="1">
              <a:off x="470736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02" name="Line 344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803" name="TextShape 345"/>
          <p:cNvSpPr txBox="1"/>
          <p:nvPr/>
        </p:nvSpPr>
        <p:spPr>
          <a:xfrm>
            <a:off x="6539760" y="4196520"/>
            <a:ext cx="2151360" cy="567720"/>
          </a:xfrm>
          <a:prstGeom prst="rect">
            <a:avLst/>
          </a:prstGeom>
          <a:solidFill>
            <a:srgbClr val="ffffff"/>
          </a:solidFill>
          <a:ln w="9000">
            <a:noFill/>
          </a:ln>
        </p:spPr>
        <p:txBody>
          <a:bodyPr lIns="85320" rIns="85320" tIns="40320" bIns="40320"/>
          <a:p>
            <a:r>
              <a:rPr b="0" lang="en-US" sz="1600" spc="-1" strike="noStrike">
                <a:solidFill>
                  <a:srgbClr val="808080"/>
                </a:solidFill>
                <a:latin typeface="Trebuchet MS"/>
              </a:rPr>
              <a:t>(NB: the arrows point “into” slide here...)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4" name="CustomShape 1"/>
          <p:cNvSpPr/>
          <p:nvPr/>
        </p:nvSpPr>
        <p:spPr>
          <a:xfrm>
            <a:off x="499572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05" name="CustomShape 2"/>
          <p:cNvSpPr/>
          <p:nvPr/>
        </p:nvSpPr>
        <p:spPr>
          <a:xfrm>
            <a:off x="499608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06" name="CustomShape 3"/>
          <p:cNvSpPr/>
          <p:nvPr/>
        </p:nvSpPr>
        <p:spPr>
          <a:xfrm>
            <a:off x="445644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07" name="CustomShape 4"/>
          <p:cNvSpPr/>
          <p:nvPr/>
        </p:nvSpPr>
        <p:spPr>
          <a:xfrm>
            <a:off x="445680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08" name="CustomShape 5"/>
          <p:cNvSpPr/>
          <p:nvPr/>
        </p:nvSpPr>
        <p:spPr>
          <a:xfrm>
            <a:off x="391716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09" name="CustomShape 6"/>
          <p:cNvSpPr/>
          <p:nvPr/>
        </p:nvSpPr>
        <p:spPr>
          <a:xfrm>
            <a:off x="391752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0" name="CustomShape 7"/>
          <p:cNvSpPr/>
          <p:nvPr/>
        </p:nvSpPr>
        <p:spPr>
          <a:xfrm>
            <a:off x="668376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1" name="CustomShape 8"/>
          <p:cNvSpPr/>
          <p:nvPr/>
        </p:nvSpPr>
        <p:spPr>
          <a:xfrm>
            <a:off x="668412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2" name="CustomShape 9"/>
          <p:cNvSpPr/>
          <p:nvPr/>
        </p:nvSpPr>
        <p:spPr>
          <a:xfrm>
            <a:off x="614448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3" name="CustomShape 10"/>
          <p:cNvSpPr/>
          <p:nvPr/>
        </p:nvSpPr>
        <p:spPr>
          <a:xfrm>
            <a:off x="614484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4" name="CustomShape 11"/>
          <p:cNvSpPr/>
          <p:nvPr/>
        </p:nvSpPr>
        <p:spPr>
          <a:xfrm>
            <a:off x="5605200" y="4265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5" name="CustomShape 12"/>
          <p:cNvSpPr/>
          <p:nvPr/>
        </p:nvSpPr>
        <p:spPr>
          <a:xfrm>
            <a:off x="5605560" y="3833280"/>
            <a:ext cx="77760" cy="77400"/>
          </a:xfrm>
          <a:prstGeom prst="ellipse">
            <a:avLst/>
          </a:prstGeom>
          <a:solidFill>
            <a:srgbClr val="dddddd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6" name="CustomShape 13"/>
          <p:cNvSpPr/>
          <p:nvPr/>
        </p:nvSpPr>
        <p:spPr>
          <a:xfrm>
            <a:off x="481572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7" name="CustomShape 14"/>
          <p:cNvSpPr/>
          <p:nvPr/>
        </p:nvSpPr>
        <p:spPr>
          <a:xfrm>
            <a:off x="481608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8" name="CustomShape 15"/>
          <p:cNvSpPr/>
          <p:nvPr/>
        </p:nvSpPr>
        <p:spPr>
          <a:xfrm>
            <a:off x="427644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19" name="CustomShape 16"/>
          <p:cNvSpPr/>
          <p:nvPr/>
        </p:nvSpPr>
        <p:spPr>
          <a:xfrm>
            <a:off x="427680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0" name="CustomShape 17"/>
          <p:cNvSpPr/>
          <p:nvPr/>
        </p:nvSpPr>
        <p:spPr>
          <a:xfrm>
            <a:off x="373716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1" name="CustomShape 18"/>
          <p:cNvSpPr/>
          <p:nvPr/>
        </p:nvSpPr>
        <p:spPr>
          <a:xfrm>
            <a:off x="373752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2" name="CustomShape 19"/>
          <p:cNvSpPr/>
          <p:nvPr/>
        </p:nvSpPr>
        <p:spPr>
          <a:xfrm>
            <a:off x="643176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3" name="CustomShape 20"/>
          <p:cNvSpPr/>
          <p:nvPr/>
        </p:nvSpPr>
        <p:spPr>
          <a:xfrm>
            <a:off x="650412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4" name="CustomShape 21"/>
          <p:cNvSpPr/>
          <p:nvPr/>
        </p:nvSpPr>
        <p:spPr>
          <a:xfrm>
            <a:off x="596448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5" name="CustomShape 22"/>
          <p:cNvSpPr/>
          <p:nvPr/>
        </p:nvSpPr>
        <p:spPr>
          <a:xfrm>
            <a:off x="596484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6" name="CustomShape 23"/>
          <p:cNvSpPr/>
          <p:nvPr/>
        </p:nvSpPr>
        <p:spPr>
          <a:xfrm>
            <a:off x="5425200" y="4481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7" name="CustomShape 24"/>
          <p:cNvSpPr/>
          <p:nvPr/>
        </p:nvSpPr>
        <p:spPr>
          <a:xfrm>
            <a:off x="5425560" y="4049280"/>
            <a:ext cx="77760" cy="77400"/>
          </a:xfrm>
          <a:prstGeom prst="ellipse">
            <a:avLst/>
          </a:prstGeom>
          <a:solidFill>
            <a:srgbClr val="99cc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8" name="CustomShape 25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How is a 3D vol stored on the computer?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→ 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Row by row (as a flattened matrix), starting from one corner called the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origin.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1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Orientation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states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which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corner, and </a:t>
            </a:r>
            <a:r>
              <a:rPr b="0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in which order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the rows are read (e.g., RPI).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    </a:t>
            </a:r>
            <a:r>
              <a:rPr b="0" i="1" lang="en-US" sz="1700" spc="-1" strike="noStrike">
                <a:solidFill>
                  <a:srgbClr val="ff00ff"/>
                </a:solidFill>
                <a:latin typeface="Trebuchet MS"/>
                <a:ea typeface="msmincho"/>
              </a:rPr>
              <a:t>At dset origin (i, j, k) = (0, 0, 0)</a:t>
            </a:r>
            <a:r>
              <a:rPr b="0" i="1" lang="en-US" sz="1700" spc="-1" strike="noStrike">
                <a:solidFill>
                  <a:srgbClr val="000000"/>
                </a:solidFill>
                <a:latin typeface="Trebuchet MS"/>
                <a:ea typeface="msmincho"/>
              </a:rPr>
              <a:t>; 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at coordinate origin</a:t>
            </a:r>
            <a:r>
              <a:rPr b="0" i="1" lang="en-US" sz="1700" spc="-1" strike="noStrike">
                <a:solidFill>
                  <a:srgbClr val="9933ff"/>
                </a:solidFill>
                <a:latin typeface="Trebuchet MS"/>
                <a:ea typeface="msmincho"/>
              </a:rPr>
              <a:t> (x, y, z) = (0, 0, 0)!</a:t>
            </a:r>
            <a:endParaRPr b="0" lang="en-US" sz="17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29" name="CustomShape 26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Dataset storage: origin and orientation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6830" name="Group 27"/>
          <p:cNvGrpSpPr/>
          <p:nvPr/>
        </p:nvGrpSpPr>
        <p:grpSpPr>
          <a:xfrm>
            <a:off x="3453120" y="3583800"/>
            <a:ext cx="779400" cy="685800"/>
            <a:chOff x="3453120" y="3583800"/>
            <a:chExt cx="779400" cy="685800"/>
          </a:xfrm>
        </p:grpSpPr>
        <p:sp>
          <p:nvSpPr>
            <p:cNvPr id="6831" name="CustomShape 28"/>
            <p:cNvSpPr/>
            <p:nvPr/>
          </p:nvSpPr>
          <p:spPr>
            <a:xfrm>
              <a:off x="3453120" y="37954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2" name="CustomShape 29"/>
            <p:cNvSpPr/>
            <p:nvPr/>
          </p:nvSpPr>
          <p:spPr>
            <a:xfrm>
              <a:off x="3669840" y="35838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3" name="Line 30"/>
            <p:cNvSpPr/>
            <p:nvPr/>
          </p:nvSpPr>
          <p:spPr>
            <a:xfrm flipV="1">
              <a:off x="34531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4" name="Line 31"/>
            <p:cNvSpPr/>
            <p:nvPr/>
          </p:nvSpPr>
          <p:spPr>
            <a:xfrm flipV="1">
              <a:off x="34531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5" name="Line 32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6" name="Line 33"/>
            <p:cNvSpPr/>
            <p:nvPr/>
          </p:nvSpPr>
          <p:spPr>
            <a:xfrm flipV="1">
              <a:off x="40158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37" name="Group 34"/>
          <p:cNvGrpSpPr/>
          <p:nvPr/>
        </p:nvGrpSpPr>
        <p:grpSpPr>
          <a:xfrm>
            <a:off x="3453480" y="4058280"/>
            <a:ext cx="779040" cy="685800"/>
            <a:chOff x="3453480" y="4058280"/>
            <a:chExt cx="779040" cy="685800"/>
          </a:xfrm>
        </p:grpSpPr>
        <p:sp>
          <p:nvSpPr>
            <p:cNvPr id="6838" name="CustomShape 35"/>
            <p:cNvSpPr/>
            <p:nvPr/>
          </p:nvSpPr>
          <p:spPr>
            <a:xfrm>
              <a:off x="345348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9" name="CustomShape 36"/>
            <p:cNvSpPr/>
            <p:nvPr/>
          </p:nvSpPr>
          <p:spPr>
            <a:xfrm>
              <a:off x="3670200" y="4058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0" name="Line 37"/>
            <p:cNvSpPr/>
            <p:nvPr/>
          </p:nvSpPr>
          <p:spPr>
            <a:xfrm flipV="1">
              <a:off x="3453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1" name="Line 38"/>
            <p:cNvSpPr/>
            <p:nvPr/>
          </p:nvSpPr>
          <p:spPr>
            <a:xfrm flipV="1">
              <a:off x="3453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2" name="Line 39"/>
            <p:cNvSpPr/>
            <p:nvPr/>
          </p:nvSpPr>
          <p:spPr>
            <a:xfrm flipV="1">
              <a:off x="40158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3" name="Line 40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44" name="Group 41"/>
          <p:cNvGrpSpPr/>
          <p:nvPr/>
        </p:nvGrpSpPr>
        <p:grpSpPr>
          <a:xfrm>
            <a:off x="4015440" y="3583800"/>
            <a:ext cx="779400" cy="685800"/>
            <a:chOff x="4015440" y="3583800"/>
            <a:chExt cx="779400" cy="685800"/>
          </a:xfrm>
        </p:grpSpPr>
        <p:sp>
          <p:nvSpPr>
            <p:cNvPr id="6845" name="CustomShape 42"/>
            <p:cNvSpPr/>
            <p:nvPr/>
          </p:nvSpPr>
          <p:spPr>
            <a:xfrm>
              <a:off x="401544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6" name="CustomShape 43"/>
            <p:cNvSpPr/>
            <p:nvPr/>
          </p:nvSpPr>
          <p:spPr>
            <a:xfrm>
              <a:off x="423252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7" name="Line 44"/>
            <p:cNvSpPr/>
            <p:nvPr/>
          </p:nvSpPr>
          <p:spPr>
            <a:xfrm flipV="1">
              <a:off x="40158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8" name="Line 45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9" name="Line 46"/>
            <p:cNvSpPr/>
            <p:nvPr/>
          </p:nvSpPr>
          <p:spPr>
            <a:xfrm flipV="1">
              <a:off x="45781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0" name="Line 47"/>
            <p:cNvSpPr/>
            <p:nvPr/>
          </p:nvSpPr>
          <p:spPr>
            <a:xfrm flipV="1">
              <a:off x="45781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51" name="Group 48"/>
          <p:cNvGrpSpPr/>
          <p:nvPr/>
        </p:nvGrpSpPr>
        <p:grpSpPr>
          <a:xfrm>
            <a:off x="4015800" y="4058280"/>
            <a:ext cx="779400" cy="685800"/>
            <a:chOff x="4015800" y="4058280"/>
            <a:chExt cx="779400" cy="685800"/>
          </a:xfrm>
        </p:grpSpPr>
        <p:sp>
          <p:nvSpPr>
            <p:cNvPr id="6852" name="CustomShape 49"/>
            <p:cNvSpPr/>
            <p:nvPr/>
          </p:nvSpPr>
          <p:spPr>
            <a:xfrm>
              <a:off x="401580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3" name="CustomShape 50"/>
            <p:cNvSpPr/>
            <p:nvPr/>
          </p:nvSpPr>
          <p:spPr>
            <a:xfrm>
              <a:off x="423252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4" name="Line 51"/>
            <p:cNvSpPr/>
            <p:nvPr/>
          </p:nvSpPr>
          <p:spPr>
            <a:xfrm flipV="1">
              <a:off x="40158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5" name="Line 52"/>
            <p:cNvSpPr/>
            <p:nvPr/>
          </p:nvSpPr>
          <p:spPr>
            <a:xfrm flipV="1">
              <a:off x="40158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6" name="Line 53"/>
            <p:cNvSpPr/>
            <p:nvPr/>
          </p:nvSpPr>
          <p:spPr>
            <a:xfrm flipV="1">
              <a:off x="4578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7" name="Line 54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58" name="Group 55"/>
          <p:cNvGrpSpPr/>
          <p:nvPr/>
        </p:nvGrpSpPr>
        <p:grpSpPr>
          <a:xfrm>
            <a:off x="4578480" y="3583800"/>
            <a:ext cx="779400" cy="685800"/>
            <a:chOff x="4578480" y="3583800"/>
            <a:chExt cx="779400" cy="685800"/>
          </a:xfrm>
        </p:grpSpPr>
        <p:sp>
          <p:nvSpPr>
            <p:cNvPr id="6859" name="CustomShape 56"/>
            <p:cNvSpPr/>
            <p:nvPr/>
          </p:nvSpPr>
          <p:spPr>
            <a:xfrm>
              <a:off x="457848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0" name="CustomShape 57"/>
            <p:cNvSpPr/>
            <p:nvPr/>
          </p:nvSpPr>
          <p:spPr>
            <a:xfrm>
              <a:off x="479520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1" name="Line 58"/>
            <p:cNvSpPr/>
            <p:nvPr/>
          </p:nvSpPr>
          <p:spPr>
            <a:xfrm flipV="1">
              <a:off x="457848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2" name="Line 59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3" name="Line 60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4" name="Line 61"/>
            <p:cNvSpPr/>
            <p:nvPr/>
          </p:nvSpPr>
          <p:spPr>
            <a:xfrm flipV="1">
              <a:off x="5141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65" name="Group 62"/>
          <p:cNvGrpSpPr/>
          <p:nvPr/>
        </p:nvGrpSpPr>
        <p:grpSpPr>
          <a:xfrm>
            <a:off x="4578480" y="4058280"/>
            <a:ext cx="779400" cy="685800"/>
            <a:chOff x="4578480" y="4058280"/>
            <a:chExt cx="779400" cy="685800"/>
          </a:xfrm>
        </p:grpSpPr>
        <p:sp>
          <p:nvSpPr>
            <p:cNvPr id="6866" name="CustomShape 63"/>
            <p:cNvSpPr/>
            <p:nvPr/>
          </p:nvSpPr>
          <p:spPr>
            <a:xfrm>
              <a:off x="457848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7" name="CustomShape 64"/>
            <p:cNvSpPr/>
            <p:nvPr/>
          </p:nvSpPr>
          <p:spPr>
            <a:xfrm>
              <a:off x="479520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8" name="Line 65"/>
            <p:cNvSpPr/>
            <p:nvPr/>
          </p:nvSpPr>
          <p:spPr>
            <a:xfrm flipV="1">
              <a:off x="457848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9" name="Line 66"/>
            <p:cNvSpPr/>
            <p:nvPr/>
          </p:nvSpPr>
          <p:spPr>
            <a:xfrm flipV="1">
              <a:off x="457848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0" name="Line 67"/>
            <p:cNvSpPr/>
            <p:nvPr/>
          </p:nvSpPr>
          <p:spPr>
            <a:xfrm flipV="1">
              <a:off x="514116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1" name="Line 68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72" name="Group 69"/>
          <p:cNvGrpSpPr/>
          <p:nvPr/>
        </p:nvGrpSpPr>
        <p:grpSpPr>
          <a:xfrm>
            <a:off x="3236040" y="3795120"/>
            <a:ext cx="779400" cy="685800"/>
            <a:chOff x="3236040" y="3795120"/>
            <a:chExt cx="779400" cy="685800"/>
          </a:xfrm>
        </p:grpSpPr>
        <p:sp>
          <p:nvSpPr>
            <p:cNvPr id="6873" name="CustomShape 70"/>
            <p:cNvSpPr/>
            <p:nvPr/>
          </p:nvSpPr>
          <p:spPr>
            <a:xfrm>
              <a:off x="3236040" y="400680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4" name="CustomShape 71"/>
            <p:cNvSpPr/>
            <p:nvPr/>
          </p:nvSpPr>
          <p:spPr>
            <a:xfrm>
              <a:off x="3452760" y="37951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5" name="Line 72"/>
            <p:cNvSpPr/>
            <p:nvPr/>
          </p:nvSpPr>
          <p:spPr>
            <a:xfrm flipV="1">
              <a:off x="32360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6" name="Line 73"/>
            <p:cNvSpPr/>
            <p:nvPr/>
          </p:nvSpPr>
          <p:spPr>
            <a:xfrm flipV="1">
              <a:off x="32360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7" name="Line 74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8" name="Line 75"/>
            <p:cNvSpPr/>
            <p:nvPr/>
          </p:nvSpPr>
          <p:spPr>
            <a:xfrm flipV="1">
              <a:off x="37987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79" name="Group 76"/>
          <p:cNvGrpSpPr/>
          <p:nvPr/>
        </p:nvGrpSpPr>
        <p:grpSpPr>
          <a:xfrm>
            <a:off x="3236400" y="4269600"/>
            <a:ext cx="779040" cy="685800"/>
            <a:chOff x="3236400" y="4269600"/>
            <a:chExt cx="779040" cy="685800"/>
          </a:xfrm>
        </p:grpSpPr>
        <p:sp>
          <p:nvSpPr>
            <p:cNvPr id="6880" name="CustomShape 77"/>
            <p:cNvSpPr/>
            <p:nvPr/>
          </p:nvSpPr>
          <p:spPr>
            <a:xfrm>
              <a:off x="3236400" y="44809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1" name="CustomShape 78"/>
            <p:cNvSpPr/>
            <p:nvPr/>
          </p:nvSpPr>
          <p:spPr>
            <a:xfrm>
              <a:off x="345312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2" name="Line 79"/>
            <p:cNvSpPr/>
            <p:nvPr/>
          </p:nvSpPr>
          <p:spPr>
            <a:xfrm flipV="1">
              <a:off x="3236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3" name="Line 80"/>
            <p:cNvSpPr/>
            <p:nvPr/>
          </p:nvSpPr>
          <p:spPr>
            <a:xfrm flipV="1">
              <a:off x="3236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4" name="Line 81"/>
            <p:cNvSpPr/>
            <p:nvPr/>
          </p:nvSpPr>
          <p:spPr>
            <a:xfrm flipV="1">
              <a:off x="37987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5" name="Line 82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86" name="Group 83"/>
          <p:cNvGrpSpPr/>
          <p:nvPr/>
        </p:nvGrpSpPr>
        <p:grpSpPr>
          <a:xfrm>
            <a:off x="3798360" y="3795120"/>
            <a:ext cx="779400" cy="685800"/>
            <a:chOff x="3798360" y="3795120"/>
            <a:chExt cx="779400" cy="685800"/>
          </a:xfrm>
        </p:grpSpPr>
        <p:sp>
          <p:nvSpPr>
            <p:cNvPr id="6887" name="CustomShape 84"/>
            <p:cNvSpPr/>
            <p:nvPr/>
          </p:nvSpPr>
          <p:spPr>
            <a:xfrm>
              <a:off x="379836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8" name="CustomShape 85"/>
            <p:cNvSpPr/>
            <p:nvPr/>
          </p:nvSpPr>
          <p:spPr>
            <a:xfrm>
              <a:off x="401544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9" name="Line 86"/>
            <p:cNvSpPr/>
            <p:nvPr/>
          </p:nvSpPr>
          <p:spPr>
            <a:xfrm flipV="1">
              <a:off x="37987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0" name="Line 87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1" name="Line 88"/>
            <p:cNvSpPr/>
            <p:nvPr/>
          </p:nvSpPr>
          <p:spPr>
            <a:xfrm flipV="1">
              <a:off x="43610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2" name="Line 89"/>
            <p:cNvSpPr/>
            <p:nvPr/>
          </p:nvSpPr>
          <p:spPr>
            <a:xfrm flipV="1">
              <a:off x="43610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93" name="Group 90"/>
          <p:cNvGrpSpPr/>
          <p:nvPr/>
        </p:nvGrpSpPr>
        <p:grpSpPr>
          <a:xfrm>
            <a:off x="3798720" y="4269600"/>
            <a:ext cx="779400" cy="685800"/>
            <a:chOff x="3798720" y="4269600"/>
            <a:chExt cx="779400" cy="685800"/>
          </a:xfrm>
        </p:grpSpPr>
        <p:sp>
          <p:nvSpPr>
            <p:cNvPr id="6894" name="CustomShape 91"/>
            <p:cNvSpPr/>
            <p:nvPr/>
          </p:nvSpPr>
          <p:spPr>
            <a:xfrm>
              <a:off x="379872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5" name="CustomShape 92"/>
            <p:cNvSpPr/>
            <p:nvPr/>
          </p:nvSpPr>
          <p:spPr>
            <a:xfrm>
              <a:off x="401544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6" name="Line 93"/>
            <p:cNvSpPr/>
            <p:nvPr/>
          </p:nvSpPr>
          <p:spPr>
            <a:xfrm flipV="1">
              <a:off x="37987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7" name="Line 94"/>
            <p:cNvSpPr/>
            <p:nvPr/>
          </p:nvSpPr>
          <p:spPr>
            <a:xfrm flipV="1">
              <a:off x="37987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8" name="Line 95"/>
            <p:cNvSpPr/>
            <p:nvPr/>
          </p:nvSpPr>
          <p:spPr>
            <a:xfrm flipV="1">
              <a:off x="4361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9" name="Line 96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00" name="Group 97"/>
          <p:cNvGrpSpPr/>
          <p:nvPr/>
        </p:nvGrpSpPr>
        <p:grpSpPr>
          <a:xfrm>
            <a:off x="4361400" y="3795120"/>
            <a:ext cx="779400" cy="685800"/>
            <a:chOff x="4361400" y="3795120"/>
            <a:chExt cx="779400" cy="685800"/>
          </a:xfrm>
        </p:grpSpPr>
        <p:sp>
          <p:nvSpPr>
            <p:cNvPr id="6901" name="CustomShape 98"/>
            <p:cNvSpPr/>
            <p:nvPr/>
          </p:nvSpPr>
          <p:spPr>
            <a:xfrm>
              <a:off x="436140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2" name="CustomShape 99"/>
            <p:cNvSpPr/>
            <p:nvPr/>
          </p:nvSpPr>
          <p:spPr>
            <a:xfrm>
              <a:off x="457812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3" name="Line 100"/>
            <p:cNvSpPr/>
            <p:nvPr/>
          </p:nvSpPr>
          <p:spPr>
            <a:xfrm flipV="1">
              <a:off x="436140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4" name="Line 101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5" name="Line 102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6" name="Line 103"/>
            <p:cNvSpPr/>
            <p:nvPr/>
          </p:nvSpPr>
          <p:spPr>
            <a:xfrm flipV="1">
              <a:off x="4924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07" name="Group 104"/>
          <p:cNvGrpSpPr/>
          <p:nvPr/>
        </p:nvGrpSpPr>
        <p:grpSpPr>
          <a:xfrm>
            <a:off x="4361400" y="4269600"/>
            <a:ext cx="779400" cy="685800"/>
            <a:chOff x="4361400" y="4269600"/>
            <a:chExt cx="779400" cy="685800"/>
          </a:xfrm>
        </p:grpSpPr>
        <p:sp>
          <p:nvSpPr>
            <p:cNvPr id="6908" name="CustomShape 105"/>
            <p:cNvSpPr/>
            <p:nvPr/>
          </p:nvSpPr>
          <p:spPr>
            <a:xfrm>
              <a:off x="436140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9" name="CustomShape 106"/>
            <p:cNvSpPr/>
            <p:nvPr/>
          </p:nvSpPr>
          <p:spPr>
            <a:xfrm>
              <a:off x="457812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0" name="Line 107"/>
            <p:cNvSpPr/>
            <p:nvPr/>
          </p:nvSpPr>
          <p:spPr>
            <a:xfrm flipV="1">
              <a:off x="436140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1" name="Line 108"/>
            <p:cNvSpPr/>
            <p:nvPr/>
          </p:nvSpPr>
          <p:spPr>
            <a:xfrm flipV="1">
              <a:off x="436140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2" name="Line 109"/>
            <p:cNvSpPr/>
            <p:nvPr/>
          </p:nvSpPr>
          <p:spPr>
            <a:xfrm flipV="1">
              <a:off x="492408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3" name="Line 110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914" name="CustomShape 111"/>
          <p:cNvSpPr/>
          <p:nvPr/>
        </p:nvSpPr>
        <p:spPr>
          <a:xfrm>
            <a:off x="445536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15" name="CustomShape 112"/>
          <p:cNvSpPr/>
          <p:nvPr/>
        </p:nvSpPr>
        <p:spPr>
          <a:xfrm>
            <a:off x="445572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16" name="CustomShape 113"/>
          <p:cNvSpPr/>
          <p:nvPr/>
        </p:nvSpPr>
        <p:spPr>
          <a:xfrm>
            <a:off x="391608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17" name="CustomShape 114"/>
          <p:cNvSpPr/>
          <p:nvPr/>
        </p:nvSpPr>
        <p:spPr>
          <a:xfrm>
            <a:off x="39164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18" name="CustomShape 115"/>
          <p:cNvSpPr/>
          <p:nvPr/>
        </p:nvSpPr>
        <p:spPr>
          <a:xfrm>
            <a:off x="6688800" y="4265280"/>
            <a:ext cx="77760" cy="77400"/>
          </a:xfrm>
          <a:prstGeom prst="ellipse">
            <a:avLst/>
          </a:prstGeom>
          <a:solidFill>
            <a:srgbClr val="3399ff"/>
          </a:solidFill>
          <a:ln w="54720">
            <a:solidFill>
              <a:srgbClr val="ff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19" name="CustomShape 116"/>
          <p:cNvSpPr/>
          <p:nvPr/>
        </p:nvSpPr>
        <p:spPr>
          <a:xfrm>
            <a:off x="337716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6920" name="Group 117"/>
          <p:cNvGrpSpPr/>
          <p:nvPr/>
        </p:nvGrpSpPr>
        <p:grpSpPr>
          <a:xfrm>
            <a:off x="5141160" y="3583800"/>
            <a:ext cx="779400" cy="685800"/>
            <a:chOff x="5141160" y="3583800"/>
            <a:chExt cx="779400" cy="685800"/>
          </a:xfrm>
        </p:grpSpPr>
        <p:sp>
          <p:nvSpPr>
            <p:cNvPr id="6921" name="CustomShape 118"/>
            <p:cNvSpPr/>
            <p:nvPr/>
          </p:nvSpPr>
          <p:spPr>
            <a:xfrm>
              <a:off x="5141160" y="379548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2" name="CustomShape 119"/>
            <p:cNvSpPr/>
            <p:nvPr/>
          </p:nvSpPr>
          <p:spPr>
            <a:xfrm>
              <a:off x="5357880" y="35838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3" name="Line 120"/>
            <p:cNvSpPr/>
            <p:nvPr/>
          </p:nvSpPr>
          <p:spPr>
            <a:xfrm flipV="1">
              <a:off x="5141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4" name="Line 121"/>
            <p:cNvSpPr/>
            <p:nvPr/>
          </p:nvSpPr>
          <p:spPr>
            <a:xfrm flipV="1">
              <a:off x="5141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5" name="Line 122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6" name="Line 123"/>
            <p:cNvSpPr/>
            <p:nvPr/>
          </p:nvSpPr>
          <p:spPr>
            <a:xfrm flipV="1">
              <a:off x="570384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27" name="Group 124"/>
          <p:cNvGrpSpPr/>
          <p:nvPr/>
        </p:nvGrpSpPr>
        <p:grpSpPr>
          <a:xfrm>
            <a:off x="5141520" y="4058280"/>
            <a:ext cx="779040" cy="685800"/>
            <a:chOff x="5141520" y="4058280"/>
            <a:chExt cx="779040" cy="685800"/>
          </a:xfrm>
        </p:grpSpPr>
        <p:sp>
          <p:nvSpPr>
            <p:cNvPr id="6928" name="CustomShape 125"/>
            <p:cNvSpPr/>
            <p:nvPr/>
          </p:nvSpPr>
          <p:spPr>
            <a:xfrm>
              <a:off x="514152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9" name="CustomShape 126"/>
            <p:cNvSpPr/>
            <p:nvPr/>
          </p:nvSpPr>
          <p:spPr>
            <a:xfrm>
              <a:off x="5358240" y="405828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0" name="Line 127"/>
            <p:cNvSpPr/>
            <p:nvPr/>
          </p:nvSpPr>
          <p:spPr>
            <a:xfrm flipV="1">
              <a:off x="5141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1" name="Line 128"/>
            <p:cNvSpPr/>
            <p:nvPr/>
          </p:nvSpPr>
          <p:spPr>
            <a:xfrm flipV="1">
              <a:off x="5141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2" name="Line 129"/>
            <p:cNvSpPr/>
            <p:nvPr/>
          </p:nvSpPr>
          <p:spPr>
            <a:xfrm flipV="1">
              <a:off x="570384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3" name="Line 130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34" name="Group 131"/>
          <p:cNvGrpSpPr/>
          <p:nvPr/>
        </p:nvGrpSpPr>
        <p:grpSpPr>
          <a:xfrm>
            <a:off x="5703480" y="3583800"/>
            <a:ext cx="779400" cy="685800"/>
            <a:chOff x="5703480" y="3583800"/>
            <a:chExt cx="779400" cy="685800"/>
          </a:xfrm>
        </p:grpSpPr>
        <p:sp>
          <p:nvSpPr>
            <p:cNvPr id="6935" name="CustomShape 132"/>
            <p:cNvSpPr/>
            <p:nvPr/>
          </p:nvSpPr>
          <p:spPr>
            <a:xfrm>
              <a:off x="570348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6" name="CustomShape 133"/>
            <p:cNvSpPr/>
            <p:nvPr/>
          </p:nvSpPr>
          <p:spPr>
            <a:xfrm>
              <a:off x="592056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7" name="Line 134"/>
            <p:cNvSpPr/>
            <p:nvPr/>
          </p:nvSpPr>
          <p:spPr>
            <a:xfrm flipV="1">
              <a:off x="570384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8" name="Line 135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9" name="Line 136"/>
            <p:cNvSpPr/>
            <p:nvPr/>
          </p:nvSpPr>
          <p:spPr>
            <a:xfrm flipV="1">
              <a:off x="626616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0" name="Line 137"/>
            <p:cNvSpPr/>
            <p:nvPr/>
          </p:nvSpPr>
          <p:spPr>
            <a:xfrm flipV="1">
              <a:off x="626616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41" name="Group 138"/>
          <p:cNvGrpSpPr/>
          <p:nvPr/>
        </p:nvGrpSpPr>
        <p:grpSpPr>
          <a:xfrm>
            <a:off x="5703840" y="4058280"/>
            <a:ext cx="779400" cy="685800"/>
            <a:chOff x="5703840" y="4058280"/>
            <a:chExt cx="779400" cy="685800"/>
          </a:xfrm>
        </p:grpSpPr>
        <p:sp>
          <p:nvSpPr>
            <p:cNvPr id="6942" name="CustomShape 139"/>
            <p:cNvSpPr/>
            <p:nvPr/>
          </p:nvSpPr>
          <p:spPr>
            <a:xfrm>
              <a:off x="570384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3" name="CustomShape 140"/>
            <p:cNvSpPr/>
            <p:nvPr/>
          </p:nvSpPr>
          <p:spPr>
            <a:xfrm>
              <a:off x="592056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4" name="Line 141"/>
            <p:cNvSpPr/>
            <p:nvPr/>
          </p:nvSpPr>
          <p:spPr>
            <a:xfrm flipV="1">
              <a:off x="570384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5" name="Line 142"/>
            <p:cNvSpPr/>
            <p:nvPr/>
          </p:nvSpPr>
          <p:spPr>
            <a:xfrm flipV="1">
              <a:off x="570384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6" name="Line 143"/>
            <p:cNvSpPr/>
            <p:nvPr/>
          </p:nvSpPr>
          <p:spPr>
            <a:xfrm flipV="1">
              <a:off x="6266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7" name="Line 144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48" name="Group 145"/>
          <p:cNvGrpSpPr/>
          <p:nvPr/>
        </p:nvGrpSpPr>
        <p:grpSpPr>
          <a:xfrm>
            <a:off x="6266520" y="3583800"/>
            <a:ext cx="779400" cy="685800"/>
            <a:chOff x="6266520" y="3583800"/>
            <a:chExt cx="779400" cy="685800"/>
          </a:xfrm>
        </p:grpSpPr>
        <p:sp>
          <p:nvSpPr>
            <p:cNvPr id="6949" name="CustomShape 146"/>
            <p:cNvSpPr/>
            <p:nvPr/>
          </p:nvSpPr>
          <p:spPr>
            <a:xfrm>
              <a:off x="6266520" y="379548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0" name="CustomShape 147"/>
            <p:cNvSpPr/>
            <p:nvPr/>
          </p:nvSpPr>
          <p:spPr>
            <a:xfrm>
              <a:off x="6483240" y="35838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1" name="Line 148"/>
            <p:cNvSpPr/>
            <p:nvPr/>
          </p:nvSpPr>
          <p:spPr>
            <a:xfrm flipV="1">
              <a:off x="626652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2" name="Line 149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3" name="Line 150"/>
            <p:cNvSpPr/>
            <p:nvPr/>
          </p:nvSpPr>
          <p:spPr>
            <a:xfrm flipV="1">
              <a:off x="68292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4" name="Line 151"/>
            <p:cNvSpPr/>
            <p:nvPr/>
          </p:nvSpPr>
          <p:spPr>
            <a:xfrm flipV="1">
              <a:off x="6829200" y="35838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55" name="Group 152"/>
          <p:cNvGrpSpPr/>
          <p:nvPr/>
        </p:nvGrpSpPr>
        <p:grpSpPr>
          <a:xfrm>
            <a:off x="6266520" y="4058280"/>
            <a:ext cx="779400" cy="685800"/>
            <a:chOff x="6266520" y="4058280"/>
            <a:chExt cx="779400" cy="685800"/>
          </a:xfrm>
        </p:grpSpPr>
        <p:sp>
          <p:nvSpPr>
            <p:cNvPr id="6956" name="CustomShape 153"/>
            <p:cNvSpPr/>
            <p:nvPr/>
          </p:nvSpPr>
          <p:spPr>
            <a:xfrm>
              <a:off x="626652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7" name="CustomShape 154"/>
            <p:cNvSpPr/>
            <p:nvPr/>
          </p:nvSpPr>
          <p:spPr>
            <a:xfrm>
              <a:off x="6483240" y="405828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8" name="Line 155"/>
            <p:cNvSpPr/>
            <p:nvPr/>
          </p:nvSpPr>
          <p:spPr>
            <a:xfrm flipV="1">
              <a:off x="626652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9" name="Line 156"/>
            <p:cNvSpPr/>
            <p:nvPr/>
          </p:nvSpPr>
          <p:spPr>
            <a:xfrm flipV="1">
              <a:off x="626652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0" name="Line 157"/>
            <p:cNvSpPr/>
            <p:nvPr/>
          </p:nvSpPr>
          <p:spPr>
            <a:xfrm flipV="1">
              <a:off x="6829200" y="453276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1" name="Line 158"/>
            <p:cNvSpPr/>
            <p:nvPr/>
          </p:nvSpPr>
          <p:spPr>
            <a:xfrm flipV="1">
              <a:off x="6829200" y="40582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62" name="Group 159"/>
          <p:cNvGrpSpPr/>
          <p:nvPr/>
        </p:nvGrpSpPr>
        <p:grpSpPr>
          <a:xfrm>
            <a:off x="4924080" y="3795120"/>
            <a:ext cx="779400" cy="685800"/>
            <a:chOff x="4924080" y="3795120"/>
            <a:chExt cx="779400" cy="685800"/>
          </a:xfrm>
        </p:grpSpPr>
        <p:sp>
          <p:nvSpPr>
            <p:cNvPr id="6963" name="CustomShape 160"/>
            <p:cNvSpPr/>
            <p:nvPr/>
          </p:nvSpPr>
          <p:spPr>
            <a:xfrm>
              <a:off x="4924080" y="4006800"/>
              <a:ext cx="56232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4" name="CustomShape 161"/>
            <p:cNvSpPr/>
            <p:nvPr/>
          </p:nvSpPr>
          <p:spPr>
            <a:xfrm>
              <a:off x="5140800" y="37951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5" name="Line 162"/>
            <p:cNvSpPr/>
            <p:nvPr/>
          </p:nvSpPr>
          <p:spPr>
            <a:xfrm flipV="1">
              <a:off x="4924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6" name="Line 163"/>
            <p:cNvSpPr/>
            <p:nvPr/>
          </p:nvSpPr>
          <p:spPr>
            <a:xfrm flipV="1">
              <a:off x="4924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7" name="Line 164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8" name="Line 165"/>
            <p:cNvSpPr/>
            <p:nvPr/>
          </p:nvSpPr>
          <p:spPr>
            <a:xfrm flipV="1">
              <a:off x="548676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69" name="Group 166"/>
          <p:cNvGrpSpPr/>
          <p:nvPr/>
        </p:nvGrpSpPr>
        <p:grpSpPr>
          <a:xfrm>
            <a:off x="4924440" y="4269600"/>
            <a:ext cx="779040" cy="685800"/>
            <a:chOff x="4924440" y="4269600"/>
            <a:chExt cx="779040" cy="685800"/>
          </a:xfrm>
        </p:grpSpPr>
        <p:sp>
          <p:nvSpPr>
            <p:cNvPr id="6970" name="CustomShape 167"/>
            <p:cNvSpPr/>
            <p:nvPr/>
          </p:nvSpPr>
          <p:spPr>
            <a:xfrm>
              <a:off x="4924440" y="44809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1" name="CustomShape 168"/>
            <p:cNvSpPr/>
            <p:nvPr/>
          </p:nvSpPr>
          <p:spPr>
            <a:xfrm>
              <a:off x="5141160" y="426960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2" name="Line 169"/>
            <p:cNvSpPr/>
            <p:nvPr/>
          </p:nvSpPr>
          <p:spPr>
            <a:xfrm flipV="1">
              <a:off x="4924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3" name="Line 170"/>
            <p:cNvSpPr/>
            <p:nvPr/>
          </p:nvSpPr>
          <p:spPr>
            <a:xfrm flipV="1">
              <a:off x="4924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4" name="Line 171"/>
            <p:cNvSpPr/>
            <p:nvPr/>
          </p:nvSpPr>
          <p:spPr>
            <a:xfrm flipV="1">
              <a:off x="548676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5" name="Line 172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76" name="Group 173"/>
          <p:cNvGrpSpPr/>
          <p:nvPr/>
        </p:nvGrpSpPr>
        <p:grpSpPr>
          <a:xfrm>
            <a:off x="5486400" y="3795120"/>
            <a:ext cx="779400" cy="685800"/>
            <a:chOff x="5486400" y="3795120"/>
            <a:chExt cx="779400" cy="685800"/>
          </a:xfrm>
        </p:grpSpPr>
        <p:sp>
          <p:nvSpPr>
            <p:cNvPr id="6977" name="CustomShape 174"/>
            <p:cNvSpPr/>
            <p:nvPr/>
          </p:nvSpPr>
          <p:spPr>
            <a:xfrm>
              <a:off x="548640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8" name="CustomShape 175"/>
            <p:cNvSpPr/>
            <p:nvPr/>
          </p:nvSpPr>
          <p:spPr>
            <a:xfrm>
              <a:off x="570348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9" name="Line 176"/>
            <p:cNvSpPr/>
            <p:nvPr/>
          </p:nvSpPr>
          <p:spPr>
            <a:xfrm flipV="1">
              <a:off x="548676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0" name="Line 177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1" name="Line 178"/>
            <p:cNvSpPr/>
            <p:nvPr/>
          </p:nvSpPr>
          <p:spPr>
            <a:xfrm flipV="1">
              <a:off x="604908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2" name="Line 179"/>
            <p:cNvSpPr/>
            <p:nvPr/>
          </p:nvSpPr>
          <p:spPr>
            <a:xfrm flipV="1">
              <a:off x="604908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83" name="Group 180"/>
          <p:cNvGrpSpPr/>
          <p:nvPr/>
        </p:nvGrpSpPr>
        <p:grpSpPr>
          <a:xfrm>
            <a:off x="5486760" y="4269600"/>
            <a:ext cx="779400" cy="685800"/>
            <a:chOff x="5486760" y="4269600"/>
            <a:chExt cx="779400" cy="685800"/>
          </a:xfrm>
        </p:grpSpPr>
        <p:sp>
          <p:nvSpPr>
            <p:cNvPr id="6984" name="CustomShape 181"/>
            <p:cNvSpPr/>
            <p:nvPr/>
          </p:nvSpPr>
          <p:spPr>
            <a:xfrm>
              <a:off x="548676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5" name="CustomShape 182"/>
            <p:cNvSpPr/>
            <p:nvPr/>
          </p:nvSpPr>
          <p:spPr>
            <a:xfrm>
              <a:off x="570348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6" name="Line 183"/>
            <p:cNvSpPr/>
            <p:nvPr/>
          </p:nvSpPr>
          <p:spPr>
            <a:xfrm flipV="1">
              <a:off x="548676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7" name="Line 184"/>
            <p:cNvSpPr/>
            <p:nvPr/>
          </p:nvSpPr>
          <p:spPr>
            <a:xfrm flipV="1">
              <a:off x="548676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8" name="Line 185"/>
            <p:cNvSpPr/>
            <p:nvPr/>
          </p:nvSpPr>
          <p:spPr>
            <a:xfrm flipV="1">
              <a:off x="6049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9" name="Line 186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90" name="Group 187"/>
          <p:cNvGrpSpPr/>
          <p:nvPr/>
        </p:nvGrpSpPr>
        <p:grpSpPr>
          <a:xfrm>
            <a:off x="6049440" y="3795120"/>
            <a:ext cx="779400" cy="685800"/>
            <a:chOff x="6049440" y="3795120"/>
            <a:chExt cx="779400" cy="685800"/>
          </a:xfrm>
        </p:grpSpPr>
        <p:sp>
          <p:nvSpPr>
            <p:cNvPr id="6991" name="CustomShape 188"/>
            <p:cNvSpPr/>
            <p:nvPr/>
          </p:nvSpPr>
          <p:spPr>
            <a:xfrm>
              <a:off x="6049440" y="4006800"/>
              <a:ext cx="562680" cy="47412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2" name="CustomShape 189"/>
            <p:cNvSpPr/>
            <p:nvPr/>
          </p:nvSpPr>
          <p:spPr>
            <a:xfrm>
              <a:off x="6266160" y="3795120"/>
              <a:ext cx="56232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3" name="Line 190"/>
            <p:cNvSpPr/>
            <p:nvPr/>
          </p:nvSpPr>
          <p:spPr>
            <a:xfrm flipV="1">
              <a:off x="604944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4" name="Line 191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5" name="Line 192"/>
            <p:cNvSpPr/>
            <p:nvPr/>
          </p:nvSpPr>
          <p:spPr>
            <a:xfrm flipV="1">
              <a:off x="66121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6" name="Line 193"/>
            <p:cNvSpPr/>
            <p:nvPr/>
          </p:nvSpPr>
          <p:spPr>
            <a:xfrm flipV="1">
              <a:off x="6612120" y="379512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997" name="Group 194"/>
          <p:cNvGrpSpPr/>
          <p:nvPr/>
        </p:nvGrpSpPr>
        <p:grpSpPr>
          <a:xfrm>
            <a:off x="6049440" y="4269600"/>
            <a:ext cx="779400" cy="685800"/>
            <a:chOff x="6049440" y="4269600"/>
            <a:chExt cx="779400" cy="685800"/>
          </a:xfrm>
        </p:grpSpPr>
        <p:sp>
          <p:nvSpPr>
            <p:cNvPr id="6998" name="CustomShape 195"/>
            <p:cNvSpPr/>
            <p:nvPr/>
          </p:nvSpPr>
          <p:spPr>
            <a:xfrm>
              <a:off x="6049440" y="448092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9" name="CustomShape 196"/>
            <p:cNvSpPr/>
            <p:nvPr/>
          </p:nvSpPr>
          <p:spPr>
            <a:xfrm>
              <a:off x="6266160" y="4269600"/>
              <a:ext cx="562680" cy="474480"/>
            </a:xfrm>
            <a:prstGeom prst="rect">
              <a:avLst/>
            </a:prstGeom>
            <a:noFill/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0" name="Line 197"/>
            <p:cNvSpPr/>
            <p:nvPr/>
          </p:nvSpPr>
          <p:spPr>
            <a:xfrm flipV="1">
              <a:off x="604944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1" name="Line 198"/>
            <p:cNvSpPr/>
            <p:nvPr/>
          </p:nvSpPr>
          <p:spPr>
            <a:xfrm flipV="1">
              <a:off x="604944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2" name="Line 199"/>
            <p:cNvSpPr/>
            <p:nvPr/>
          </p:nvSpPr>
          <p:spPr>
            <a:xfrm flipV="1">
              <a:off x="6612120" y="474408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3" name="Line 200"/>
            <p:cNvSpPr/>
            <p:nvPr/>
          </p:nvSpPr>
          <p:spPr>
            <a:xfrm flipV="1">
              <a:off x="6612120" y="4269600"/>
              <a:ext cx="216720" cy="211320"/>
            </a:xfrm>
            <a:prstGeom prst="line">
              <a:avLst/>
            </a:prstGeom>
            <a:ln>
              <a:solidFill>
                <a:srgbClr val="cccccc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04" name="CustomShape 201"/>
          <p:cNvSpPr/>
          <p:nvPr/>
        </p:nvSpPr>
        <p:spPr>
          <a:xfrm>
            <a:off x="614340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05" name="CustomShape 202"/>
          <p:cNvSpPr/>
          <p:nvPr/>
        </p:nvSpPr>
        <p:spPr>
          <a:xfrm>
            <a:off x="614376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06" name="CustomShape 203"/>
          <p:cNvSpPr/>
          <p:nvPr/>
        </p:nvSpPr>
        <p:spPr>
          <a:xfrm>
            <a:off x="560412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07" name="CustomShape 204"/>
          <p:cNvSpPr/>
          <p:nvPr/>
        </p:nvSpPr>
        <p:spPr>
          <a:xfrm>
            <a:off x="560448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08" name="CustomShape 205"/>
          <p:cNvSpPr/>
          <p:nvPr/>
        </p:nvSpPr>
        <p:spPr>
          <a:xfrm>
            <a:off x="50648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09" name="CustomShape 206"/>
          <p:cNvSpPr/>
          <p:nvPr/>
        </p:nvSpPr>
        <p:spPr>
          <a:xfrm>
            <a:off x="5065200" y="4373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10" name="TextShape 207"/>
          <p:cNvSpPr txBox="1"/>
          <p:nvPr/>
        </p:nvSpPr>
        <p:spPr>
          <a:xfrm>
            <a:off x="356760" y="3558240"/>
            <a:ext cx="159156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3D vol grid: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11" name="CustomShape 208"/>
          <p:cNvSpPr/>
          <p:nvPr/>
        </p:nvSpPr>
        <p:spPr>
          <a:xfrm>
            <a:off x="61164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2" name="CustomShape 209"/>
          <p:cNvSpPr/>
          <p:nvPr/>
        </p:nvSpPr>
        <p:spPr>
          <a:xfrm>
            <a:off x="63086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3" name="CustomShape 210"/>
          <p:cNvSpPr/>
          <p:nvPr/>
        </p:nvSpPr>
        <p:spPr>
          <a:xfrm>
            <a:off x="65008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4" name="CustomShape 211"/>
          <p:cNvSpPr/>
          <p:nvPr/>
        </p:nvSpPr>
        <p:spPr>
          <a:xfrm>
            <a:off x="66931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5" name="CustomShape 212"/>
          <p:cNvSpPr/>
          <p:nvPr/>
        </p:nvSpPr>
        <p:spPr>
          <a:xfrm>
            <a:off x="68853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6" name="CustomShape 213"/>
          <p:cNvSpPr/>
          <p:nvPr/>
        </p:nvSpPr>
        <p:spPr>
          <a:xfrm>
            <a:off x="70776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7" name="CustomShape 214"/>
          <p:cNvSpPr/>
          <p:nvPr/>
        </p:nvSpPr>
        <p:spPr>
          <a:xfrm>
            <a:off x="72698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8" name="CustomShape 215"/>
          <p:cNvSpPr/>
          <p:nvPr/>
        </p:nvSpPr>
        <p:spPr>
          <a:xfrm>
            <a:off x="74620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19" name="CustomShape 216"/>
          <p:cNvSpPr/>
          <p:nvPr/>
        </p:nvSpPr>
        <p:spPr>
          <a:xfrm>
            <a:off x="76543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0" name="CustomShape 217"/>
          <p:cNvSpPr/>
          <p:nvPr/>
        </p:nvSpPr>
        <p:spPr>
          <a:xfrm>
            <a:off x="78465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1" name="CustomShape 218"/>
          <p:cNvSpPr/>
          <p:nvPr/>
        </p:nvSpPr>
        <p:spPr>
          <a:xfrm>
            <a:off x="80388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2" name="CustomShape 219"/>
          <p:cNvSpPr/>
          <p:nvPr/>
        </p:nvSpPr>
        <p:spPr>
          <a:xfrm>
            <a:off x="30405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3" name="CustomShape 220"/>
          <p:cNvSpPr/>
          <p:nvPr/>
        </p:nvSpPr>
        <p:spPr>
          <a:xfrm>
            <a:off x="32328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4" name="CustomShape 221"/>
          <p:cNvSpPr/>
          <p:nvPr/>
        </p:nvSpPr>
        <p:spPr>
          <a:xfrm>
            <a:off x="34250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5" name="CustomShape 222"/>
          <p:cNvSpPr/>
          <p:nvPr/>
        </p:nvSpPr>
        <p:spPr>
          <a:xfrm>
            <a:off x="36172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6" name="CustomShape 223"/>
          <p:cNvSpPr/>
          <p:nvPr/>
        </p:nvSpPr>
        <p:spPr>
          <a:xfrm>
            <a:off x="38095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7" name="CustomShape 224"/>
          <p:cNvSpPr/>
          <p:nvPr/>
        </p:nvSpPr>
        <p:spPr>
          <a:xfrm>
            <a:off x="40017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8" name="CustomShape 225"/>
          <p:cNvSpPr/>
          <p:nvPr/>
        </p:nvSpPr>
        <p:spPr>
          <a:xfrm>
            <a:off x="41940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29" name="CustomShape 226"/>
          <p:cNvSpPr/>
          <p:nvPr/>
        </p:nvSpPr>
        <p:spPr>
          <a:xfrm>
            <a:off x="43862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0" name="CustomShape 227"/>
          <p:cNvSpPr/>
          <p:nvPr/>
        </p:nvSpPr>
        <p:spPr>
          <a:xfrm>
            <a:off x="45784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1" name="CustomShape 228"/>
          <p:cNvSpPr/>
          <p:nvPr/>
        </p:nvSpPr>
        <p:spPr>
          <a:xfrm>
            <a:off x="47707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2" name="CustomShape 229"/>
          <p:cNvSpPr/>
          <p:nvPr/>
        </p:nvSpPr>
        <p:spPr>
          <a:xfrm>
            <a:off x="49629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3" name="CustomShape 230"/>
          <p:cNvSpPr/>
          <p:nvPr/>
        </p:nvSpPr>
        <p:spPr>
          <a:xfrm>
            <a:off x="515520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4" name="CustomShape 231"/>
          <p:cNvSpPr/>
          <p:nvPr/>
        </p:nvSpPr>
        <p:spPr>
          <a:xfrm>
            <a:off x="534744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5" name="CustomShape 232"/>
          <p:cNvSpPr/>
          <p:nvPr/>
        </p:nvSpPr>
        <p:spPr>
          <a:xfrm>
            <a:off x="553968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6" name="CustomShape 233"/>
          <p:cNvSpPr/>
          <p:nvPr/>
        </p:nvSpPr>
        <p:spPr>
          <a:xfrm>
            <a:off x="573192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7" name="CustomShape 234"/>
          <p:cNvSpPr/>
          <p:nvPr/>
        </p:nvSpPr>
        <p:spPr>
          <a:xfrm>
            <a:off x="5924160" y="5562000"/>
            <a:ext cx="192240" cy="379080"/>
          </a:xfrm>
          <a:prstGeom prst="rect">
            <a:avLst/>
          </a:prstGeom>
          <a:noFill/>
          <a:ln w="18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38" name="TextShape 235"/>
          <p:cNvSpPr txBox="1"/>
          <p:nvPr/>
        </p:nvSpPr>
        <p:spPr>
          <a:xfrm>
            <a:off x="6995160" y="4112640"/>
            <a:ext cx="829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ff00ff"/>
                </a:solidFill>
                <a:latin typeface="Trebuchet MS"/>
              </a:rPr>
              <a:t>origin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39" name="TextShape 236"/>
          <p:cNvSpPr txBox="1"/>
          <p:nvPr/>
        </p:nvSpPr>
        <p:spPr>
          <a:xfrm>
            <a:off x="1232640" y="43495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R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40" name="TextShape 237"/>
          <p:cNvSpPr txBox="1"/>
          <p:nvPr/>
        </p:nvSpPr>
        <p:spPr>
          <a:xfrm>
            <a:off x="602640" y="43495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ff0000"/>
                </a:solidFill>
                <a:latin typeface="Trebuchet MS"/>
              </a:rPr>
              <a:t>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41" name="TextShape 238"/>
          <p:cNvSpPr txBox="1"/>
          <p:nvPr/>
        </p:nvSpPr>
        <p:spPr>
          <a:xfrm>
            <a:off x="638640" y="462420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a933"/>
                </a:solidFill>
                <a:latin typeface="Trebuchet MS"/>
              </a:rPr>
              <a:t>A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42" name="TextShape 239"/>
          <p:cNvSpPr txBox="1"/>
          <p:nvPr/>
        </p:nvSpPr>
        <p:spPr>
          <a:xfrm>
            <a:off x="1196640" y="3996720"/>
            <a:ext cx="3150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a933"/>
                </a:solidFill>
                <a:latin typeface="Trebuchet MS"/>
              </a:rPr>
              <a:t>P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43" name="Line 240"/>
          <p:cNvSpPr/>
          <p:nvPr/>
        </p:nvSpPr>
        <p:spPr>
          <a:xfrm>
            <a:off x="808920" y="4541040"/>
            <a:ext cx="519120" cy="12240"/>
          </a:xfrm>
          <a:prstGeom prst="line">
            <a:avLst/>
          </a:prstGeom>
          <a:ln w="1836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44" name="Line 241"/>
          <p:cNvSpPr/>
          <p:nvPr/>
        </p:nvSpPr>
        <p:spPr>
          <a:xfrm flipV="1">
            <a:off x="1062720" y="4292280"/>
            <a:ext cx="0" cy="507240"/>
          </a:xfrm>
          <a:prstGeom prst="line">
            <a:avLst/>
          </a:prstGeom>
          <a:ln w="18360">
            <a:solidFill>
              <a:srgbClr val="3465a4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45" name="Line 242"/>
          <p:cNvSpPr/>
          <p:nvPr/>
        </p:nvSpPr>
        <p:spPr>
          <a:xfrm flipV="1">
            <a:off x="881640" y="4300200"/>
            <a:ext cx="354240" cy="478080"/>
          </a:xfrm>
          <a:prstGeom prst="line">
            <a:avLst/>
          </a:prstGeom>
          <a:ln w="18360">
            <a:solidFill>
              <a:srgbClr val="00a933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46" name="TextShape 243"/>
          <p:cNvSpPr txBox="1"/>
          <p:nvPr/>
        </p:nvSpPr>
        <p:spPr>
          <a:xfrm>
            <a:off x="935640" y="474516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47" name="TextShape 244"/>
          <p:cNvSpPr txBox="1"/>
          <p:nvPr/>
        </p:nvSpPr>
        <p:spPr>
          <a:xfrm>
            <a:off x="899640" y="3953880"/>
            <a:ext cx="33624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3465a4"/>
                </a:solidFill>
                <a:latin typeface="Trebuchet MS"/>
              </a:rPr>
              <a:t>S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48" name="Line 245"/>
          <p:cNvSpPr/>
          <p:nvPr/>
        </p:nvSpPr>
        <p:spPr>
          <a:xfrm flipH="1">
            <a:off x="4015800" y="4269600"/>
            <a:ext cx="2745720" cy="0"/>
          </a:xfrm>
          <a:prstGeom prst="line">
            <a:avLst/>
          </a:prstGeom>
          <a:ln w="3672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49" name="Line 246"/>
          <p:cNvSpPr/>
          <p:nvPr/>
        </p:nvSpPr>
        <p:spPr>
          <a:xfrm flipH="1">
            <a:off x="3798360" y="4532760"/>
            <a:ext cx="2633400" cy="0"/>
          </a:xfrm>
          <a:prstGeom prst="line">
            <a:avLst/>
          </a:prstGeom>
          <a:ln w="36720">
            <a:solidFill>
              <a:srgbClr val="ff860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50" name="Line 247"/>
          <p:cNvSpPr/>
          <p:nvPr/>
        </p:nvSpPr>
        <p:spPr>
          <a:xfrm flipH="1">
            <a:off x="3417120" y="4841280"/>
            <a:ext cx="2747880" cy="0"/>
          </a:xfrm>
          <a:prstGeom prst="line">
            <a:avLst/>
          </a:prstGeom>
          <a:ln w="36720">
            <a:solidFill>
              <a:srgbClr val="ffd42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51" name="TextShape 248"/>
          <p:cNvSpPr txBox="1"/>
          <p:nvPr/>
        </p:nvSpPr>
        <p:spPr>
          <a:xfrm>
            <a:off x="3123000" y="2846520"/>
            <a:ext cx="3130560" cy="453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i="1" lang="en-US" sz="2000" spc="-1" strike="noStrike">
                <a:solidFill>
                  <a:srgbClr val="ce181e"/>
                </a:solidFill>
                <a:latin typeface="Trebuchet MS"/>
              </a:rPr>
              <a:t>Ex</a:t>
            </a:r>
            <a:r>
              <a:rPr b="0" lang="en-US" sz="2000" spc="-1" strike="noStrike">
                <a:solidFill>
                  <a:srgbClr val="ce181e"/>
                </a:solidFill>
                <a:latin typeface="Trebuchet MS"/>
              </a:rPr>
              <a:t>: orientation = RPI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52" name="Line 249"/>
          <p:cNvSpPr/>
          <p:nvPr/>
        </p:nvSpPr>
        <p:spPr>
          <a:xfrm>
            <a:off x="3115800" y="5774040"/>
            <a:ext cx="1372320" cy="0"/>
          </a:xfrm>
          <a:prstGeom prst="line">
            <a:avLst/>
          </a:prstGeom>
          <a:ln w="36720">
            <a:solidFill>
              <a:srgbClr val="b85c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53" name="Line 250"/>
          <p:cNvSpPr/>
          <p:nvPr/>
        </p:nvSpPr>
        <p:spPr>
          <a:xfrm>
            <a:off x="4647600" y="5772600"/>
            <a:ext cx="1616400" cy="0"/>
          </a:xfrm>
          <a:prstGeom prst="line">
            <a:avLst/>
          </a:prstGeom>
          <a:ln w="36720">
            <a:solidFill>
              <a:srgbClr val="ff860d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54" name="Line 251"/>
          <p:cNvSpPr/>
          <p:nvPr/>
        </p:nvSpPr>
        <p:spPr>
          <a:xfrm>
            <a:off x="6416640" y="5754240"/>
            <a:ext cx="1374120" cy="0"/>
          </a:xfrm>
          <a:prstGeom prst="line">
            <a:avLst/>
          </a:prstGeom>
          <a:ln w="36720">
            <a:solidFill>
              <a:srgbClr val="ffd428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7055" name="TextShape 252"/>
          <p:cNvSpPr txBox="1"/>
          <p:nvPr/>
        </p:nvSpPr>
        <p:spPr>
          <a:xfrm>
            <a:off x="356760" y="5523480"/>
            <a:ext cx="250380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→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stored on comp: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56" name="TextShape 253"/>
          <p:cNvSpPr txBox="1"/>
          <p:nvPr/>
        </p:nvSpPr>
        <p:spPr>
          <a:xfrm>
            <a:off x="8231040" y="5545440"/>
            <a:ext cx="6408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...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57" name="TextShape 254"/>
          <p:cNvSpPr txBox="1"/>
          <p:nvPr/>
        </p:nvSpPr>
        <p:spPr>
          <a:xfrm>
            <a:off x="356760" y="6208200"/>
            <a:ext cx="8368200" cy="39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See this in a vol with: 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3dinfo -orient -origin DSET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7058" name="Group 255"/>
          <p:cNvGrpSpPr/>
          <p:nvPr/>
        </p:nvGrpSpPr>
        <p:grpSpPr>
          <a:xfrm>
            <a:off x="7291440" y="2846520"/>
            <a:ext cx="1595520" cy="507960"/>
            <a:chOff x="7291440" y="2846520"/>
            <a:chExt cx="1595520" cy="507960"/>
          </a:xfrm>
        </p:grpSpPr>
        <p:sp>
          <p:nvSpPr>
            <p:cNvPr id="7059" name="Line 256"/>
            <p:cNvSpPr/>
            <p:nvPr/>
          </p:nvSpPr>
          <p:spPr>
            <a:xfrm>
              <a:off x="7407360" y="3354480"/>
              <a:ext cx="523440" cy="0"/>
            </a:xfrm>
            <a:prstGeom prst="line">
              <a:avLst/>
            </a:prstGeom>
            <a:ln w="36720">
              <a:solidFill>
                <a:srgbClr val="b85c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0" name="Line 257"/>
            <p:cNvSpPr/>
            <p:nvPr/>
          </p:nvSpPr>
          <p:spPr>
            <a:xfrm>
              <a:off x="7875720" y="3354480"/>
              <a:ext cx="517680" cy="0"/>
            </a:xfrm>
            <a:prstGeom prst="line">
              <a:avLst/>
            </a:prstGeom>
            <a:ln w="36720">
              <a:solidFill>
                <a:srgbClr val="ff860d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1" name="Line 258"/>
            <p:cNvSpPr/>
            <p:nvPr/>
          </p:nvSpPr>
          <p:spPr>
            <a:xfrm>
              <a:off x="8348040" y="3354480"/>
              <a:ext cx="538920" cy="0"/>
            </a:xfrm>
            <a:prstGeom prst="line">
              <a:avLst/>
            </a:prstGeom>
            <a:ln w="36720">
              <a:solidFill>
                <a:srgbClr val="ffd428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2" name="TextShape 259"/>
            <p:cNvSpPr txBox="1"/>
            <p:nvPr/>
          </p:nvSpPr>
          <p:spPr>
            <a:xfrm>
              <a:off x="7291440" y="2846520"/>
              <a:ext cx="1595520" cy="436320"/>
            </a:xfrm>
            <a:prstGeom prst="rect">
              <a:avLst/>
            </a:prstGeom>
            <a:noFill/>
            <a:ln>
              <a:noFill/>
            </a:ln>
          </p:spPr>
          <p:txBody>
            <a:bodyPr lIns="90000" rIns="90000" tIns="45000" bIns="45000"/>
            <a:p>
              <a:r>
                <a:rPr b="0" lang="en-US" sz="2000" spc="-1" strike="noStrike">
                  <a:solidFill>
                    <a:srgbClr val="000000"/>
                  </a:solidFill>
                  <a:latin typeface="Trebuchet MS"/>
                </a:rPr>
                <a:t>read order:</a:t>
              </a:r>
              <a:endParaRPr b="0" lang="en-US" sz="20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7063" name="CustomShape 260"/>
          <p:cNvSpPr/>
          <p:nvPr/>
        </p:nvSpPr>
        <p:spPr>
          <a:xfrm>
            <a:off x="3376440" y="4805280"/>
            <a:ext cx="77760" cy="77400"/>
          </a:xfrm>
          <a:prstGeom prst="ellipse">
            <a:avLst/>
          </a:prstGeom>
          <a:solidFill>
            <a:srgbClr val="3399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grpSp>
        <p:nvGrpSpPr>
          <p:cNvPr id="7064" name="Group 261"/>
          <p:cNvGrpSpPr/>
          <p:nvPr/>
        </p:nvGrpSpPr>
        <p:grpSpPr>
          <a:xfrm>
            <a:off x="3019320" y="4006440"/>
            <a:ext cx="779400" cy="685800"/>
            <a:chOff x="3019320" y="4006440"/>
            <a:chExt cx="779400" cy="685800"/>
          </a:xfrm>
        </p:grpSpPr>
        <p:sp>
          <p:nvSpPr>
            <p:cNvPr id="7065" name="CustomShape 262"/>
            <p:cNvSpPr/>
            <p:nvPr/>
          </p:nvSpPr>
          <p:spPr>
            <a:xfrm>
              <a:off x="3019320" y="421812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6" name="CustomShape 263"/>
            <p:cNvSpPr/>
            <p:nvPr/>
          </p:nvSpPr>
          <p:spPr>
            <a:xfrm>
              <a:off x="3236040" y="40064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7" name="Line 264"/>
            <p:cNvSpPr/>
            <p:nvPr/>
          </p:nvSpPr>
          <p:spPr>
            <a:xfrm flipV="1">
              <a:off x="30193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8" name="Line 265"/>
            <p:cNvSpPr/>
            <p:nvPr/>
          </p:nvSpPr>
          <p:spPr>
            <a:xfrm flipV="1">
              <a:off x="30193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9" name="Line 266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0" name="Line 267"/>
            <p:cNvSpPr/>
            <p:nvPr/>
          </p:nvSpPr>
          <p:spPr>
            <a:xfrm flipV="1">
              <a:off x="35820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071" name="Group 268"/>
          <p:cNvGrpSpPr/>
          <p:nvPr/>
        </p:nvGrpSpPr>
        <p:grpSpPr>
          <a:xfrm>
            <a:off x="3019680" y="4480920"/>
            <a:ext cx="779040" cy="685800"/>
            <a:chOff x="3019680" y="4480920"/>
            <a:chExt cx="779040" cy="685800"/>
          </a:xfrm>
        </p:grpSpPr>
        <p:sp>
          <p:nvSpPr>
            <p:cNvPr id="7072" name="CustomShape 269"/>
            <p:cNvSpPr/>
            <p:nvPr/>
          </p:nvSpPr>
          <p:spPr>
            <a:xfrm>
              <a:off x="3019680" y="46922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3" name="CustomShape 270"/>
            <p:cNvSpPr/>
            <p:nvPr/>
          </p:nvSpPr>
          <p:spPr>
            <a:xfrm>
              <a:off x="3236400" y="4480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4" name="Line 271"/>
            <p:cNvSpPr/>
            <p:nvPr/>
          </p:nvSpPr>
          <p:spPr>
            <a:xfrm flipV="1">
              <a:off x="3019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5" name="Line 272"/>
            <p:cNvSpPr/>
            <p:nvPr/>
          </p:nvSpPr>
          <p:spPr>
            <a:xfrm flipV="1">
              <a:off x="3019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6" name="Line 273"/>
            <p:cNvSpPr/>
            <p:nvPr/>
          </p:nvSpPr>
          <p:spPr>
            <a:xfrm flipV="1">
              <a:off x="35820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7" name="Line 274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078" name="Group 275"/>
          <p:cNvGrpSpPr/>
          <p:nvPr/>
        </p:nvGrpSpPr>
        <p:grpSpPr>
          <a:xfrm>
            <a:off x="3581640" y="4006440"/>
            <a:ext cx="779400" cy="685800"/>
            <a:chOff x="3581640" y="4006440"/>
            <a:chExt cx="779400" cy="685800"/>
          </a:xfrm>
        </p:grpSpPr>
        <p:sp>
          <p:nvSpPr>
            <p:cNvPr id="7079" name="CustomShape 276"/>
            <p:cNvSpPr/>
            <p:nvPr/>
          </p:nvSpPr>
          <p:spPr>
            <a:xfrm>
              <a:off x="358164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0" name="CustomShape 277"/>
            <p:cNvSpPr/>
            <p:nvPr/>
          </p:nvSpPr>
          <p:spPr>
            <a:xfrm>
              <a:off x="379872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1" name="Line 278"/>
            <p:cNvSpPr/>
            <p:nvPr/>
          </p:nvSpPr>
          <p:spPr>
            <a:xfrm flipV="1">
              <a:off x="35820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2" name="Line 279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3" name="Line 280"/>
            <p:cNvSpPr/>
            <p:nvPr/>
          </p:nvSpPr>
          <p:spPr>
            <a:xfrm flipV="1">
              <a:off x="41443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4" name="Line 281"/>
            <p:cNvSpPr/>
            <p:nvPr/>
          </p:nvSpPr>
          <p:spPr>
            <a:xfrm flipV="1">
              <a:off x="41443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085" name="Group 282"/>
          <p:cNvGrpSpPr/>
          <p:nvPr/>
        </p:nvGrpSpPr>
        <p:grpSpPr>
          <a:xfrm>
            <a:off x="3582000" y="4480920"/>
            <a:ext cx="779400" cy="685800"/>
            <a:chOff x="3582000" y="4480920"/>
            <a:chExt cx="779400" cy="685800"/>
          </a:xfrm>
        </p:grpSpPr>
        <p:sp>
          <p:nvSpPr>
            <p:cNvPr id="7086" name="CustomShape 283"/>
            <p:cNvSpPr/>
            <p:nvPr/>
          </p:nvSpPr>
          <p:spPr>
            <a:xfrm>
              <a:off x="358200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7" name="CustomShape 284"/>
            <p:cNvSpPr/>
            <p:nvPr/>
          </p:nvSpPr>
          <p:spPr>
            <a:xfrm>
              <a:off x="379872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8" name="Line 285"/>
            <p:cNvSpPr/>
            <p:nvPr/>
          </p:nvSpPr>
          <p:spPr>
            <a:xfrm flipV="1">
              <a:off x="35820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9" name="Line 286"/>
            <p:cNvSpPr/>
            <p:nvPr/>
          </p:nvSpPr>
          <p:spPr>
            <a:xfrm flipV="1">
              <a:off x="35820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0" name="Line 287"/>
            <p:cNvSpPr/>
            <p:nvPr/>
          </p:nvSpPr>
          <p:spPr>
            <a:xfrm flipV="1">
              <a:off x="4144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1" name="Line 288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092" name="Group 289"/>
          <p:cNvGrpSpPr/>
          <p:nvPr/>
        </p:nvGrpSpPr>
        <p:grpSpPr>
          <a:xfrm>
            <a:off x="4144680" y="4006440"/>
            <a:ext cx="779400" cy="685800"/>
            <a:chOff x="4144680" y="4006440"/>
            <a:chExt cx="779400" cy="685800"/>
          </a:xfrm>
        </p:grpSpPr>
        <p:sp>
          <p:nvSpPr>
            <p:cNvPr id="7093" name="CustomShape 290"/>
            <p:cNvSpPr/>
            <p:nvPr/>
          </p:nvSpPr>
          <p:spPr>
            <a:xfrm>
              <a:off x="414468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4" name="CustomShape 291"/>
            <p:cNvSpPr/>
            <p:nvPr/>
          </p:nvSpPr>
          <p:spPr>
            <a:xfrm>
              <a:off x="436140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5" name="Line 292"/>
            <p:cNvSpPr/>
            <p:nvPr/>
          </p:nvSpPr>
          <p:spPr>
            <a:xfrm flipV="1">
              <a:off x="414468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6" name="Line 293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7" name="Line 294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8" name="Line 295"/>
            <p:cNvSpPr/>
            <p:nvPr/>
          </p:nvSpPr>
          <p:spPr>
            <a:xfrm flipV="1">
              <a:off x="4707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099" name="Group 296"/>
          <p:cNvGrpSpPr/>
          <p:nvPr/>
        </p:nvGrpSpPr>
        <p:grpSpPr>
          <a:xfrm>
            <a:off x="4144680" y="4480920"/>
            <a:ext cx="779400" cy="685800"/>
            <a:chOff x="4144680" y="4480920"/>
            <a:chExt cx="779400" cy="685800"/>
          </a:xfrm>
        </p:grpSpPr>
        <p:sp>
          <p:nvSpPr>
            <p:cNvPr id="7100" name="CustomShape 297"/>
            <p:cNvSpPr/>
            <p:nvPr/>
          </p:nvSpPr>
          <p:spPr>
            <a:xfrm>
              <a:off x="414468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1" name="CustomShape 298"/>
            <p:cNvSpPr/>
            <p:nvPr/>
          </p:nvSpPr>
          <p:spPr>
            <a:xfrm>
              <a:off x="436140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2" name="Line 299"/>
            <p:cNvSpPr/>
            <p:nvPr/>
          </p:nvSpPr>
          <p:spPr>
            <a:xfrm flipV="1">
              <a:off x="414468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3" name="Line 300"/>
            <p:cNvSpPr/>
            <p:nvPr/>
          </p:nvSpPr>
          <p:spPr>
            <a:xfrm flipV="1">
              <a:off x="414468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4" name="Line 301"/>
            <p:cNvSpPr/>
            <p:nvPr/>
          </p:nvSpPr>
          <p:spPr>
            <a:xfrm flipV="1">
              <a:off x="470736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5" name="Line 302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106" name="Group 303"/>
          <p:cNvGrpSpPr/>
          <p:nvPr/>
        </p:nvGrpSpPr>
        <p:grpSpPr>
          <a:xfrm>
            <a:off x="4707360" y="4006440"/>
            <a:ext cx="779400" cy="685800"/>
            <a:chOff x="4707360" y="4006440"/>
            <a:chExt cx="779400" cy="685800"/>
          </a:xfrm>
        </p:grpSpPr>
        <p:sp>
          <p:nvSpPr>
            <p:cNvPr id="7107" name="CustomShape 304"/>
            <p:cNvSpPr/>
            <p:nvPr/>
          </p:nvSpPr>
          <p:spPr>
            <a:xfrm>
              <a:off x="4707360" y="4218120"/>
              <a:ext cx="56232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8" name="CustomShape 305"/>
            <p:cNvSpPr/>
            <p:nvPr/>
          </p:nvSpPr>
          <p:spPr>
            <a:xfrm>
              <a:off x="4924080" y="40064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9" name="Line 306"/>
            <p:cNvSpPr/>
            <p:nvPr/>
          </p:nvSpPr>
          <p:spPr>
            <a:xfrm flipV="1">
              <a:off x="4707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0" name="Line 307"/>
            <p:cNvSpPr/>
            <p:nvPr/>
          </p:nvSpPr>
          <p:spPr>
            <a:xfrm flipV="1">
              <a:off x="4707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1" name="Line 308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2" name="Line 309"/>
            <p:cNvSpPr/>
            <p:nvPr/>
          </p:nvSpPr>
          <p:spPr>
            <a:xfrm flipV="1">
              <a:off x="527004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113" name="Group 310"/>
          <p:cNvGrpSpPr/>
          <p:nvPr/>
        </p:nvGrpSpPr>
        <p:grpSpPr>
          <a:xfrm>
            <a:off x="4707720" y="4480920"/>
            <a:ext cx="779040" cy="685800"/>
            <a:chOff x="4707720" y="4480920"/>
            <a:chExt cx="779040" cy="685800"/>
          </a:xfrm>
        </p:grpSpPr>
        <p:sp>
          <p:nvSpPr>
            <p:cNvPr id="7114" name="CustomShape 311"/>
            <p:cNvSpPr/>
            <p:nvPr/>
          </p:nvSpPr>
          <p:spPr>
            <a:xfrm>
              <a:off x="4707720" y="46922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5" name="CustomShape 312"/>
            <p:cNvSpPr/>
            <p:nvPr/>
          </p:nvSpPr>
          <p:spPr>
            <a:xfrm>
              <a:off x="4924440" y="448092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6" name="Line 313"/>
            <p:cNvSpPr/>
            <p:nvPr/>
          </p:nvSpPr>
          <p:spPr>
            <a:xfrm flipV="1">
              <a:off x="4707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7" name="Line 314"/>
            <p:cNvSpPr/>
            <p:nvPr/>
          </p:nvSpPr>
          <p:spPr>
            <a:xfrm flipV="1">
              <a:off x="4707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8" name="Line 315"/>
            <p:cNvSpPr/>
            <p:nvPr/>
          </p:nvSpPr>
          <p:spPr>
            <a:xfrm flipV="1">
              <a:off x="527004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9" name="Line 316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120" name="Group 317"/>
          <p:cNvGrpSpPr/>
          <p:nvPr/>
        </p:nvGrpSpPr>
        <p:grpSpPr>
          <a:xfrm>
            <a:off x="5269680" y="4006440"/>
            <a:ext cx="779400" cy="685800"/>
            <a:chOff x="5269680" y="4006440"/>
            <a:chExt cx="779400" cy="685800"/>
          </a:xfrm>
        </p:grpSpPr>
        <p:sp>
          <p:nvSpPr>
            <p:cNvPr id="7121" name="CustomShape 318"/>
            <p:cNvSpPr/>
            <p:nvPr/>
          </p:nvSpPr>
          <p:spPr>
            <a:xfrm>
              <a:off x="526968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2" name="CustomShape 319"/>
            <p:cNvSpPr/>
            <p:nvPr/>
          </p:nvSpPr>
          <p:spPr>
            <a:xfrm>
              <a:off x="548676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3" name="Line 320"/>
            <p:cNvSpPr/>
            <p:nvPr/>
          </p:nvSpPr>
          <p:spPr>
            <a:xfrm flipV="1">
              <a:off x="527004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4" name="Line 321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5" name="Line 322"/>
            <p:cNvSpPr/>
            <p:nvPr/>
          </p:nvSpPr>
          <p:spPr>
            <a:xfrm flipV="1">
              <a:off x="583236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6" name="Line 323"/>
            <p:cNvSpPr/>
            <p:nvPr/>
          </p:nvSpPr>
          <p:spPr>
            <a:xfrm flipV="1">
              <a:off x="583236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127" name="Group 324"/>
          <p:cNvGrpSpPr/>
          <p:nvPr/>
        </p:nvGrpSpPr>
        <p:grpSpPr>
          <a:xfrm>
            <a:off x="5270040" y="4480920"/>
            <a:ext cx="779400" cy="685800"/>
            <a:chOff x="5270040" y="4480920"/>
            <a:chExt cx="779400" cy="685800"/>
          </a:xfrm>
        </p:grpSpPr>
        <p:sp>
          <p:nvSpPr>
            <p:cNvPr id="7128" name="CustomShape 325"/>
            <p:cNvSpPr/>
            <p:nvPr/>
          </p:nvSpPr>
          <p:spPr>
            <a:xfrm>
              <a:off x="527004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9" name="CustomShape 326"/>
            <p:cNvSpPr/>
            <p:nvPr/>
          </p:nvSpPr>
          <p:spPr>
            <a:xfrm>
              <a:off x="548676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0" name="Line 327"/>
            <p:cNvSpPr/>
            <p:nvPr/>
          </p:nvSpPr>
          <p:spPr>
            <a:xfrm flipV="1">
              <a:off x="527004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1" name="Line 328"/>
            <p:cNvSpPr/>
            <p:nvPr/>
          </p:nvSpPr>
          <p:spPr>
            <a:xfrm flipV="1">
              <a:off x="527004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2" name="Line 329"/>
            <p:cNvSpPr/>
            <p:nvPr/>
          </p:nvSpPr>
          <p:spPr>
            <a:xfrm flipV="1">
              <a:off x="5832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3" name="Line 330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134" name="Group 331"/>
          <p:cNvGrpSpPr/>
          <p:nvPr/>
        </p:nvGrpSpPr>
        <p:grpSpPr>
          <a:xfrm>
            <a:off x="5832720" y="4006440"/>
            <a:ext cx="779400" cy="685800"/>
            <a:chOff x="5832720" y="4006440"/>
            <a:chExt cx="779400" cy="685800"/>
          </a:xfrm>
        </p:grpSpPr>
        <p:sp>
          <p:nvSpPr>
            <p:cNvPr id="7135" name="CustomShape 332"/>
            <p:cNvSpPr/>
            <p:nvPr/>
          </p:nvSpPr>
          <p:spPr>
            <a:xfrm>
              <a:off x="5832720" y="4218120"/>
              <a:ext cx="562680" cy="47412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6" name="CustomShape 333"/>
            <p:cNvSpPr/>
            <p:nvPr/>
          </p:nvSpPr>
          <p:spPr>
            <a:xfrm>
              <a:off x="6049440" y="4006440"/>
              <a:ext cx="56232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7" name="Line 334"/>
            <p:cNvSpPr/>
            <p:nvPr/>
          </p:nvSpPr>
          <p:spPr>
            <a:xfrm flipV="1">
              <a:off x="583272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8" name="Line 335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9" name="Line 336"/>
            <p:cNvSpPr/>
            <p:nvPr/>
          </p:nvSpPr>
          <p:spPr>
            <a:xfrm flipV="1">
              <a:off x="63954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0" name="Line 337"/>
            <p:cNvSpPr/>
            <p:nvPr/>
          </p:nvSpPr>
          <p:spPr>
            <a:xfrm flipV="1">
              <a:off x="6395400" y="400644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141" name="Group 338"/>
          <p:cNvGrpSpPr/>
          <p:nvPr/>
        </p:nvGrpSpPr>
        <p:grpSpPr>
          <a:xfrm>
            <a:off x="5832720" y="4480920"/>
            <a:ext cx="779400" cy="685800"/>
            <a:chOff x="5832720" y="4480920"/>
            <a:chExt cx="779400" cy="685800"/>
          </a:xfrm>
        </p:grpSpPr>
        <p:sp>
          <p:nvSpPr>
            <p:cNvPr id="7142" name="CustomShape 339"/>
            <p:cNvSpPr/>
            <p:nvPr/>
          </p:nvSpPr>
          <p:spPr>
            <a:xfrm>
              <a:off x="5832720" y="469224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3" name="CustomShape 340"/>
            <p:cNvSpPr/>
            <p:nvPr/>
          </p:nvSpPr>
          <p:spPr>
            <a:xfrm>
              <a:off x="6049440" y="4480920"/>
              <a:ext cx="562680" cy="474480"/>
            </a:xfrm>
            <a:prstGeom prst="rect">
              <a:avLst/>
            </a:prstGeom>
            <a:noFill/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4" name="Line 341"/>
            <p:cNvSpPr/>
            <p:nvPr/>
          </p:nvSpPr>
          <p:spPr>
            <a:xfrm flipV="1">
              <a:off x="583272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5" name="Line 342"/>
            <p:cNvSpPr/>
            <p:nvPr/>
          </p:nvSpPr>
          <p:spPr>
            <a:xfrm flipV="1">
              <a:off x="583272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6" name="Line 343"/>
            <p:cNvSpPr/>
            <p:nvPr/>
          </p:nvSpPr>
          <p:spPr>
            <a:xfrm flipV="1">
              <a:off x="6395400" y="495540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7" name="Line 344"/>
            <p:cNvSpPr/>
            <p:nvPr/>
          </p:nvSpPr>
          <p:spPr>
            <a:xfrm flipV="1">
              <a:off x="6395400" y="4480920"/>
              <a:ext cx="216720" cy="211320"/>
            </a:xfrm>
            <a:prstGeom prst="line">
              <a:avLst/>
            </a:prstGeom>
            <a:ln w="18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8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49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AFNI program note</a:t>
            </a:r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 on dset and grid properties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50" name="TextShape 3"/>
          <p:cNvSpPr txBox="1"/>
          <p:nvPr/>
        </p:nvSpPr>
        <p:spPr>
          <a:xfrm>
            <a:off x="366480" y="1466280"/>
            <a:ext cx="8490240" cy="476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To simply find out what the dset’s grid, orientation, origin, etc. properties are, </a:t>
            </a:r>
            <a:r>
              <a:rPr b="1" i="1" lang="en-US" sz="2000" spc="-1" strike="noStrike">
                <a:solidFill>
                  <a:srgbClr val="000000"/>
                </a:solidFill>
                <a:latin typeface="Trebuchet MS"/>
              </a:rPr>
              <a:t>3dinfo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is the way to go. 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Ex.: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3dinfo -orient -o3 DSET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480960" y="157320"/>
            <a:ext cx="8183160" cy="667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What is Functional MRI?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480960" y="866880"/>
            <a:ext cx="8183160" cy="1717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68120" indent="-167760">
              <a:lnSpc>
                <a:spcPct val="90000"/>
              </a:lnSpc>
              <a:spcBef>
                <a:spcPts val="561"/>
              </a:spcBef>
              <a:buClr>
                <a:srgbClr val="001142"/>
              </a:buClr>
              <a:buSzPct val="130000"/>
              <a:buFont typeface="Times"/>
              <a:buChar char="•"/>
            </a:pPr>
            <a:r>
              <a:rPr b="0" lang="en-US" sz="28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0" lang="en-US" sz="2800" spc="-1" strike="noStrike" u="sng">
                <a:solidFill>
                  <a:srgbClr val="001142"/>
                </a:solidFill>
                <a:uFillTx/>
                <a:latin typeface="Arial"/>
                <a:ea typeface="ＭＳ Ｐゴシック"/>
              </a:rPr>
              <a:t>1991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: Discovery that MRI-measurable signal increases a few % </a:t>
            </a:r>
            <a:r>
              <a:rPr b="0" i="1" lang="en-US" sz="28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locally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 the brain subsequent to increases in neuronal activity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(Kwong, </a:t>
            </a:r>
            <a:r>
              <a:rPr b="0" i="1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et al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.)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488880" y="2549520"/>
            <a:ext cx="1676160" cy="1615320"/>
          </a:xfrm>
          <a:prstGeom prst="rect">
            <a:avLst/>
          </a:prstGeom>
          <a:solidFill>
            <a:srgbClr val="ffff01">
              <a:alpha val="51000"/>
            </a:srgbClr>
          </a:solidFill>
          <a:ln w="12600">
            <a:solidFill>
              <a:srgbClr val="2db81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000" spc="-1" strike="noStrike" u="sng">
                <a:solidFill>
                  <a:srgbClr val="1113e4"/>
                </a:solidFill>
                <a:uFillTx/>
                <a:latin typeface="Times New Roman"/>
                <a:ea typeface="ＭＳ Ｐゴシック"/>
              </a:rPr>
              <a:t>Cartoon</a:t>
            </a: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 of MRI signal in a single </a:t>
            </a:r>
            <a:r>
              <a:rPr b="1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“</a:t>
            </a: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activated</a:t>
            </a:r>
            <a:r>
              <a:rPr b="1" lang="en-US" sz="20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”</a:t>
            </a:r>
            <a:r>
              <a:rPr b="1" lang="en-US" sz="2000" spc="-1" strike="noStrike">
                <a:solidFill>
                  <a:srgbClr val="1113e4"/>
                </a:solidFill>
                <a:latin typeface="Times New Roman"/>
                <a:ea typeface="ＭＳ Ｐゴシック"/>
              </a:rPr>
              <a:t> brain voxel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CustomShape 4"/>
          <p:cNvSpPr/>
          <p:nvPr/>
        </p:nvSpPr>
        <p:spPr>
          <a:xfrm>
            <a:off x="836640" y="2635200"/>
            <a:ext cx="7848360" cy="2947680"/>
          </a:xfrm>
          <a:custGeom>
            <a:avLst/>
            <a:gdLst/>
            <a:ahLst/>
            <a:rect l="l" t="t" r="r" b="b"/>
            <a:pathLst>
              <a:path w="4944" h="1857">
                <a:moveTo>
                  <a:pt x="0" y="1848"/>
                </a:moveTo>
                <a:cubicBezTo>
                  <a:pt x="120" y="1846"/>
                  <a:pt x="546" y="1840"/>
                  <a:pt x="710" y="1839"/>
                </a:cubicBezTo>
                <a:cubicBezTo>
                  <a:pt x="874" y="1838"/>
                  <a:pt x="908" y="1840"/>
                  <a:pt x="983" y="1840"/>
                </a:cubicBezTo>
                <a:cubicBezTo>
                  <a:pt x="1057" y="1840"/>
                  <a:pt x="1098" y="1842"/>
                  <a:pt x="1158" y="1840"/>
                </a:cubicBezTo>
                <a:cubicBezTo>
                  <a:pt x="1218" y="1838"/>
                  <a:pt x="1279" y="1849"/>
                  <a:pt x="1343" y="1829"/>
                </a:cubicBezTo>
                <a:cubicBezTo>
                  <a:pt x="1407" y="1810"/>
                  <a:pt x="1477" y="1807"/>
                  <a:pt x="1542" y="1722"/>
                </a:cubicBezTo>
                <a:cubicBezTo>
                  <a:pt x="1608" y="1637"/>
                  <a:pt x="1669" y="1486"/>
                  <a:pt x="1735" y="1317"/>
                </a:cubicBezTo>
                <a:cubicBezTo>
                  <a:pt x="1800" y="1149"/>
                  <a:pt x="1865" y="909"/>
                  <a:pt x="1941" y="709"/>
                </a:cubicBezTo>
                <a:cubicBezTo>
                  <a:pt x="2015" y="510"/>
                  <a:pt x="2081" y="231"/>
                  <a:pt x="2181" y="118"/>
                </a:cubicBezTo>
                <a:cubicBezTo>
                  <a:pt x="2280" y="4"/>
                  <a:pt x="2415" y="37"/>
                  <a:pt x="2544" y="22"/>
                </a:cubicBezTo>
                <a:cubicBezTo>
                  <a:pt x="2674" y="8"/>
                  <a:pt x="2853" y="26"/>
                  <a:pt x="2962" y="31"/>
                </a:cubicBezTo>
                <a:cubicBezTo>
                  <a:pt x="3071" y="37"/>
                  <a:pt x="3132" y="0"/>
                  <a:pt x="3203" y="48"/>
                </a:cubicBezTo>
                <a:cubicBezTo>
                  <a:pt x="3273" y="97"/>
                  <a:pt x="3319" y="196"/>
                  <a:pt x="3381" y="320"/>
                </a:cubicBezTo>
                <a:cubicBezTo>
                  <a:pt x="3442" y="444"/>
                  <a:pt x="3505" y="625"/>
                  <a:pt x="3572" y="794"/>
                </a:cubicBezTo>
                <a:cubicBezTo>
                  <a:pt x="3639" y="963"/>
                  <a:pt x="3716" y="1181"/>
                  <a:pt x="3781" y="1334"/>
                </a:cubicBezTo>
                <a:cubicBezTo>
                  <a:pt x="3846" y="1487"/>
                  <a:pt x="3916" y="1630"/>
                  <a:pt x="3961" y="1712"/>
                </a:cubicBezTo>
                <a:cubicBezTo>
                  <a:pt x="4006" y="1794"/>
                  <a:pt x="3997" y="1805"/>
                  <a:pt x="4049" y="1826"/>
                </a:cubicBezTo>
                <a:cubicBezTo>
                  <a:pt x="4101" y="1847"/>
                  <a:pt x="4144" y="1835"/>
                  <a:pt x="4272" y="1840"/>
                </a:cubicBezTo>
                <a:cubicBezTo>
                  <a:pt x="4400" y="1845"/>
                  <a:pt x="4703" y="1854"/>
                  <a:pt x="4815" y="1855"/>
                </a:cubicBezTo>
                <a:cubicBezTo>
                  <a:pt x="4927" y="1857"/>
                  <a:pt x="4935" y="1853"/>
                  <a:pt x="4944" y="1850"/>
                </a:cubicBezTo>
              </a:path>
            </a:pathLst>
          </a:custGeom>
          <a:noFill/>
          <a:ln w="57240">
            <a:solidFill>
              <a:srgbClr val="1113e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Line 5"/>
          <p:cNvSpPr/>
          <p:nvPr/>
        </p:nvSpPr>
        <p:spPr>
          <a:xfrm>
            <a:off x="244440" y="5595840"/>
            <a:ext cx="8658000" cy="360"/>
          </a:xfrm>
          <a:prstGeom prst="line">
            <a:avLst/>
          </a:prstGeom>
          <a:ln w="12600">
            <a:solidFill>
              <a:srgbClr val="ff011c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6"/>
          <p:cNvSpPr/>
          <p:nvPr/>
        </p:nvSpPr>
        <p:spPr>
          <a:xfrm>
            <a:off x="8372160" y="5638680"/>
            <a:ext cx="56520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time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276" name="Group 7"/>
          <p:cNvGrpSpPr/>
          <p:nvPr/>
        </p:nvGrpSpPr>
        <p:grpSpPr>
          <a:xfrm>
            <a:off x="2371680" y="4641840"/>
            <a:ext cx="960120" cy="834840"/>
            <a:chOff x="2371680" y="4641840"/>
            <a:chExt cx="960120" cy="834840"/>
          </a:xfrm>
        </p:grpSpPr>
        <p:sp>
          <p:nvSpPr>
            <p:cNvPr id="277" name="CustomShape 8"/>
            <p:cNvSpPr/>
            <p:nvPr/>
          </p:nvSpPr>
          <p:spPr>
            <a:xfrm>
              <a:off x="2371680" y="4641840"/>
              <a:ext cx="960120" cy="577080"/>
            </a:xfrm>
            <a:prstGeom prst="rect">
              <a:avLst/>
            </a:prstGeom>
            <a:noFill/>
            <a:ln w="28440">
              <a:solidFill>
                <a:srgbClr val="ff011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1113e4"/>
                  </a:solidFill>
                  <a:latin typeface="Arial"/>
                  <a:ea typeface="ＭＳ Ｐゴシック"/>
                </a:rPr>
                <a:t>C:</a:t>
              </a: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≈ 2 s</a:t>
              </a:r>
              <a:endParaRPr b="0" lang="en-US" sz="16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delay</a:t>
              </a:r>
              <a:endParaRPr b="0" lang="en-US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278" name="Group 9"/>
            <p:cNvGrpSpPr/>
            <p:nvPr/>
          </p:nvGrpSpPr>
          <p:grpSpPr>
            <a:xfrm>
              <a:off x="2465280" y="5295600"/>
              <a:ext cx="746280" cy="181080"/>
              <a:chOff x="2465280" y="5295600"/>
              <a:chExt cx="746280" cy="181080"/>
            </a:xfrm>
          </p:grpSpPr>
          <p:sp>
            <p:nvSpPr>
              <p:cNvPr id="279" name="Line 10"/>
              <p:cNvSpPr/>
              <p:nvPr/>
            </p:nvSpPr>
            <p:spPr>
              <a:xfrm>
                <a:off x="2465280" y="5295600"/>
                <a:ext cx="360" cy="18108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0" name="Line 11"/>
              <p:cNvSpPr/>
              <p:nvPr/>
            </p:nvSpPr>
            <p:spPr>
              <a:xfrm>
                <a:off x="3211200" y="5295600"/>
                <a:ext cx="360" cy="18108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1" name="Line 12"/>
              <p:cNvSpPr/>
              <p:nvPr/>
            </p:nvSpPr>
            <p:spPr>
              <a:xfrm>
                <a:off x="2468160" y="5384520"/>
                <a:ext cx="740160" cy="360"/>
              </a:xfrm>
              <a:prstGeom prst="line">
                <a:avLst/>
              </a:prstGeom>
              <a:ln w="12600">
                <a:solidFill>
                  <a:srgbClr val="ff011c"/>
                </a:solidFill>
                <a:round/>
                <a:tailEnd len="lg" type="stealth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282" name="Group 13"/>
          <p:cNvGrpSpPr/>
          <p:nvPr/>
        </p:nvGrpSpPr>
        <p:grpSpPr>
          <a:xfrm>
            <a:off x="3219120" y="2357280"/>
            <a:ext cx="1019520" cy="826560"/>
            <a:chOff x="3219120" y="2357280"/>
            <a:chExt cx="1019520" cy="826560"/>
          </a:xfrm>
        </p:grpSpPr>
        <p:sp>
          <p:nvSpPr>
            <p:cNvPr id="283" name="CustomShape 14"/>
            <p:cNvSpPr/>
            <p:nvPr/>
          </p:nvSpPr>
          <p:spPr>
            <a:xfrm>
              <a:off x="3236760" y="2606760"/>
              <a:ext cx="974520" cy="577080"/>
            </a:xfrm>
            <a:prstGeom prst="rect">
              <a:avLst/>
            </a:prstGeom>
            <a:noFill/>
            <a:ln w="28440">
              <a:solidFill>
                <a:srgbClr val="ff011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1113e4"/>
                  </a:solidFill>
                  <a:latin typeface="Arial"/>
                  <a:ea typeface="ＭＳ Ｐゴシック"/>
                </a:rPr>
                <a:t>D:</a:t>
              </a: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4-5 s</a:t>
              </a:r>
              <a:endParaRPr b="0" lang="en-US" sz="16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rise</a:t>
              </a:r>
              <a:endParaRPr b="0" lang="en-US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284" name="Group 15"/>
            <p:cNvGrpSpPr/>
            <p:nvPr/>
          </p:nvGrpSpPr>
          <p:grpSpPr>
            <a:xfrm>
              <a:off x="3219120" y="2357280"/>
              <a:ext cx="1019520" cy="181080"/>
              <a:chOff x="3219120" y="2357280"/>
              <a:chExt cx="1019520" cy="181080"/>
            </a:xfrm>
          </p:grpSpPr>
          <p:sp>
            <p:nvSpPr>
              <p:cNvPr id="285" name="Line 16"/>
              <p:cNvSpPr/>
              <p:nvPr/>
            </p:nvSpPr>
            <p:spPr>
              <a:xfrm>
                <a:off x="3219120" y="2357280"/>
                <a:ext cx="360" cy="18108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6" name="Line 17"/>
              <p:cNvSpPr/>
              <p:nvPr/>
            </p:nvSpPr>
            <p:spPr>
              <a:xfrm>
                <a:off x="4238280" y="2357280"/>
                <a:ext cx="360" cy="18108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87" name="Line 18"/>
              <p:cNvSpPr/>
              <p:nvPr/>
            </p:nvSpPr>
            <p:spPr>
              <a:xfrm>
                <a:off x="3223440" y="2446200"/>
                <a:ext cx="1009800" cy="360"/>
              </a:xfrm>
              <a:prstGeom prst="line">
                <a:avLst/>
              </a:prstGeom>
              <a:ln w="12600">
                <a:solidFill>
                  <a:srgbClr val="ff011c"/>
                </a:solidFill>
                <a:round/>
                <a:tailEnd len="lg" type="stealth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288" name="Group 19"/>
          <p:cNvGrpSpPr/>
          <p:nvPr/>
        </p:nvGrpSpPr>
        <p:grpSpPr>
          <a:xfrm>
            <a:off x="2208240" y="5762520"/>
            <a:ext cx="2217240" cy="540360"/>
            <a:chOff x="2208240" y="5762520"/>
            <a:chExt cx="2217240" cy="540360"/>
          </a:xfrm>
        </p:grpSpPr>
        <p:sp>
          <p:nvSpPr>
            <p:cNvPr id="289" name="CustomShape 20"/>
            <p:cNvSpPr/>
            <p:nvPr/>
          </p:nvSpPr>
          <p:spPr>
            <a:xfrm>
              <a:off x="2208240" y="5969160"/>
              <a:ext cx="2217240" cy="333720"/>
            </a:xfrm>
            <a:prstGeom prst="rect">
              <a:avLst/>
            </a:prstGeom>
            <a:noFill/>
            <a:ln w="28440">
              <a:solidFill>
                <a:srgbClr val="ff011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1113e4"/>
                  </a:solidFill>
                  <a:latin typeface="Arial"/>
                  <a:ea typeface="ＭＳ Ｐゴシック"/>
                </a:rPr>
                <a:t>B:</a:t>
              </a:r>
              <a:r>
                <a:rPr b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</a:t>
              </a: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5 s neural activity</a:t>
              </a:r>
              <a:endParaRPr b="0" lang="en-US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290" name="Group 21"/>
            <p:cNvGrpSpPr/>
            <p:nvPr/>
          </p:nvGrpSpPr>
          <p:grpSpPr>
            <a:xfrm>
              <a:off x="2457360" y="5762520"/>
              <a:ext cx="1716480" cy="181080"/>
              <a:chOff x="2457360" y="5762520"/>
              <a:chExt cx="1716480" cy="181080"/>
            </a:xfrm>
          </p:grpSpPr>
          <p:sp>
            <p:nvSpPr>
              <p:cNvPr id="291" name="Line 22"/>
              <p:cNvSpPr/>
              <p:nvPr/>
            </p:nvSpPr>
            <p:spPr>
              <a:xfrm>
                <a:off x="2457360" y="5762520"/>
                <a:ext cx="360" cy="18108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2" name="Line 23"/>
              <p:cNvSpPr/>
              <p:nvPr/>
            </p:nvSpPr>
            <p:spPr>
              <a:xfrm>
                <a:off x="4173480" y="5762520"/>
                <a:ext cx="360" cy="18108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3" name="Line 24"/>
              <p:cNvSpPr/>
              <p:nvPr/>
            </p:nvSpPr>
            <p:spPr>
              <a:xfrm>
                <a:off x="2464560" y="5851440"/>
                <a:ext cx="1696320" cy="360"/>
              </a:xfrm>
              <a:prstGeom prst="line">
                <a:avLst/>
              </a:prstGeom>
              <a:ln w="12600">
                <a:solidFill>
                  <a:srgbClr val="ff011c"/>
                </a:solidFill>
                <a:round/>
                <a:tailEnd len="lg" type="stealth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294" name="Group 25"/>
          <p:cNvGrpSpPr/>
          <p:nvPr/>
        </p:nvGrpSpPr>
        <p:grpSpPr>
          <a:xfrm>
            <a:off x="4282920" y="2357280"/>
            <a:ext cx="1716480" cy="834120"/>
            <a:chOff x="4282920" y="2357280"/>
            <a:chExt cx="1716480" cy="834120"/>
          </a:xfrm>
        </p:grpSpPr>
        <p:grpSp>
          <p:nvGrpSpPr>
            <p:cNvPr id="295" name="Group 26"/>
            <p:cNvGrpSpPr/>
            <p:nvPr/>
          </p:nvGrpSpPr>
          <p:grpSpPr>
            <a:xfrm>
              <a:off x="4282920" y="2357280"/>
              <a:ext cx="1716480" cy="181080"/>
              <a:chOff x="4282920" y="2357280"/>
              <a:chExt cx="1716480" cy="181080"/>
            </a:xfrm>
          </p:grpSpPr>
          <p:sp>
            <p:nvSpPr>
              <p:cNvPr id="296" name="Line 27"/>
              <p:cNvSpPr/>
              <p:nvPr/>
            </p:nvSpPr>
            <p:spPr>
              <a:xfrm>
                <a:off x="4282920" y="2357280"/>
                <a:ext cx="360" cy="18108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7" name="Line 28"/>
              <p:cNvSpPr/>
              <p:nvPr/>
            </p:nvSpPr>
            <p:spPr>
              <a:xfrm>
                <a:off x="5999040" y="2357280"/>
                <a:ext cx="360" cy="18108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8" name="Line 29"/>
              <p:cNvSpPr/>
              <p:nvPr/>
            </p:nvSpPr>
            <p:spPr>
              <a:xfrm>
                <a:off x="4290120" y="2446200"/>
                <a:ext cx="1696320" cy="360"/>
              </a:xfrm>
              <a:prstGeom prst="line">
                <a:avLst/>
              </a:prstGeom>
              <a:ln w="12600">
                <a:solidFill>
                  <a:srgbClr val="ff011c"/>
                </a:solidFill>
                <a:round/>
                <a:tailEnd len="lg" type="stealth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299" name="CustomShape 30"/>
            <p:cNvSpPr/>
            <p:nvPr/>
          </p:nvSpPr>
          <p:spPr>
            <a:xfrm>
              <a:off x="4386240" y="2857680"/>
              <a:ext cx="1487160" cy="333720"/>
            </a:xfrm>
            <a:prstGeom prst="rect">
              <a:avLst/>
            </a:prstGeom>
            <a:noFill/>
            <a:ln w="28440">
              <a:solidFill>
                <a:srgbClr val="ff011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1113e4"/>
                  </a:solidFill>
                  <a:latin typeface="Arial"/>
                  <a:ea typeface="ＭＳ Ｐゴシック"/>
                </a:rPr>
                <a:t>E:</a:t>
              </a: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5 s plateau</a:t>
              </a:r>
              <a:endParaRPr b="0" lang="en-US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00" name="CustomShape 31"/>
          <p:cNvSpPr/>
          <p:nvPr/>
        </p:nvSpPr>
        <p:spPr>
          <a:xfrm>
            <a:off x="2751120" y="3238560"/>
            <a:ext cx="2134800" cy="3482640"/>
          </a:xfrm>
          <a:custGeom>
            <a:avLst/>
            <a:gdLst/>
            <a:ahLst/>
            <a:rect l="l" t="t" r="r" b="b"/>
            <a:pathLst>
              <a:path w="1121" h="2194">
                <a:moveTo>
                  <a:pt x="1121" y="0"/>
                </a:moveTo>
                <a:lnTo>
                  <a:pt x="1117" y="2189"/>
                </a:lnTo>
                <a:lnTo>
                  <a:pt x="0" y="2194"/>
                </a:lnTo>
                <a:lnTo>
                  <a:pt x="2" y="1943"/>
                </a:lnTo>
              </a:path>
            </a:pathLst>
          </a:custGeom>
          <a:noFill/>
          <a:ln cap="rnd" w="38160">
            <a:solidFill>
              <a:srgbClr val="008000"/>
            </a:solidFill>
            <a:custDash>
              <a:ds d="100000" sp="100000"/>
            </a:custDash>
            <a:round/>
            <a:headEnd len="lg" type="stealth" w="med"/>
            <a:tailEnd len="lg" type="stealth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1" name="Group 32"/>
          <p:cNvGrpSpPr/>
          <p:nvPr/>
        </p:nvGrpSpPr>
        <p:grpSpPr>
          <a:xfrm>
            <a:off x="6198840" y="5762520"/>
            <a:ext cx="1013400" cy="783720"/>
            <a:chOff x="6198840" y="5762520"/>
            <a:chExt cx="1013400" cy="783720"/>
          </a:xfrm>
        </p:grpSpPr>
        <p:grpSp>
          <p:nvGrpSpPr>
            <p:cNvPr id="302" name="Group 33"/>
            <p:cNvGrpSpPr/>
            <p:nvPr/>
          </p:nvGrpSpPr>
          <p:grpSpPr>
            <a:xfrm>
              <a:off x="6198840" y="5762520"/>
              <a:ext cx="1013400" cy="181080"/>
              <a:chOff x="6198840" y="5762520"/>
              <a:chExt cx="1013400" cy="181080"/>
            </a:xfrm>
          </p:grpSpPr>
          <p:sp>
            <p:nvSpPr>
              <p:cNvPr id="303" name="Line 34"/>
              <p:cNvSpPr/>
              <p:nvPr/>
            </p:nvSpPr>
            <p:spPr>
              <a:xfrm>
                <a:off x="6198840" y="5762520"/>
                <a:ext cx="360" cy="18108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4" name="Line 35"/>
              <p:cNvSpPr/>
              <p:nvPr/>
            </p:nvSpPr>
            <p:spPr>
              <a:xfrm>
                <a:off x="7211880" y="5762520"/>
                <a:ext cx="360" cy="181080"/>
              </a:xfrm>
              <a:prstGeom prst="line">
                <a:avLst/>
              </a:prstGeom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5" name="Line 36"/>
              <p:cNvSpPr/>
              <p:nvPr/>
            </p:nvSpPr>
            <p:spPr>
              <a:xfrm>
                <a:off x="6203160" y="5851440"/>
                <a:ext cx="1003320" cy="360"/>
              </a:xfrm>
              <a:prstGeom prst="line">
                <a:avLst/>
              </a:prstGeom>
              <a:ln w="12600">
                <a:solidFill>
                  <a:srgbClr val="ff011c"/>
                </a:solidFill>
                <a:round/>
                <a:tailEnd len="lg" type="stealth" w="med"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306" name="CustomShape 37"/>
            <p:cNvSpPr/>
            <p:nvPr/>
          </p:nvSpPr>
          <p:spPr>
            <a:xfrm>
              <a:off x="6208560" y="5969160"/>
              <a:ext cx="950400" cy="577080"/>
            </a:xfrm>
            <a:prstGeom prst="rect">
              <a:avLst/>
            </a:prstGeom>
            <a:noFill/>
            <a:ln w="28440">
              <a:solidFill>
                <a:srgbClr val="ff011c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 algn="ctr">
                <a:lnSpc>
                  <a:spcPct val="100000"/>
                </a:lnSpc>
              </a:pPr>
              <a:r>
                <a:rPr b="1" lang="en-US" sz="1600" spc="-1" strike="noStrike">
                  <a:solidFill>
                    <a:srgbClr val="1113e4"/>
                  </a:solidFill>
                  <a:latin typeface="Arial"/>
                  <a:ea typeface="ＭＳ Ｐゴシック"/>
                </a:rPr>
                <a:t>F:</a:t>
              </a: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 4-6 s</a:t>
              </a:r>
              <a:endParaRPr b="0" lang="en-US" sz="1600" spc="-1" strike="noStrike">
                <a:solidFill>
                  <a:srgbClr val="000000"/>
                </a:solidFill>
                <a:latin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b="1" i="1" lang="en-US" sz="16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fall</a:t>
              </a:r>
              <a:endParaRPr b="0" lang="en-US" sz="16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07" name="CustomShape 38"/>
          <p:cNvSpPr/>
          <p:nvPr/>
        </p:nvSpPr>
        <p:spPr>
          <a:xfrm>
            <a:off x="7245360" y="4543560"/>
            <a:ext cx="1802880" cy="820440"/>
          </a:xfrm>
          <a:prstGeom prst="rect">
            <a:avLst/>
          </a:prstGeom>
          <a:noFill/>
          <a:ln w="28440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G:</a:t>
            </a: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Return to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baseline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(or undershoot)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CustomShape 39"/>
          <p:cNvSpPr/>
          <p:nvPr/>
        </p:nvSpPr>
        <p:spPr>
          <a:xfrm>
            <a:off x="343080" y="4641840"/>
            <a:ext cx="1869840" cy="577080"/>
          </a:xfrm>
          <a:prstGeom prst="rect">
            <a:avLst/>
          </a:prstGeom>
          <a:noFill/>
          <a:ln w="28440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A:</a:t>
            </a: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Pre-activation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1" i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baseline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9" name="CustomShape 40"/>
          <p:cNvSpPr/>
          <p:nvPr/>
        </p:nvSpPr>
        <p:spPr>
          <a:xfrm>
            <a:off x="7215120" y="5526000"/>
            <a:ext cx="1814040" cy="877680"/>
          </a:xfrm>
          <a:custGeom>
            <a:avLst/>
            <a:gdLst/>
            <a:ahLst/>
            <a:rect l="l" t="t" r="r" b="b"/>
            <a:pathLst>
              <a:path w="1143" h="465">
                <a:moveTo>
                  <a:pt x="0" y="0"/>
                </a:moveTo>
                <a:cubicBezTo>
                  <a:pt x="33" y="55"/>
                  <a:pt x="67" y="111"/>
                  <a:pt x="106" y="163"/>
                </a:cubicBezTo>
                <a:cubicBezTo>
                  <a:pt x="145" y="215"/>
                  <a:pt x="177" y="269"/>
                  <a:pt x="233" y="313"/>
                </a:cubicBezTo>
                <a:cubicBezTo>
                  <a:pt x="289" y="357"/>
                  <a:pt x="361" y="404"/>
                  <a:pt x="440" y="427"/>
                </a:cubicBezTo>
                <a:cubicBezTo>
                  <a:pt x="519" y="450"/>
                  <a:pt x="628" y="465"/>
                  <a:pt x="708" y="449"/>
                </a:cubicBezTo>
                <a:cubicBezTo>
                  <a:pt x="788" y="433"/>
                  <a:pt x="864" y="365"/>
                  <a:pt x="919" y="330"/>
                </a:cubicBezTo>
                <a:cubicBezTo>
                  <a:pt x="974" y="295"/>
                  <a:pt x="1001" y="271"/>
                  <a:pt x="1038" y="242"/>
                </a:cubicBezTo>
                <a:cubicBezTo>
                  <a:pt x="1075" y="213"/>
                  <a:pt x="1109" y="183"/>
                  <a:pt x="1143" y="154"/>
                </a:cubicBezTo>
              </a:path>
            </a:pathLst>
          </a:custGeom>
          <a:noFill/>
          <a:ln cap="rnd" w="38160">
            <a:solidFill>
              <a:srgbClr val="1113e4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0" name="Group 41"/>
          <p:cNvGrpSpPr/>
          <p:nvPr/>
        </p:nvGrpSpPr>
        <p:grpSpPr>
          <a:xfrm>
            <a:off x="8636040" y="71280"/>
            <a:ext cx="441000" cy="456480"/>
            <a:chOff x="8636040" y="71280"/>
            <a:chExt cx="441000" cy="456480"/>
          </a:xfrm>
        </p:grpSpPr>
        <p:sp>
          <p:nvSpPr>
            <p:cNvPr id="311" name="CustomShape 42"/>
            <p:cNvSpPr/>
            <p:nvPr/>
          </p:nvSpPr>
          <p:spPr>
            <a:xfrm>
              <a:off x="8636040" y="77760"/>
              <a:ext cx="441000" cy="441000"/>
            </a:xfrm>
            <a:prstGeom prst="ellipse">
              <a:avLst/>
            </a:prstGeom>
            <a:solidFill>
              <a:srgbClr val="ffff01"/>
            </a:solidFill>
            <a:ln w="3240">
              <a:solidFill>
                <a:srgbClr val="ff011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" name="CustomShape 43"/>
            <p:cNvSpPr/>
            <p:nvPr/>
          </p:nvSpPr>
          <p:spPr>
            <a:xfrm>
              <a:off x="8664480" y="71280"/>
              <a:ext cx="383760" cy="456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400" spc="-1" strike="noStrike">
                  <a:solidFill>
                    <a:srgbClr val="000000"/>
                  </a:solidFill>
                  <a:latin typeface="Arial"/>
                  <a:ea typeface="ＭＳ Ｐゴシック"/>
                </a:rPr>
                <a:t>A</a:t>
              </a:r>
              <a:endParaRPr b="0" lang="en-US" sz="2400" spc="-1" strike="noStrike">
                <a:solidFill>
                  <a:srgbClr val="000000"/>
                </a:solidFill>
                <a:latin typeface="Times New Roman"/>
              </a:endParaRPr>
            </a:p>
          </p:txBody>
        </p:sp>
      </p:grpSp>
      <p:sp>
        <p:nvSpPr>
          <p:cNvPr id="313" name="CustomShape 44"/>
          <p:cNvSpPr/>
          <p:nvPr/>
        </p:nvSpPr>
        <p:spPr>
          <a:xfrm>
            <a:off x="6851520" y="2268360"/>
            <a:ext cx="2120400" cy="1985760"/>
          </a:xfrm>
          <a:prstGeom prst="rect">
            <a:avLst/>
          </a:prstGeom>
          <a:solidFill>
            <a:srgbClr val="ffff00">
              <a:alpha val="51000"/>
            </a:srgbClr>
          </a:solidFill>
          <a:ln w="28440">
            <a:solidFill>
              <a:srgbClr val="2db81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Signal increase caused by change in H</a:t>
            </a:r>
            <a:r>
              <a:rPr b="1" lang="en-US" sz="1800" spc="-1" strike="noStrike" baseline="-25000">
                <a:solidFill>
                  <a:srgbClr val="1113e4"/>
                </a:solidFill>
                <a:latin typeface="Arial"/>
                <a:ea typeface="ＭＳ Ｐゴシック"/>
              </a:rPr>
              <a:t>2</a:t>
            </a:r>
            <a:r>
              <a:rPr b="1" lang="en-US" sz="18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O surroundings: </a:t>
            </a:r>
            <a:r>
              <a:rPr b="1" lang="en-US" sz="18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more oxygenated hemoglobin is present</a:t>
            </a:r>
            <a:endParaRPr b="0" lang="en-US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CustomShape 45"/>
          <p:cNvSpPr/>
          <p:nvPr/>
        </p:nvSpPr>
        <p:spPr>
          <a:xfrm>
            <a:off x="658800" y="4184640"/>
            <a:ext cx="1334520" cy="243720"/>
          </a:xfrm>
          <a:prstGeom prst="rect">
            <a:avLst/>
          </a:prstGeom>
          <a:noFill/>
          <a:ln w="12600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720" rIns="45720" tIns="0" bIns="0"/>
          <a:p>
            <a:pPr algn="ctr">
              <a:lnSpc>
                <a:spcPct val="100000"/>
              </a:lnSpc>
            </a:pPr>
            <a:r>
              <a:rPr b="0" i="1" lang="en-US" sz="16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with no noise!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CustomShape 46"/>
          <p:cNvSpPr/>
          <p:nvPr/>
        </p:nvSpPr>
        <p:spPr>
          <a:xfrm>
            <a:off x="5037480" y="4020480"/>
            <a:ext cx="1333080" cy="1187640"/>
          </a:xfrm>
          <a:prstGeom prst="rect">
            <a:avLst/>
          </a:prstGeom>
          <a:solidFill>
            <a:srgbClr val="1113e4"/>
          </a:solidFill>
          <a:ln w="25560">
            <a:solidFill>
              <a:srgbClr val="25257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ff01"/>
                </a:solidFill>
                <a:latin typeface="Arial"/>
                <a:ea typeface="ＭＳ Ｐゴシック"/>
              </a:rPr>
              <a:t>Contrast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ff01"/>
                </a:solidFill>
                <a:latin typeface="Arial"/>
                <a:ea typeface="ＭＳ Ｐゴシック"/>
              </a:rPr>
              <a:t>through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b="1" i="1" lang="en-US" sz="2400" spc="-1" strike="noStrike">
                <a:solidFill>
                  <a:srgbClr val="ffff00"/>
                </a:solidFill>
                <a:latin typeface="Arial"/>
                <a:ea typeface="ＭＳ Ｐゴシック"/>
              </a:rPr>
              <a:t>time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ransition spd="med">
    <p:fade/>
  </p:transition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nodeType="clickEffect" fill="hold">
                      <p:stCondLst>
                        <p:cond delay="0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fill="hold" presetClass="entr" presetID="2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7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nodeType="afterEffect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nodeType="clickEffect" fill="hold">
                      <p:stCondLst>
                        <p:cond delay="indefinite"/>
                      </p:stCondLst>
                      <p:childTnLst>
                        <p:par>
                          <p:cTn id="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nodeType="clickEffect" fill="hold">
                      <p:stCondLst>
                        <p:cond delay="indefinite"/>
                      </p:stCondLst>
                      <p:childTnLst>
                        <p:par>
                          <p:cTn id="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nodeType="afterEffect" fill="hold" presetClass="entr" presetID="1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nodeType="afterEffect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nodeType="afterEffect" fill="hold" presetClass="entr" presetID="1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3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nodeType="afterEffect" fill="hold">
                            <p:stCondLst>
                              <p:cond delay="13000"/>
                            </p:stCondLst>
                            <p:childTnLst>
                              <p:par>
                                <p:cTn id="60" nodeType="afterEffect" fill="hold" presetClass="entr" presetID="1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nodeType="afterEffect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nodeType="afterEffect" fill="hold" presetClass="exit" presetID="1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5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nodeType="clickEffect" fill="hold">
                      <p:stCondLst>
                        <p:cond delay="indefinite"/>
                      </p:stCondLst>
                      <p:childTnLst>
                        <p:par>
                          <p:cTn id="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71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1" name="CustomShape 1"/>
          <p:cNvSpPr/>
          <p:nvPr/>
        </p:nvSpPr>
        <p:spPr>
          <a:xfrm>
            <a:off x="281880" y="1383120"/>
            <a:ext cx="8790840" cy="905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marL="228600" indent="-228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120000"/>
              <a:buFont typeface="Times New Roman"/>
              <a:buChar char="•"/>
            </a:pP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52" name="CustomShape 2"/>
          <p:cNvSpPr/>
          <p:nvPr/>
        </p:nvSpPr>
        <p:spPr>
          <a:xfrm>
            <a:off x="685800" y="609480"/>
            <a:ext cx="7770960" cy="608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2bdff"/>
          </a:solidFill>
          <a:ln w="9360">
            <a:solidFill>
              <a:srgbClr val="0016e3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AFNI program note</a:t>
            </a:r>
            <a:r>
              <a:rPr b="0" lang="en-US" sz="2400" spc="-1" strike="noStrike">
                <a:solidFill>
                  <a:srgbClr val="000000"/>
                </a:solidFill>
                <a:latin typeface="Trebuchet MS"/>
              </a:rPr>
              <a:t> on dset and grid properties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53" name="TextShape 3"/>
          <p:cNvSpPr txBox="1"/>
          <p:nvPr/>
        </p:nvSpPr>
        <p:spPr>
          <a:xfrm>
            <a:off x="366480" y="1466280"/>
            <a:ext cx="8490240" cy="496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To simply find out what the dset’s grid, orientation, origin, etc. properties are, </a:t>
            </a:r>
            <a:r>
              <a:rPr b="1" i="1" lang="en-US" sz="2000" spc="-1" strike="noStrike">
                <a:solidFill>
                  <a:srgbClr val="000000"/>
                </a:solidFill>
                <a:latin typeface="Trebuchet MS"/>
              </a:rPr>
              <a:t>3dinfo 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is the way to go. 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Ex.: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3dinfo -orient -o3 DSET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To alter dset/grid properties: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In AFNI, the program </a:t>
            </a:r>
            <a:r>
              <a:rPr b="1" i="1" lang="en-US" sz="2000" spc="-1" strike="noStrike">
                <a:solidFill>
                  <a:srgbClr val="000000"/>
                </a:solidFill>
                <a:latin typeface="Trebuchet MS"/>
              </a:rPr>
              <a:t>3dresample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is useful for starting with one input and making a dset with a new grid, orientation, origin, etc.  The program assumes that the starting information (both header </a:t>
            </a:r>
            <a:r>
              <a:rPr b="1" lang="en-US" sz="2000" spc="-1" strike="noStrike">
                <a:solidFill>
                  <a:srgbClr val="000000"/>
                </a:solidFill>
                <a:latin typeface="Trebuchet MS"/>
              </a:rPr>
              <a:t>and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brick info) are </a:t>
            </a:r>
            <a:r>
              <a:rPr b="0" i="1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correct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.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Ex.: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3dresample -orient RAI -prefix DSET_NEW -inset DSET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To change grid, orientation, origin, etc. properties when the header information is </a:t>
            </a:r>
            <a:r>
              <a:rPr b="0" i="1" lang="en-US" sz="2000" spc="-1" strike="noStrike" u="sng">
                <a:solidFill>
                  <a:srgbClr val="000000"/>
                </a:solidFill>
                <a:uFillTx/>
                <a:latin typeface="Trebuchet MS"/>
              </a:rPr>
              <a:t>incorrect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, then the program </a:t>
            </a:r>
            <a:r>
              <a:rPr b="1" i="1" lang="en-US" sz="2000" spc="-1" strike="noStrike">
                <a:solidFill>
                  <a:srgbClr val="000000"/>
                </a:solidFill>
                <a:latin typeface="Trebuchet MS"/>
              </a:rPr>
              <a:t>3drefit</a:t>
            </a:r>
            <a:r>
              <a:rPr b="0" lang="en-US" sz="2000" spc="-1" strike="noStrike">
                <a:solidFill>
                  <a:srgbClr val="000000"/>
                </a:solidFill>
                <a:latin typeface="Trebuchet MS"/>
              </a:rPr>
              <a:t> is useful. </a:t>
            </a:r>
            <a:r>
              <a:rPr b="0" i="1" lang="en-US" sz="2000" spc="-1" strike="noStrike">
                <a:solidFill>
                  <a:srgbClr val="000000"/>
                </a:solidFill>
                <a:latin typeface="Trebuchet MS"/>
              </a:rPr>
              <a:t>Ex.: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latin typeface="Courier New"/>
              </a:rPr>
              <a:t>3drefit -orient RAI -inset DSET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  <a:p>
            <a:r>
              <a:rPr b="0" lang="en-US" sz="2000" spc="-1" strike="noStrike">
                <a:solidFill>
                  <a:srgbClr val="cc0066"/>
                </a:solidFill>
                <a:latin typeface="Trebuchet MS"/>
              </a:rPr>
              <a:t>Note the different purposes of </a:t>
            </a:r>
            <a:r>
              <a:rPr b="1" i="1" lang="en-US" sz="2000" spc="-1" strike="noStrike">
                <a:solidFill>
                  <a:srgbClr val="cc0066"/>
                </a:solidFill>
                <a:latin typeface="Trebuchet MS"/>
              </a:rPr>
              <a:t>3dresample</a:t>
            </a:r>
            <a:r>
              <a:rPr b="0" lang="en-US" sz="2000" spc="-1" strike="noStrike">
                <a:solidFill>
                  <a:srgbClr val="cc0066"/>
                </a:solidFill>
                <a:latin typeface="Trebuchet MS"/>
              </a:rPr>
              <a:t> and </a:t>
            </a:r>
            <a:r>
              <a:rPr b="1" i="1" lang="en-US" sz="2000" spc="-1" strike="noStrike">
                <a:solidFill>
                  <a:srgbClr val="cc0066"/>
                </a:solidFill>
                <a:latin typeface="Trebuchet MS"/>
              </a:rPr>
              <a:t>3drefit.</a:t>
            </a:r>
            <a:endParaRPr b="0" lang="en-US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473040" y="135000"/>
            <a:ext cx="8181720" cy="680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How FMRI Experiments Are Done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297000" y="716040"/>
            <a:ext cx="8645040" cy="5855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Alternate subject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’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 neural state between 2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(or more)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conditions using sensory stimuli, tasks to perform, ...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82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Can only measure relative signals, so must look for </a:t>
            </a:r>
            <a:r>
              <a:rPr b="0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changes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in the signal between the conditions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Acquire MR images repeatedly during this process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Search for voxels whose NMR signal time series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(up-and-down)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matches the stimulus time series pattern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(on-and-off)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82000"/>
              </a:lnSpc>
              <a:spcBef>
                <a:spcPts val="360"/>
              </a:spcBef>
              <a:buClr>
                <a:srgbClr val="000000"/>
              </a:buClr>
              <a:buSzPct val="70000"/>
              <a:buFont typeface="Wingdings" charset="2"/>
              <a:buChar char="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FMRI data analysis is basically pattern matching </a:t>
            </a:r>
            <a:r>
              <a:rPr b="1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in time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Signal changes due to neural activity are small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82000"/>
              </a:lnSpc>
              <a:spcBef>
                <a:spcPts val="360"/>
              </a:spcBef>
              <a:buClr>
                <a:srgbClr val="000000"/>
              </a:buClr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Need 500 or so images in time series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(in each slice)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1113e4"/>
                </a:solidFill>
                <a:latin typeface="Wingdings"/>
                <a:ea typeface="ＭＳ Ｐゴシック"/>
              </a:rPr>
              <a:t>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takes 30 min or so to get reliable activation maps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92000"/>
              </a:lnSpc>
              <a:spcBef>
                <a:spcPts val="300"/>
              </a:spcBef>
              <a:buClr>
                <a:srgbClr val="000000"/>
              </a:buClr>
              <a:buFont typeface="Times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Usually break image acquisition into shorter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runs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to give the subject and scanner some break time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Other small effects can corrupt the results </a:t>
            </a:r>
            <a:r>
              <a:rPr b="1" lang="en-US" sz="2400" spc="-1" strike="noStrike">
                <a:solidFill>
                  <a:srgbClr val="1113e4"/>
                </a:solidFill>
                <a:latin typeface="Wingdings"/>
                <a:ea typeface="ＭＳ Ｐゴシック"/>
              </a:rPr>
              <a:t>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post-process the data to reduce these effects &amp; </a:t>
            </a:r>
            <a:r>
              <a:rPr b="1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be vigilant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92000"/>
              </a:lnSpc>
              <a:spcBef>
                <a:spcPts val="360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Lengthy computations for image recon and temporal pattern matching</a:t>
            </a:r>
            <a:r>
              <a:rPr b="0" lang="en-US" sz="24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 </a:t>
            </a:r>
            <a:r>
              <a:rPr b="1" lang="en-US" sz="2400" spc="-1" strike="noStrike">
                <a:solidFill>
                  <a:srgbClr val="1113e4"/>
                </a:solidFill>
                <a:latin typeface="Wingdings"/>
                <a:ea typeface="ＭＳ Ｐゴシック"/>
              </a:rPr>
              <a:t>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data analysis usually done offline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Line 3"/>
          <p:cNvSpPr/>
          <p:nvPr/>
        </p:nvSpPr>
        <p:spPr>
          <a:xfrm>
            <a:off x="55440" y="2104920"/>
            <a:ext cx="9024840" cy="360"/>
          </a:xfrm>
          <a:prstGeom prst="line">
            <a:avLst/>
          </a:prstGeom>
          <a:ln w="3240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Line 4"/>
          <p:cNvSpPr/>
          <p:nvPr/>
        </p:nvSpPr>
        <p:spPr>
          <a:xfrm>
            <a:off x="55440" y="2492280"/>
            <a:ext cx="9024840" cy="360"/>
          </a:xfrm>
          <a:prstGeom prst="line">
            <a:avLst/>
          </a:prstGeom>
          <a:ln w="3240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Line 5"/>
          <p:cNvSpPr/>
          <p:nvPr/>
        </p:nvSpPr>
        <p:spPr>
          <a:xfrm>
            <a:off x="55440" y="3581280"/>
            <a:ext cx="9024840" cy="360"/>
          </a:xfrm>
          <a:prstGeom prst="line">
            <a:avLst/>
          </a:prstGeom>
          <a:ln w="3240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Line 6"/>
          <p:cNvSpPr/>
          <p:nvPr/>
        </p:nvSpPr>
        <p:spPr>
          <a:xfrm>
            <a:off x="61560" y="5975280"/>
            <a:ext cx="9025200" cy="360"/>
          </a:xfrm>
          <a:prstGeom prst="line">
            <a:avLst/>
          </a:prstGeom>
          <a:ln w="3240">
            <a:solidFill>
              <a:srgbClr val="ff011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Line 7"/>
          <p:cNvSpPr/>
          <p:nvPr/>
        </p:nvSpPr>
        <p:spPr>
          <a:xfrm>
            <a:off x="117360" y="3416040"/>
            <a:ext cx="649080" cy="360"/>
          </a:xfrm>
          <a:prstGeom prst="line">
            <a:avLst/>
          </a:prstGeom>
          <a:ln w="76320">
            <a:solidFill>
              <a:srgbClr val="ff011c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fade/>
  </p:transition>
  <p:timing>
    <p:tnLst>
      <p:par>
        <p:cTn id="72" dur="indefinite" restart="never" nodeType="tmRoot">
          <p:childTnLst>
            <p:seq>
              <p:cTn id="73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extShape 1"/>
          <p:cNvSpPr txBox="1"/>
          <p:nvPr/>
        </p:nvSpPr>
        <p:spPr>
          <a:xfrm>
            <a:off x="515880" y="141120"/>
            <a:ext cx="8183160" cy="663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1142"/>
                </a:solidFill>
                <a:latin typeface="Arial"/>
                <a:ea typeface="ＭＳ Ｐゴシック"/>
              </a:rPr>
              <a:t>Sample Data Time Series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488880" y="758880"/>
            <a:ext cx="8519760" cy="1631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168120" indent="-167760">
              <a:lnSpc>
                <a:spcPct val="100000"/>
              </a:lnSpc>
              <a:spcBef>
                <a:spcPts val="11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64×64 matrix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(TR=2.5 s; 130 time points per imaging run)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100000"/>
              </a:lnSpc>
              <a:spcBef>
                <a:spcPts val="11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Somatosensory task: 27 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on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, 27 s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rest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68120" indent="-167760">
              <a:lnSpc>
                <a:spcPct val="100000"/>
              </a:lnSpc>
              <a:spcBef>
                <a:spcPts val="119"/>
              </a:spcBef>
              <a:buClr>
                <a:srgbClr val="000000"/>
              </a:buClr>
              <a:buSzPct val="130000"/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Note that this is </a:t>
            </a:r>
            <a:r>
              <a:rPr b="1" i="1" lang="en-US" sz="2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really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 good data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5" name="Picture 15" descr=""/>
          <p:cNvPicPr/>
          <p:nvPr/>
        </p:nvPicPr>
        <p:blipFill>
          <a:blip r:embed="rId1"/>
          <a:stretch/>
        </p:blipFill>
        <p:spPr>
          <a:xfrm>
            <a:off x="0" y="1979640"/>
            <a:ext cx="9140400" cy="2741400"/>
          </a:xfrm>
          <a:prstGeom prst="rect">
            <a:avLst/>
          </a:prstGeom>
          <a:ln>
            <a:noFill/>
          </a:ln>
        </p:spPr>
      </p:pic>
      <p:sp>
        <p:nvSpPr>
          <p:cNvPr id="326" name="CustomShape 3"/>
          <p:cNvSpPr/>
          <p:nvPr/>
        </p:nvSpPr>
        <p:spPr>
          <a:xfrm>
            <a:off x="7027920" y="1370160"/>
            <a:ext cx="2014200" cy="487080"/>
          </a:xfrm>
          <a:prstGeom prst="rect">
            <a:avLst/>
          </a:prstGeom>
          <a:noFill/>
          <a:ln w="6480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ff011c"/>
                </a:solidFill>
                <a:latin typeface="Arial"/>
                <a:ea typeface="ＭＳ Ｐゴシック"/>
              </a:rPr>
              <a:t>pattern of expected BOLD signal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7" name="Line 4"/>
          <p:cNvSpPr/>
          <p:nvPr/>
        </p:nvSpPr>
        <p:spPr>
          <a:xfrm flipH="1">
            <a:off x="7034040" y="1869840"/>
            <a:ext cx="365040" cy="484200"/>
          </a:xfrm>
          <a:prstGeom prst="line">
            <a:avLst/>
          </a:prstGeom>
          <a:ln w="28440">
            <a:solidFill>
              <a:srgbClr val="ff011c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5"/>
          <p:cNvSpPr/>
          <p:nvPr/>
        </p:nvSpPr>
        <p:spPr>
          <a:xfrm>
            <a:off x="141840" y="4229280"/>
            <a:ext cx="2136240" cy="243720"/>
          </a:xfrm>
          <a:prstGeom prst="rect">
            <a:avLst/>
          </a:prstGeom>
          <a:noFill/>
          <a:ln w="648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0" bIns="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ff"/>
                </a:solidFill>
                <a:latin typeface="Arial"/>
                <a:ea typeface="ＭＳ Ｐゴシック"/>
              </a:rPr>
              <a:t>pattern fitted to data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Line 6"/>
          <p:cNvSpPr/>
          <p:nvPr/>
        </p:nvSpPr>
        <p:spPr>
          <a:xfrm flipV="1">
            <a:off x="1180800" y="3695400"/>
            <a:ext cx="152640" cy="533520"/>
          </a:xfrm>
          <a:prstGeom prst="line">
            <a:avLst/>
          </a:prstGeom>
          <a:ln w="28440">
            <a:solidFill>
              <a:srgbClr val="0000ff"/>
            </a:solidFill>
            <a:round/>
            <a:tailEnd len="med" type="stealth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30" name="Picture 21" descr=""/>
          <p:cNvPicPr/>
          <p:nvPr/>
        </p:nvPicPr>
        <p:blipFill>
          <a:blip r:embed="rId2"/>
          <a:srcRect l="4845" t="6000" r="0" b="12000"/>
          <a:stretch/>
        </p:blipFill>
        <p:spPr>
          <a:xfrm>
            <a:off x="7331040" y="4754520"/>
            <a:ext cx="1450440" cy="2014200"/>
          </a:xfrm>
          <a:prstGeom prst="rect">
            <a:avLst/>
          </a:prstGeom>
          <a:ln>
            <a:noFill/>
          </a:ln>
        </p:spPr>
      </p:pic>
      <p:pic>
        <p:nvPicPr>
          <p:cNvPr id="331" name="Picture 22" descr=""/>
          <p:cNvPicPr/>
          <p:nvPr/>
        </p:nvPicPr>
        <p:blipFill>
          <a:blip r:embed="rId3"/>
          <a:stretch/>
        </p:blipFill>
        <p:spPr>
          <a:xfrm>
            <a:off x="685800" y="4737240"/>
            <a:ext cx="1599840" cy="2017440"/>
          </a:xfrm>
          <a:prstGeom prst="rect">
            <a:avLst/>
          </a:prstGeom>
          <a:ln>
            <a:noFill/>
          </a:ln>
        </p:spPr>
      </p:pic>
      <p:sp>
        <p:nvSpPr>
          <p:cNvPr id="332" name="CustomShape 7"/>
          <p:cNvSpPr/>
          <p:nvPr/>
        </p:nvSpPr>
        <p:spPr>
          <a:xfrm>
            <a:off x="3071520" y="4900680"/>
            <a:ext cx="3364560" cy="456120"/>
          </a:xfrm>
          <a:prstGeom prst="rect">
            <a:avLst/>
          </a:prstGeom>
          <a:noFill/>
          <a:ln w="19080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One echo-planar image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CustomShape 8"/>
          <p:cNvSpPr/>
          <p:nvPr/>
        </p:nvSpPr>
        <p:spPr>
          <a:xfrm>
            <a:off x="2608200" y="5464080"/>
            <a:ext cx="4282560" cy="1187640"/>
          </a:xfrm>
          <a:prstGeom prst="rect">
            <a:avLst/>
          </a:prstGeom>
          <a:noFill/>
          <a:ln w="19080">
            <a:solidFill>
              <a:srgbClr val="ff011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One anatomical image, with voxels that match the pattern given a color overlay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4" name="Line 9"/>
          <p:cNvSpPr/>
          <p:nvPr/>
        </p:nvSpPr>
        <p:spPr>
          <a:xfrm flipH="1">
            <a:off x="2288880" y="5136840"/>
            <a:ext cx="760680" cy="360"/>
          </a:xfrm>
          <a:prstGeom prst="line">
            <a:avLst/>
          </a:prstGeom>
          <a:ln w="28440">
            <a:solidFill>
              <a:srgbClr val="ff00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Line 10"/>
          <p:cNvSpPr/>
          <p:nvPr/>
        </p:nvSpPr>
        <p:spPr>
          <a:xfrm>
            <a:off x="6899040" y="6078240"/>
            <a:ext cx="411120" cy="360"/>
          </a:xfrm>
          <a:prstGeom prst="line">
            <a:avLst/>
          </a:prstGeom>
          <a:ln w="28440">
            <a:solidFill>
              <a:srgbClr val="ff00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11"/>
          <p:cNvSpPr/>
          <p:nvPr/>
        </p:nvSpPr>
        <p:spPr>
          <a:xfrm>
            <a:off x="6173640" y="4444920"/>
            <a:ext cx="1498680" cy="1604880"/>
          </a:xfrm>
          <a:prstGeom prst="line">
            <a:avLst/>
          </a:prstGeom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12"/>
          <p:cNvSpPr/>
          <p:nvPr/>
        </p:nvSpPr>
        <p:spPr>
          <a:xfrm>
            <a:off x="4929480" y="4390920"/>
            <a:ext cx="597240" cy="243720"/>
          </a:xfrm>
          <a:prstGeom prst="rect">
            <a:avLst/>
          </a:prstGeom>
          <a:noFill/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0" bIns="0"/>
          <a:p>
            <a:pPr algn="ctr"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data</a:t>
            </a:r>
            <a:endParaRPr b="0" lang="en-US" sz="16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Line 13"/>
          <p:cNvSpPr/>
          <p:nvPr/>
        </p:nvSpPr>
        <p:spPr>
          <a:xfrm flipV="1">
            <a:off x="5524200" y="4444920"/>
            <a:ext cx="530280" cy="27000"/>
          </a:xfrm>
          <a:prstGeom prst="line">
            <a:avLst/>
          </a:prstGeom>
          <a:ln w="28440">
            <a:solidFill>
              <a:srgbClr val="000000"/>
            </a:solidFill>
            <a:round/>
            <a:tailEnd len="lg" type="stealth" w="med"/>
          </a:ln>
        </p:spPr>
        <p:style>
          <a:lnRef idx="0"/>
          <a:fillRef idx="0"/>
          <a:effectRef idx="0"/>
          <a:fontRef idx="minor"/>
        </p:style>
      </p:sp>
    </p:spTree>
  </p:cSld>
  <p:transition spd="med">
    <p:fade/>
  </p:transition>
  <p:timing>
    <p:tnLst>
      <p:par>
        <p:cTn id="74" dur="indefinite" restart="never" nodeType="tmRoot">
          <p:childTnLst>
            <p:seq>
              <p:cTn id="75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2390760" y="81000"/>
            <a:ext cx="4363560" cy="456120"/>
          </a:xfrm>
          <a:prstGeom prst="rect">
            <a:avLst/>
          </a:prstGeom>
          <a:solidFill>
            <a:srgbClr val="ffff01"/>
          </a:solidFill>
          <a:ln w="9360">
            <a:solidFill>
              <a:srgbClr val="1113e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ff"/>
                </a:solidFill>
                <a:latin typeface="Times New Roman"/>
                <a:ea typeface="ＭＳ Ｐゴシック"/>
              </a:rPr>
              <a:t>3D Individual Subject Analysis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661320" y="614520"/>
            <a:ext cx="599832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Assemble images into AFNI-formatted datasets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CustomShape 3"/>
          <p:cNvSpPr/>
          <p:nvPr/>
        </p:nvSpPr>
        <p:spPr>
          <a:xfrm>
            <a:off x="660240" y="1206360"/>
            <a:ext cx="586404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Check images for quality (visual &amp; automatic)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CustomShape 4"/>
          <p:cNvSpPr/>
          <p:nvPr/>
        </p:nvSpPr>
        <p:spPr>
          <a:xfrm>
            <a:off x="662400" y="1798560"/>
            <a:ext cx="327024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Register (realign) images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CustomShape 5"/>
          <p:cNvSpPr/>
          <p:nvPr/>
        </p:nvSpPr>
        <p:spPr>
          <a:xfrm>
            <a:off x="663120" y="2392200"/>
            <a:ext cx="318492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Smooth images spatially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CustomShape 6"/>
          <p:cNvSpPr/>
          <p:nvPr/>
        </p:nvSpPr>
        <p:spPr>
          <a:xfrm>
            <a:off x="661680" y="2984400"/>
            <a:ext cx="453204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Mask out non-brain parts of images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5" name="CustomShape 7"/>
          <p:cNvSpPr/>
          <p:nvPr/>
        </p:nvSpPr>
        <p:spPr>
          <a:xfrm>
            <a:off x="659160" y="3576600"/>
            <a:ext cx="646776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Normalize time series baseline to 100 (for %-izing)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CustomShape 8"/>
          <p:cNvSpPr/>
          <p:nvPr/>
        </p:nvSpPr>
        <p:spPr>
          <a:xfrm>
            <a:off x="660240" y="4191120"/>
            <a:ext cx="7175160" cy="1053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9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Fit stimulus timing + hemodynamic model to time series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  <a:p>
            <a:pPr lvl="1" marL="457200">
              <a:lnSpc>
                <a:spcPct val="90000"/>
              </a:lnSpc>
              <a:buClr>
                <a:srgbClr val="000000"/>
              </a:buClr>
              <a:buFont typeface="Times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catenates imaging runs, removes residual movement effects, computes response sizes &amp; inter-stim contrasts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" name="CustomShape 9"/>
          <p:cNvSpPr/>
          <p:nvPr/>
        </p:nvSpPr>
        <p:spPr>
          <a:xfrm>
            <a:off x="693000" y="5354640"/>
            <a:ext cx="573048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Segregate into differentially 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“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activated</a:t>
            </a: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ＭＳ Ｐゴシック"/>
              </a:rPr>
              <a:t>”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blobs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8" name="CustomShape 10"/>
          <p:cNvSpPr/>
          <p:nvPr/>
        </p:nvSpPr>
        <p:spPr>
          <a:xfrm>
            <a:off x="663840" y="5948280"/>
            <a:ext cx="3529440" cy="456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Look at results, and</a:t>
            </a:r>
            <a:r>
              <a:rPr b="0" i="1" lang="en-US" sz="2400" spc="-1" strike="noStrike">
                <a:solidFill>
                  <a:srgbClr val="000000"/>
                </a:solidFill>
                <a:latin typeface="Times New Roman"/>
                <a:ea typeface="ＭＳ Ｐゴシック"/>
              </a:rPr>
              <a:t> ponder</a:t>
            </a:r>
            <a:endParaRPr b="0" lang="en-US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9" name="CustomShape 11"/>
          <p:cNvSpPr/>
          <p:nvPr/>
        </p:nvSpPr>
        <p:spPr>
          <a:xfrm>
            <a:off x="547560" y="1008000"/>
            <a:ext cx="112320" cy="304560"/>
          </a:xfrm>
          <a:custGeom>
            <a:avLst/>
            <a:gdLst/>
            <a:ahLst/>
            <a:rect l="l" t="t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8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12"/>
          <p:cNvSpPr/>
          <p:nvPr/>
        </p:nvSpPr>
        <p:spPr>
          <a:xfrm>
            <a:off x="6616080" y="595440"/>
            <a:ext cx="2192760" cy="55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to3d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1" i="1" lang="en-US" sz="12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can do at NIH scanners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1" name="CustomShape 13"/>
          <p:cNvSpPr/>
          <p:nvPr/>
        </p:nvSpPr>
        <p:spPr>
          <a:xfrm>
            <a:off x="6451560" y="1419120"/>
            <a:ext cx="182700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afni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+</a:t>
            </a: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 3dToutcount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CustomShape 14"/>
          <p:cNvSpPr/>
          <p:nvPr/>
        </p:nvSpPr>
        <p:spPr>
          <a:xfrm>
            <a:off x="3873240" y="1774800"/>
            <a:ext cx="1186920" cy="55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3dvolreg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1" i="1" lang="en-US" sz="12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3dWarpDrive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3" name="CustomShape 15"/>
          <p:cNvSpPr/>
          <p:nvPr/>
        </p:nvSpPr>
        <p:spPr>
          <a:xfrm>
            <a:off x="5146560" y="3193920"/>
            <a:ext cx="29242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3dAutomask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+</a:t>
            </a: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 3dcalc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(optional)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CustomShape 16"/>
          <p:cNvSpPr/>
          <p:nvPr/>
        </p:nvSpPr>
        <p:spPr>
          <a:xfrm>
            <a:off x="7066080" y="3543480"/>
            <a:ext cx="1918440" cy="55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3dTstat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+</a:t>
            </a: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 3dcalc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(optional: could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85000"/>
              </a:lnSpc>
            </a:pP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 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be done post-fit)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5" name="CustomShape 17"/>
          <p:cNvSpPr/>
          <p:nvPr/>
        </p:nvSpPr>
        <p:spPr>
          <a:xfrm>
            <a:off x="7786080" y="5032440"/>
            <a:ext cx="12783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 u="sng">
                <a:solidFill>
                  <a:srgbClr val="408000"/>
                </a:solidFill>
                <a:uFillTx/>
                <a:latin typeface="Courier New"/>
                <a:ea typeface="ＭＳ Ｐゴシック"/>
              </a:rPr>
              <a:t>3dDeconvolve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6" name="CustomShape 18"/>
          <p:cNvSpPr/>
          <p:nvPr/>
        </p:nvSpPr>
        <p:spPr>
          <a:xfrm>
            <a:off x="6394320" y="5342040"/>
            <a:ext cx="2009880" cy="55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3dClustSim </a:t>
            </a: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+</a:t>
            </a: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 3dmerge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1" i="1" lang="en-US" sz="12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Extraction from ROIs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CustomShape 19"/>
          <p:cNvSpPr/>
          <p:nvPr/>
        </p:nvSpPr>
        <p:spPr>
          <a:xfrm>
            <a:off x="4169160" y="5927760"/>
            <a:ext cx="1918440" cy="55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afni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1" i="1" lang="en-US" sz="12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AND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your personal brain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" name="CustomShape 20"/>
          <p:cNvSpPr/>
          <p:nvPr/>
        </p:nvSpPr>
        <p:spPr>
          <a:xfrm>
            <a:off x="547560" y="1600200"/>
            <a:ext cx="112320" cy="304560"/>
          </a:xfrm>
          <a:custGeom>
            <a:avLst/>
            <a:gdLst/>
            <a:ahLst/>
            <a:rect l="l" t="t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8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21"/>
          <p:cNvSpPr/>
          <p:nvPr/>
        </p:nvSpPr>
        <p:spPr>
          <a:xfrm>
            <a:off x="547560" y="2193840"/>
            <a:ext cx="112320" cy="304560"/>
          </a:xfrm>
          <a:custGeom>
            <a:avLst/>
            <a:gdLst/>
            <a:ahLst/>
            <a:rect l="l" t="t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8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22"/>
          <p:cNvSpPr/>
          <p:nvPr/>
        </p:nvSpPr>
        <p:spPr>
          <a:xfrm>
            <a:off x="547560" y="2786040"/>
            <a:ext cx="112320" cy="304560"/>
          </a:xfrm>
          <a:custGeom>
            <a:avLst/>
            <a:gdLst/>
            <a:ahLst/>
            <a:rect l="l" t="t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8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23"/>
          <p:cNvSpPr/>
          <p:nvPr/>
        </p:nvSpPr>
        <p:spPr>
          <a:xfrm>
            <a:off x="547560" y="3379680"/>
            <a:ext cx="112320" cy="304560"/>
          </a:xfrm>
          <a:custGeom>
            <a:avLst/>
            <a:gdLst/>
            <a:ahLst/>
            <a:rect l="l" t="t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8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24"/>
          <p:cNvSpPr/>
          <p:nvPr/>
        </p:nvSpPr>
        <p:spPr>
          <a:xfrm>
            <a:off x="547560" y="3997440"/>
            <a:ext cx="112320" cy="304560"/>
          </a:xfrm>
          <a:custGeom>
            <a:avLst/>
            <a:gdLst/>
            <a:ahLst/>
            <a:rect l="l" t="t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8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25"/>
          <p:cNvSpPr/>
          <p:nvPr/>
        </p:nvSpPr>
        <p:spPr>
          <a:xfrm>
            <a:off x="547560" y="5157720"/>
            <a:ext cx="112320" cy="304560"/>
          </a:xfrm>
          <a:custGeom>
            <a:avLst/>
            <a:gdLst/>
            <a:ahLst/>
            <a:rect l="l" t="t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8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26"/>
          <p:cNvSpPr/>
          <p:nvPr/>
        </p:nvSpPr>
        <p:spPr>
          <a:xfrm>
            <a:off x="547560" y="5751360"/>
            <a:ext cx="112320" cy="304560"/>
          </a:xfrm>
          <a:custGeom>
            <a:avLst/>
            <a:gdLst/>
            <a:ahLst/>
            <a:rect l="l" t="t" r="r" b="b"/>
            <a:pathLst>
              <a:path w="119" h="192">
                <a:moveTo>
                  <a:pt x="119" y="0"/>
                </a:moveTo>
                <a:cubicBezTo>
                  <a:pt x="107" y="3"/>
                  <a:pt x="68" y="4"/>
                  <a:pt x="49" y="18"/>
                </a:cubicBezTo>
                <a:cubicBezTo>
                  <a:pt x="30" y="32"/>
                  <a:pt x="12" y="63"/>
                  <a:pt x="7" y="86"/>
                </a:cubicBezTo>
                <a:cubicBezTo>
                  <a:pt x="2" y="109"/>
                  <a:pt x="0" y="136"/>
                  <a:pt x="19" y="154"/>
                </a:cubicBezTo>
                <a:cubicBezTo>
                  <a:pt x="38" y="172"/>
                  <a:pt x="98" y="184"/>
                  <a:pt x="119" y="192"/>
                </a:cubicBezTo>
              </a:path>
            </a:pathLst>
          </a:custGeom>
          <a:noFill/>
          <a:ln w="19080">
            <a:solidFill>
              <a:srgbClr val="408000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27"/>
          <p:cNvSpPr/>
          <p:nvPr/>
        </p:nvSpPr>
        <p:spPr>
          <a:xfrm>
            <a:off x="546120" y="6278400"/>
            <a:ext cx="110880" cy="364680"/>
          </a:xfrm>
          <a:custGeom>
            <a:avLst/>
            <a:gdLst/>
            <a:ahLst/>
            <a:rect l="l" t="t" r="r" b="b"/>
            <a:pathLst>
              <a:path w="70" h="230">
                <a:moveTo>
                  <a:pt x="70" y="0"/>
                </a:moveTo>
                <a:cubicBezTo>
                  <a:pt x="63" y="3"/>
                  <a:pt x="40" y="4"/>
                  <a:pt x="28" y="18"/>
                </a:cubicBezTo>
                <a:cubicBezTo>
                  <a:pt x="17" y="32"/>
                  <a:pt x="6" y="63"/>
                  <a:pt x="3" y="86"/>
                </a:cubicBezTo>
                <a:cubicBezTo>
                  <a:pt x="0" y="109"/>
                  <a:pt x="1" y="130"/>
                  <a:pt x="10" y="154"/>
                </a:cubicBezTo>
                <a:cubicBezTo>
                  <a:pt x="19" y="178"/>
                  <a:pt x="48" y="214"/>
                  <a:pt x="58" y="230"/>
                </a:cubicBezTo>
              </a:path>
            </a:pathLst>
          </a:custGeom>
          <a:noFill/>
          <a:ln w="19080">
            <a:solidFill>
              <a:srgbClr val="1113e4"/>
            </a:solidFill>
            <a:round/>
            <a:tailEnd len="med" type="triangle" w="sm"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28"/>
          <p:cNvSpPr/>
          <p:nvPr/>
        </p:nvSpPr>
        <p:spPr>
          <a:xfrm>
            <a:off x="577800" y="6467400"/>
            <a:ext cx="27140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1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… </a:t>
            </a:r>
            <a:r>
              <a:rPr b="0" i="1" lang="en-US" sz="1400" spc="-1" strike="noStrike">
                <a:solidFill>
                  <a:srgbClr val="1113e4"/>
                </a:solidFill>
                <a:latin typeface="Arial"/>
                <a:ea typeface="ＭＳ Ｐゴシック"/>
              </a:rPr>
              <a:t>to group analysis (next page)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7" name="CustomShape 29"/>
          <p:cNvSpPr/>
          <p:nvPr/>
        </p:nvSpPr>
        <p:spPr>
          <a:xfrm>
            <a:off x="3799800" y="2378160"/>
            <a:ext cx="1278360" cy="55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3dmerge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1" i="1" lang="en-US" sz="1200" spc="-1" strike="noStrike" u="sng">
                <a:solidFill>
                  <a:srgbClr val="0080ff"/>
                </a:solidFill>
                <a:uFillTx/>
                <a:latin typeface="Courier New"/>
                <a:ea typeface="ＭＳ Ｐゴシック"/>
              </a:rPr>
              <a:t>OR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85000"/>
              </a:lnSpc>
            </a:pPr>
            <a:r>
              <a:rPr b="1" lang="en-US" sz="1200" spc="-1" strike="noStrike">
                <a:solidFill>
                  <a:srgbClr val="408000"/>
                </a:solidFill>
                <a:latin typeface="Courier New"/>
                <a:ea typeface="ＭＳ Ｐゴシック"/>
              </a:rPr>
              <a:t>3dBlurToFWHM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8" name="CustomShape 30"/>
          <p:cNvSpPr/>
          <p:nvPr/>
        </p:nvSpPr>
        <p:spPr>
          <a:xfrm>
            <a:off x="4925880" y="2481120"/>
            <a:ext cx="109548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0080ff"/>
                </a:solidFill>
                <a:latin typeface="Courier New"/>
                <a:ea typeface="ＭＳ Ｐゴシック"/>
              </a:rPr>
              <a:t>(optional)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transition spd="med">
    <p:fade/>
  </p:transition>
  <p:timing>
    <p:tnLst>
      <p:par>
        <p:cTn id="76" dur="indefinite" restart="never" nodeType="tmRoot">
          <p:childTnLst>
            <p:seq>
              <p:cTn id="7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17248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2017-02-07T21:24:35Z</dcterms:created>
  <dc:creator>Daniel Glen</dc:creator>
  <dc:description/>
  <dc:language>en-US</dc:language>
  <cp:lastModifiedBy>Daniel Glen</cp:lastModifiedBy>
  <dcterms:modified xsi:type="dcterms:W3CDTF">2019-09-15T12:12:22Z</dcterms:modified>
  <cp:revision>277</cp:revision>
  <dc:subject/>
  <dc:title>Image and Volume Registration with AFNI</dc:title>
</cp:coreProperties>
</file>