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95"/>
  </p:normalViewPr>
  <p:slideViewPr>
    <p:cSldViewPr snapToGrid="0" snapToObjects="1">
      <p:cViewPr varScale="1">
        <p:scale>
          <a:sx n="85" d="100"/>
          <a:sy n="85" d="100"/>
        </p:scale>
        <p:origin x="19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2C17-2C79-594D-84F6-75492496F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B22297-5A1E-1141-A173-E9B66A3754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5DC6C-3D9C-5943-B543-BAFE72F7D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01256-0A13-7A40-840A-F0AE4DD4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4E8D7-F81F-D44A-B12F-2F2FB74A5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7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4FC65-EEB9-3641-8BE5-46905E1D8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C4482A-1E92-B34B-9AEB-E8E27CE1A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8FB86-1DC4-7A41-BD4A-8D42D76B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6DE8B-9EBE-E74F-BC99-6EDDB9C06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8DAD9-19CA-4A4A-88AB-7EFEFAE17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1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8E66A8-B077-E84E-AF0B-70608FE9A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90A22F-D340-A94F-BDD7-03EDC65A6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C95DF-8B4C-0145-B3B6-C9AB3A7AA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45A20-D4D1-204D-A3D5-3596ADB3C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7CF66-37DA-EF4E-B2FD-DBA64CE18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2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F9BC3-5FE9-A848-8D2F-C4769AFBA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DBB59-4301-CC4F-A1C1-22691689E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D3D63-9E6A-A445-B402-59F969DA9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FCDF8-F1C9-D441-8744-C0416B43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35833-6877-FA48-9134-7DF2A2FDF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54208-14F9-D649-AFA3-4F1F3EAD1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5F5A8-E2F5-4041-9C29-BF46F7415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B1913-2584-FC4F-A463-AF30EB55D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B1CD0-46CF-284F-839B-C47CAC46B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A056C-2F3B-F34D-9C3F-37F1FCC1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1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B182-4916-BA47-8783-CF83BB255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98249-5222-C047-BE8D-C4E40F082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87C4E6-173D-F44F-AFF8-141BAD260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B496B-95C0-4D4F-98E9-EE5D10DD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FBBCC-65B1-1343-886F-DD424BCE7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4E63A-3471-8B43-AE0A-77005751E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4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FE92-FE96-4646-A1C7-0B60BA38F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DB65C-C901-9A4D-808B-252C3E490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34B1E3-8424-0844-BAD2-637F773C6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CC1147-6F83-9E4C-99C7-F2B1C75CC7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73BF18-1C35-6747-B91D-7251B14B6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09D855-625E-1646-8FC8-A12F20951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D80016-7E21-1F4A-873A-5C4064EFE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0AACC7-5388-B145-8CCD-AC682234C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3519A-9017-4542-97AB-F022016FE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B65492-1C4B-4145-B011-7491D7FC3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EA56BA-FA53-7F43-A9EC-19D20594E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0E7F6B-F200-0646-84D3-461D2A07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5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123612-2B14-DB42-96E6-81D35BB0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EE64E9-44C1-324F-951D-630B5E2B2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49341-25DC-C248-9214-05E85F1A2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91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02CCF-29BA-1441-B119-88FE90172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26A1C-ACC5-0B45-8A5B-38BA5C78C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89D3DD-70A9-7C4D-BA25-D828D1577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BB462-8138-EB4F-8DE1-D5E39FCD6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20A96A-DEC4-3C44-AB7F-84BBA2F32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8C08F-4AAB-9444-B7C3-D7990DB62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6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5098A-498B-0746-91C8-CC625DE25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68881B-DB01-7D4B-AA10-E50220C5D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7D6375-7B46-794C-94D1-B0D81B3B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4C6B0-48E8-2D44-B8CB-422D0D5E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93EA2-4A1A-F64F-B988-CD6BF9435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126C4-4D56-774F-BC8C-4260D21E9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4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168447-168A-AE4D-9515-EA6A7C7C0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EE107-2DD6-134B-B9AA-36B9A6F56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D99A6-DBCF-C044-BB5D-8AB9D65C6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56751-E0F5-0344-B32A-C8509A60B34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8C74E-AB62-DC48-9C48-0A8BF578D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7265C-64B2-A445-9997-D10AF377DC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F5327-20E0-DE4D-962C-DBB2E633B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0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46CF6-E652-FA45-B038-720EC103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2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AFNI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8D35E-0454-1B45-AD7C-F14EC2B21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724"/>
            <a:ext cx="10515600" cy="4560185"/>
          </a:xfrm>
        </p:spPr>
        <p:txBody>
          <a:bodyPr>
            <a:normAutofit/>
          </a:bodyPr>
          <a:lstStyle/>
          <a:p>
            <a:r>
              <a:rPr lang="en-US" sz="3600" dirty="0"/>
              <a:t>You can set a lot of “environment” variables that affect the way the AFNI GUI operates</a:t>
            </a:r>
          </a:p>
          <a:p>
            <a:r>
              <a:rPr lang="en-US" sz="3600" dirty="0"/>
              <a:t>These are setup in a file called </a:t>
            </a:r>
            <a:r>
              <a:rPr lang="en-US" sz="36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36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afnirc</a:t>
            </a:r>
            <a:r>
              <a:rPr lang="en-US" sz="3600" b="1" dirty="0">
                <a:solidFill>
                  <a:srgbClr val="002060"/>
                </a:solidFill>
                <a:cs typeface="Courier New" panose="02070309020205020404" pitchFamily="49" charset="0"/>
              </a:rPr>
              <a:t> </a:t>
            </a:r>
            <a:r>
              <a:rPr lang="en-US" sz="3600" dirty="0"/>
              <a:t>in your HOME (</a:t>
            </a:r>
            <a:r>
              <a:rPr lang="en-US" sz="36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~</a:t>
            </a:r>
            <a:r>
              <a:rPr lang="en-US" sz="3600" dirty="0"/>
              <a:t>) directory</a:t>
            </a:r>
          </a:p>
          <a:p>
            <a:r>
              <a:rPr lang="en-US" sz="3600" dirty="0"/>
              <a:t>These are described in a file called </a:t>
            </a:r>
            <a:r>
              <a:rPr lang="en-US" sz="36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README.environment</a:t>
            </a:r>
            <a:r>
              <a:rPr lang="en-US" sz="3600" b="1" dirty="0">
                <a:solidFill>
                  <a:srgbClr val="002060"/>
                </a:solidFill>
                <a:cs typeface="Courier New" panose="02070309020205020404" pitchFamily="49" charset="0"/>
              </a:rPr>
              <a:t>, </a:t>
            </a:r>
            <a:r>
              <a:rPr lang="en-US" sz="3600" dirty="0"/>
              <a:t>which should be in your AFNI binaries directory </a:t>
            </a:r>
            <a:r>
              <a:rPr lang="en-US" sz="36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~/</a:t>
            </a:r>
            <a:r>
              <a:rPr lang="en-US" sz="36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abin</a:t>
            </a:r>
            <a:endParaRPr lang="en-US" sz="36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2667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46CF6-E652-FA45-B038-720EC103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2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Global Dataset Directory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8D35E-0454-1B45-AD7C-F14EC2B21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136"/>
            <a:ext cx="10515600" cy="5388964"/>
          </a:xfrm>
        </p:spPr>
        <p:txBody>
          <a:bodyPr>
            <a:normAutofit/>
          </a:bodyPr>
          <a:lstStyle/>
          <a:p>
            <a:r>
              <a:rPr lang="en-US" sz="3600" dirty="0">
                <a:cs typeface="Courier New" panose="02070309020205020404" pitchFamily="49" charset="0"/>
              </a:rPr>
              <a:t>You can put datasets you want to have available at all times in a “global session” directory</a:t>
            </a:r>
          </a:p>
          <a:p>
            <a:r>
              <a:rPr lang="en-US" sz="3600" dirty="0">
                <a:cs typeface="Courier New" panose="02070309020205020404" pitchFamily="49" charset="0"/>
              </a:rPr>
              <a:t>Then put the name of that directory in environment variable </a:t>
            </a:r>
            <a:r>
              <a:rPr lang="en-US" sz="36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AFNI_GLOBAL_SESSION</a:t>
            </a:r>
          </a:p>
          <a:p>
            <a:r>
              <a:rPr lang="en-US" sz="3600" dirty="0">
                <a:cs typeface="Courier New" panose="02070309020205020404" pitchFamily="49" charset="0"/>
              </a:rPr>
              <a:t>I use this to have the MNI 2009 template always available, since that’s what I use for my nonlinear registration ”base”</a:t>
            </a:r>
          </a:p>
          <a:p>
            <a:pPr lvl="1"/>
            <a:r>
              <a:rPr lang="en-US" sz="3200" dirty="0">
                <a:cs typeface="Courier New" panose="02070309020205020404" pitchFamily="49" charset="0"/>
              </a:rPr>
              <a:t>I put a copy of </a:t>
            </a: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MNI152_2009_template.nii.gz </a:t>
            </a:r>
            <a:r>
              <a:rPr lang="en-US" sz="3200" dirty="0">
                <a:cs typeface="Courier New" panose="02070309020205020404" pitchFamily="49" charset="0"/>
              </a:rPr>
              <a:t>into </a:t>
            </a: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~/</a:t>
            </a:r>
            <a:r>
              <a:rPr lang="en-US" sz="32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afni_global</a:t>
            </a: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>
                <a:cs typeface="Courier New" panose="02070309020205020404" pitchFamily="49" charset="0"/>
              </a:rPr>
              <a:t>and use that directory as my global session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250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46CF6-E652-FA45-B038-720EC103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2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First Few Lines of My ~/.</a:t>
            </a:r>
            <a:r>
              <a:rPr lang="en-US" sz="5400" b="1" dirty="0" err="1"/>
              <a:t>afnirc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8D35E-0454-1B45-AD7C-F14EC2B21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798820"/>
            <a:ext cx="11947161" cy="49242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This is a sample .</a:t>
            </a:r>
            <a:r>
              <a:rPr lang="en-US" sz="32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afnirc</a:t>
            </a: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file. 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See </a:t>
            </a:r>
            <a:r>
              <a:rPr lang="en-US" sz="32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README.setup</a:t>
            </a: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for documentation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***ENVIRONMENT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AFNI_GLOBAL_SESSION = /Users/</a:t>
            </a:r>
            <a:r>
              <a:rPr lang="en-US" sz="32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rwcox</a:t>
            </a:r>
            <a:r>
              <a:rPr lang="en-US" sz="3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32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afni_global</a:t>
            </a:r>
            <a:endParaRPr lang="en-US" sz="32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834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180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Office Theme</vt:lpstr>
      <vt:lpstr>AFNI Environment</vt:lpstr>
      <vt:lpstr>Global Dataset Directory</vt:lpstr>
      <vt:lpstr>First Few Lines of My ~/.afnirc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AFNI Environment</dc:title>
  <dc:creator>Microsoft Office User</dc:creator>
  <cp:lastModifiedBy>Microsoft Office User</cp:lastModifiedBy>
  <cp:revision>7</cp:revision>
  <dcterms:created xsi:type="dcterms:W3CDTF">2018-03-15T17:43:44Z</dcterms:created>
  <dcterms:modified xsi:type="dcterms:W3CDTF">2018-03-15T17:55:07Z</dcterms:modified>
</cp:coreProperties>
</file>