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6.xml" ContentType="application/vnd.openxmlformats-officedocument.presentationml.notesSlide+xml"/>
  <Override PartName="/ppt/notesSlides/notesSlide32.xml" ContentType="application/vnd.openxmlformats-officedocument.presentationml.notesSlide+xml"/>
  <Override PartName="/ppt/notesSlides/notesSlide5.xml" ContentType="application/vnd.openxmlformats-officedocument.presentationml.notesSlide+xml"/>
  <Override PartName="/ppt/notesSlides/notesSlide29.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1.xml" ContentType="application/vnd.openxmlformats-officedocument.presentationml.notesSlide+xml"/>
  <Override PartName="/ppt/notesSlides/notesSlide46.xml" ContentType="application/vnd.openxmlformats-officedocument.presentationml.notesSlide+xml"/>
  <Override PartName="/ppt/notesSlides/notesSlide2.xml" ContentType="application/vnd.openxmlformats-officedocument.presentationml.notesSlide+xml"/>
  <Override PartName="/ppt/notesSlides/notesSlide47.xml" ContentType="application/vnd.openxmlformats-officedocument.presentationml.notesSlide+xml"/>
  <Override PartName="/ppt/notesSlides/notesSlide30.xml" ContentType="application/vnd.openxmlformats-officedocument.presentationml.notesSlide+xml"/>
  <Override PartName="/ppt/notesSlides/notesSlide3.xml" ContentType="application/vnd.openxmlformats-officedocument.presentationml.notesSlide+xml"/>
  <Override PartName="/ppt/notesSlides/notesSlide49.xml" ContentType="application/vnd.openxmlformats-officedocument.presentationml.notesSlide+xml"/>
  <Override PartName="/ppt/notesSlides/_rels/notesSlide24.xml.rels" ContentType="application/vnd.openxmlformats-package.relationships+xml"/>
  <Override PartName="/ppt/notesSlides/_rels/notesSlide17.xml.rels" ContentType="application/vnd.openxmlformats-package.relationships+xml"/>
  <Override PartName="/ppt/notesSlides/_rels/notesSlide25.xml.rels" ContentType="application/vnd.openxmlformats-package.relationships+xml"/>
  <Override PartName="/ppt/notesSlides/_rels/notesSlide18.xml.rels" ContentType="application/vnd.openxmlformats-package.relationships+xml"/>
  <Override PartName="/ppt/notesSlides/_rels/notesSlide1.xml.rels" ContentType="application/vnd.openxmlformats-package.relationships+xml"/>
  <Override PartName="/ppt/notesSlides/_rels/notesSlide26.xml.rels" ContentType="application/vnd.openxmlformats-package.relationships+xml"/>
  <Override PartName="/ppt/notesSlides/_rels/notesSlide20.xml.rels" ContentType="application/vnd.openxmlformats-package.relationships+xml"/>
  <Override PartName="/ppt/notesSlides/_rels/notesSlide19.xml.rels" ContentType="application/vnd.openxmlformats-package.relationships+xml"/>
  <Override PartName="/ppt/notesSlides/_rels/notesSlide2.xml.rels" ContentType="application/vnd.openxmlformats-package.relationships+xml"/>
  <Override PartName="/ppt/notesSlides/_rels/notesSlide23.xml.rels" ContentType="application/vnd.openxmlformats-package.relationships+xml"/>
  <Override PartName="/ppt/notesSlides/_rels/notesSlide16.xml.rels" ContentType="application/vnd.openxmlformats-package.relationships+xml"/>
  <Override PartName="/ppt/notesSlides/_rels/notesSlide32.xml.rels" ContentType="application/vnd.openxmlformats-package.relationships+xml"/>
  <Override PartName="/ppt/notesSlides/_rels/notesSlide38.xml.rels" ContentType="application/vnd.openxmlformats-package.relationships+xml"/>
  <Override PartName="/ppt/notesSlides/_rels/notesSlide28.xml.rels" ContentType="application/vnd.openxmlformats-package.relationships+xml"/>
  <Override PartName="/ppt/notesSlides/_rels/notesSlide44.xml.rels" ContentType="application/vnd.openxmlformats-package.relationships+xml"/>
  <Override PartName="/ppt/notesSlides/_rels/notesSlide35.xml.rels" ContentType="application/vnd.openxmlformats-package.relationships+xml"/>
  <Override PartName="/ppt/notesSlides/_rels/notesSlide51.xml.rels" ContentType="application/vnd.openxmlformats-package.relationships+xml"/>
  <Override PartName="/ppt/notesSlides/_rels/notesSlide3.xml.rels" ContentType="application/vnd.openxmlformats-package.relationships+xml"/>
  <Override PartName="/ppt/notesSlides/_rels/notesSlide43.xml.rels" ContentType="application/vnd.openxmlformats-package.relationships+xml"/>
  <Override PartName="/ppt/notesSlides/_rels/notesSlide27.xml.rels" ContentType="application/vnd.openxmlformats-package.relationships+xml"/>
  <Override PartName="/ppt/notesSlides/_rels/notesSlide50.xml.rels" ContentType="application/vnd.openxmlformats-package.relationships+xml"/>
  <Override PartName="/ppt/notesSlides/_rels/notesSlide49.xml.rels" ContentType="application/vnd.openxmlformats-package.relationships+xml"/>
  <Override PartName="/ppt/notesSlides/_rels/notesSlide34.xml.rels" ContentType="application/vnd.openxmlformats-package.relationships+xml"/>
  <Override PartName="/ppt/notesSlides/_rels/notesSlide41.xml.rels" ContentType="application/vnd.openxmlformats-package.relationships+xml"/>
  <Override PartName="/ppt/notesSlides/_rels/notesSlide47.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52.xml.rels" ContentType="application/vnd.openxmlformats-package.relationships+xml"/>
  <Override PartName="/ppt/notesSlides/_rels/notesSlide53.xml.rels" ContentType="application/vnd.openxmlformats-package.relationships+xml"/>
  <Override PartName="/ppt/notesSlides/_rels/notesSlide54.xml.rels" ContentType="application/vnd.openxmlformats-package.relationships+xml"/>
  <Override PartName="/ppt/notesSlides/_rels/notesSlide33.xml.rels" ContentType="application/vnd.openxmlformats-package.relationships+xml"/>
  <Override PartName="/ppt/notesSlides/_rels/notesSlide42.xml.rels" ContentType="application/vnd.openxmlformats-package.relationships+xml"/>
  <Override PartName="/ppt/notesSlides/_rels/notesSlide40.xml.rels" ContentType="application/vnd.openxmlformats-package.relationships+xml"/>
  <Override PartName="/ppt/notesSlides/_rels/notesSlide55.xml.rels" ContentType="application/vnd.openxmlformats-package.relationships+xml"/>
  <Override PartName="/ppt/notesSlides/_rels/notesSlide46.xml.rels" ContentType="application/vnd.openxmlformats-package.relationships+xml"/>
  <Override PartName="/ppt/notesSlides/_rels/notesSlide37.xml.rels" ContentType="application/vnd.openxmlformats-package.relationships+xml"/>
  <Override PartName="/ppt/notesSlides/_rels/notesSlide22.xml.rels" ContentType="application/vnd.openxmlformats-package.relationships+xml"/>
  <Override PartName="/ppt/notesSlides/_rels/notesSlide29.xml.rels" ContentType="application/vnd.openxmlformats-package.relationships+xml"/>
  <Override PartName="/ppt/notesSlides/_rels/notesSlide30.xml.rels" ContentType="application/vnd.openxmlformats-package.relationships+xml"/>
  <Override PartName="/ppt/notesSlides/_rels/notesSlide45.xml.rels" ContentType="application/vnd.openxmlformats-package.relationships+xml"/>
  <Override PartName="/ppt/notesSlides/_rels/notesSlide36.xml.rels" ContentType="application/vnd.openxmlformats-package.relationships+xml"/>
  <Override PartName="/ppt/notesSlides/_rels/notesSlide21.xml.rels" ContentType="application/vnd.openxmlformats-package.relationships+xml"/>
  <Override PartName="/ppt/notesSlides/notesSlide51.xml" ContentType="application/vnd.openxmlformats-officedocument.presentationml.notesSlide+xml"/>
  <Override PartName="/ppt/notesSlides/notesSlide50.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16.xml" ContentType="application/vnd.openxmlformats-officedocument.presentationml.notesSlide+xml"/>
  <Override PartName="/ppt/notesSlides/notesSlide42.xml" ContentType="application/vnd.openxmlformats-officedocument.presentationml.notesSlide+xml"/>
  <Override PartName="/ppt/notesSlides/notesSlide54.xml" ContentType="application/vnd.openxmlformats-officedocument.presentationml.notesSlide+xml"/>
  <Override PartName="/ppt/notesSlides/notesSlide17.xml" ContentType="application/vnd.openxmlformats-officedocument.presentationml.notesSlide+xml"/>
  <Override PartName="/ppt/notesSlides/notesSlide43.xml" ContentType="application/vnd.openxmlformats-officedocument.presentationml.notesSlide+xml"/>
  <Override PartName="/ppt/notesSlides/notesSlide55.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_rels/presentation.xml.rels" ContentType="application/vnd.openxmlformats-package.relationships+xml"/>
  <Override PartName="/ppt/slideLayouts/_rels/slideLayout19.xml.rels" ContentType="application/vnd.openxmlformats-package.relationships+xml"/>
  <Override PartName="/ppt/slideLayouts/_rels/slideLayout13.xml.rels" ContentType="application/vnd.openxmlformats-package.relationships+xml"/>
  <Override PartName="/ppt/slideLayouts/_rels/slideLayout23.xml.rels" ContentType="application/vnd.openxmlformats-package.relationships+xml"/>
  <Override PartName="/ppt/slideLayouts/_rels/slideLayout30.xml.rels" ContentType="application/vnd.openxmlformats-package.relationships+xml"/>
  <Override PartName="/ppt/slideLayouts/_rels/slideLayout14.xml.rels" ContentType="application/vnd.openxmlformats-package.relationships+xml"/>
  <Override PartName="/ppt/slideLayouts/_rels/slideLayout29.xml.rels" ContentType="application/vnd.openxmlformats-package.relationships+xml"/>
  <Override PartName="/ppt/slideLayouts/_rels/slideLayout10.xml.rels" ContentType="application/vnd.openxmlformats-package.relationships+xml"/>
  <Override PartName="/ppt/slideLayouts/_rels/slideLayout25.xml.rels" ContentType="application/vnd.openxmlformats-package.relationships+xml"/>
  <Override PartName="/ppt/slideLayouts/_rels/slideLayout16.xml.rels" ContentType="application/vnd.openxmlformats-package.relationships+xml"/>
  <Override PartName="/ppt/slideLayouts/_rels/slideLayout32.xml.rels" ContentType="application/vnd.openxmlformats-package.relationships+xml"/>
  <Override PartName="/ppt/slideLayouts/_rels/slideLayout34.xml.rels" ContentType="application/vnd.openxmlformats-package.relationships+xml"/>
  <Override PartName="/ppt/slideLayouts/_rels/slideLayout20.xml.rels" ContentType="application/vnd.openxmlformats-package.relationships+xml"/>
  <Override PartName="/ppt/slideLayouts/_rels/slideLayout35.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4.xml.rels" ContentType="application/vnd.openxmlformats-package.relationships+xml"/>
  <Override PartName="/ppt/slideLayouts/_rels/slideLayout15.xml.rels" ContentType="application/vnd.openxmlformats-package.relationships+xml"/>
  <Override PartName="/ppt/slideLayouts/_rels/slideLayout31.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22.xml.rels" ContentType="application/vnd.openxmlformats-package.relationships+xml"/>
  <Override PartName="/ppt/slideLayouts/_rels/slideLayout28.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6.xml.rels" ContentType="application/vnd.openxmlformats-package.relationships+xml"/>
  <Override PartName="/ppt/slideLayouts/_rels/slideLayout36.xml.rels" ContentType="application/vnd.openxmlformats-package.relationships+xml"/>
  <Override PartName="/ppt/slideLayouts/_rels/slideLayout21.xml.rels" ContentType="application/vnd.openxmlformats-package.relationships+xml"/>
  <Override PartName="/ppt/slideLayouts/_rels/slideLayout27.xml.rels" ContentType="application/vnd.openxmlformats-package.relationships+xml"/>
  <Override PartName="/ppt/slideLayouts/_rels/slideLayout5.xml.rels" ContentType="application/vnd.openxmlformats-package.relationships+xml"/>
  <Override PartName="/ppt/slideLayouts/_rels/slideLayout18.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1.xml.rels" ContentType="application/vnd.openxmlformats-package.relationships+xml"/>
  <Override PartName="/ppt/slideLayouts/_rels/slideLayout26.xml.rels" ContentType="application/vnd.openxmlformats-package.relationships+xml"/>
  <Override PartName="/ppt/slideLayouts/slideLayout29.xml" ContentType="application/vnd.openxmlformats-officedocument.presentationml.slideLayout+xml"/>
  <Override PartName="/ppt/slideLayouts/slideLayout9.xml" ContentType="application/vnd.openxmlformats-officedocument.presentationml.slideLayout+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7.xml" ContentType="application/vnd.openxmlformats-officedocument.presentationml.slideLayout+xml"/>
  <Override PartName="/ppt/slideLayouts/slideLayout33.xml" ContentType="application/vnd.openxmlformats-officedocument.presentationml.slideLayout+xml"/>
  <Override PartName="/ppt/slideLayouts/slideLayout10.xml" ContentType="application/vnd.openxmlformats-officedocument.presentationml.slideLayout+xml"/>
  <Override PartName="/ppt/slideLayouts/slideLayout34.xml" ContentType="application/vnd.openxmlformats-officedocument.presentationml.slideLayout+xml"/>
  <Override PartName="/ppt/slideLayouts/slideLayout11.xml" ContentType="application/vnd.openxmlformats-officedocument.presentationml.slideLayout+xml"/>
  <Override PartName="/ppt/slideLayouts/slideLayout35.xml" ContentType="application/vnd.openxmlformats-officedocument.presentationml.slideLayout+xml"/>
  <Override PartName="/ppt/slideLayouts/slideLayout12.xml" ContentType="application/vnd.openxmlformats-officedocument.presentationml.slideLayout+xml"/>
  <Override PartName="/ppt/slideLayouts/slideLayout36.xml" ContentType="application/vnd.openxmlformats-officedocument.presentationml.slideLayout+xml"/>
  <Override PartName="/ppt/slideLayouts/slideLayout2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5.xml" ContentType="application/vnd.openxmlformats-officedocument.presentationml.slideLayout+xml"/>
  <Override PartName="/ppt/slideLayouts/slideLayout24.xml" ContentType="application/vnd.openxmlformats-officedocument.presentationml.slideLayout+xml"/>
  <Override PartName="/ppt/slideLayouts/slideLayout4.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19.xml" ContentType="application/vnd.openxmlformats-officedocument.presentationml.slideLayout+xml"/>
  <Override PartName="/ppt/slideLayouts/slideLayout22.xml" ContentType="application/vnd.openxmlformats-officedocument.presentationml.slideLayout+xml"/>
  <Override PartName="/ppt/slideLayouts/slideLayout2.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media/image27.wmf" ContentType="image/x-wmf"/>
  <Override PartName="/ppt/media/image26.wmf" ContentType="image/x-wmf"/>
  <Override PartName="/ppt/media/image25.wmf" ContentType="image/x-wmf"/>
  <Override PartName="/ppt/media/image23.png" ContentType="image/png"/>
  <Override PartName="/ppt/media/image22.jpeg" ContentType="image/jpeg"/>
  <Override PartName="/ppt/media/image42.wmf" ContentType="image/x-wmf"/>
  <Override PartName="/ppt/media/image21.png" ContentType="image/png"/>
  <Override PartName="/ppt/media/image19.png" ContentType="image/png"/>
  <Override PartName="/ppt/media/image18.jpeg" ContentType="image/jpeg"/>
  <Override PartName="/ppt/media/image15.png" ContentType="image/png"/>
  <Override PartName="/ppt/media/image17.png" ContentType="image/png"/>
  <Override PartName="/ppt/media/image16.wmf" ContentType="image/x-wmf"/>
  <Override PartName="/ppt/media/image29.png" ContentType="image/png"/>
  <Override PartName="/ppt/media/image14.wmf" ContentType="image/x-wmf"/>
  <Override PartName="/ppt/media/image24.png" ContentType="image/png"/>
  <Override PartName="/ppt/media/image11.jpeg" ContentType="image/jpeg"/>
  <Override PartName="/ppt/media/image10.jpeg" ContentType="image/jpeg"/>
  <Override PartName="/ppt/media/image30.png" ContentType="image/png"/>
  <Override PartName="/ppt/media/image8.jpeg" ContentType="image/jpeg"/>
  <Override PartName="/ppt/media/image39.jpeg" ContentType="image/jpeg"/>
  <Override PartName="/ppt/media/image41.wmf" ContentType="image/x-wmf"/>
  <Override PartName="/ppt/media/image35.png" ContentType="image/png"/>
  <Override PartName="/ppt/media/image20.png" ContentType="image/png"/>
  <Override PartName="/ppt/media/media36.mp4" ContentType="video/mp4"/>
  <Override PartName="/ppt/media/image40.wmf" ContentType="image/x-wmf"/>
  <Override PartName="/ppt/media/image37.png" ContentType="image/png"/>
  <Override PartName="/ppt/media/image43.png" ContentType="image/png"/>
  <Override PartName="/ppt/media/image12.wmf" ContentType="image/x-wmf"/>
  <Override PartName="/ppt/media/image13.png" ContentType="image/png"/>
  <Override PartName="/ppt/media/image44.jpeg" ContentType="image/jpeg"/>
  <Override PartName="/ppt/media/image4.png" ContentType="image/png"/>
  <Override PartName="/ppt/media/image34.png" ContentType="image/png"/>
  <Override PartName="/ppt/media/image28.png" ContentType="image/png"/>
  <Override PartName="/ppt/media/image7.jpeg" ContentType="image/jpeg"/>
  <Override PartName="/ppt/media/image38.jpeg" ContentType="image/jpeg"/>
  <Override PartName="/ppt/media/hdphoto1.wdp" ContentType="image/vnd.ms-photo"/>
  <Override PartName="/ppt/media/image9.jpeg" ContentType="image/jpeg"/>
  <Override PartName="/ppt/media/image6.jpeg" ContentType="image/jpeg"/>
  <Override PartName="/ppt/media/image5.wmf" ContentType="image/x-wmf"/>
  <Override PartName="/ppt/media/image33.png" ContentType="image/png"/>
  <Override PartName="/ppt/media/image3.png" ContentType="image/png"/>
  <Override PartName="/ppt/media/image32.png" ContentType="image/png"/>
  <Override PartName="/ppt/media/image2.png" ContentType="image/png"/>
  <Override PartName="/ppt/media/image31.png" ContentType="image/png"/>
  <Override PartName="/ppt/media/image1.png" ContentType="image/png"/>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40.xml" ContentType="application/vnd.openxmlformats-officedocument.presentationml.slide+xml"/>
  <Override PartName="/ppt/slides/slide6.xml" ContentType="application/vnd.openxmlformats-officedocument.presentationml.slide+xml"/>
  <Override PartName="/ppt/slides/slide41.xml" ContentType="application/vnd.openxmlformats-officedocument.presentationml.slide+xml"/>
  <Override PartName="/ppt/slides/slide7.xml" ContentType="application/vnd.openxmlformats-officedocument.presentationml.slide+xml"/>
  <Override PartName="/ppt/slides/slide42.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39.xml" ContentType="application/vnd.openxmlformats-officedocument.presentationml.slide+xml"/>
  <Override PartName="/ppt/slides/slide50.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48.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_rels/slide10.xml.rels" ContentType="application/vnd.openxmlformats-package.relationships+xml"/>
  <Override PartName="/ppt/slides/_rels/slide32.xml.rels" ContentType="application/vnd.openxmlformats-package.relationships+xml"/>
  <Override PartName="/ppt/slides/_rels/slide16.xml.rels" ContentType="application/vnd.openxmlformats-package.relationships+xml"/>
  <Override PartName="/ppt/slides/_rels/slide25.xml.rels" ContentType="application/vnd.openxmlformats-package.relationships+xml"/>
  <Override PartName="/ppt/slides/_rels/slide47.xml.rels" ContentType="application/vnd.openxmlformats-package.relationships+xml"/>
  <Override PartName="/ppt/slides/_rels/slide54.xml.rels" ContentType="application/vnd.openxmlformats-package.relationships+xml"/>
  <Override PartName="/ppt/slides/_rels/slide4.xml.rels" ContentType="application/vnd.openxmlformats-package.relationships+xml"/>
  <Override PartName="/ppt/slides/_rels/slide8.xml.rels" ContentType="application/vnd.openxmlformats-package.relationships+xml"/>
  <Override PartName="/ppt/slides/_rels/slide43.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21.xml.rels" ContentType="application/vnd.openxmlformats-package.relationships+xml"/>
  <Override PartName="/ppt/slides/_rels/slide27.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44.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22.xml.rels" ContentType="application/vnd.openxmlformats-package.relationships+xml"/>
  <Override PartName="/ppt/slides/_rels/slide28.xml.rels" ContentType="application/vnd.openxmlformats-package.relationships+xml"/>
  <Override PartName="/ppt/slides/_rels/slide12.xml.rels" ContentType="application/vnd.openxmlformats-package.relationships+xml"/>
  <Override PartName="/ppt/slides/_rels/slide18.xml.rels" ContentType="application/vnd.openxmlformats-package.relationships+xml"/>
  <Override PartName="/ppt/slides/_rels/slide13.xml.rels" ContentType="application/vnd.openxmlformats-package.relationships+xml"/>
  <Override PartName="/ppt/slides/_rels/slide19.xml.rels" ContentType="application/vnd.openxmlformats-package.relationships+xml"/>
  <Override PartName="/ppt/slides/_rels/slide34.xml.rels" ContentType="application/vnd.openxmlformats-package.relationships+xml"/>
  <Override PartName="/ppt/slides/_rels/slide50.xml.rels" ContentType="application/vnd.openxmlformats-package.relationships+xml"/>
  <Override PartName="/ppt/slides/_rels/slide49.xml.rels" ContentType="application/vnd.openxmlformats-package.relationships+xml"/>
  <Override PartName="/ppt/slides/_rels/slide41.xml.rels" ContentType="application/vnd.openxmlformats-package.relationships+xml"/>
  <Override PartName="/ppt/slides/_rels/slide6.xml.rels" ContentType="application/vnd.openxmlformats-package.relationships+xml"/>
  <Override PartName="/ppt/slides/_rels/slide52.xml.rels" ContentType="application/vnd.openxmlformats-package.relationships+xml"/>
  <Override PartName="/ppt/slides/_rels/slide45.xml.rels" ContentType="application/vnd.openxmlformats-package.relationships+xml"/>
  <Override PartName="/ppt/slides/_rels/slide14.xml.rels" ContentType="application/vnd.openxmlformats-package.relationships+xml"/>
  <Override PartName="/ppt/slides/_rels/slide30.xml.rels" ContentType="application/vnd.openxmlformats-package.relationships+xml"/>
  <Override PartName="/ppt/slides/_rels/slide29.xml.rels" ContentType="application/vnd.openxmlformats-package.relationships+xml"/>
  <Override PartName="/ppt/slides/_rels/slide38.xml.rels" ContentType="application/vnd.openxmlformats-package.relationships+xml"/>
  <Override PartName="/ppt/slides/_rels/slide23.xml.rels" ContentType="application/vnd.openxmlformats-package.relationships+xml"/>
  <Override PartName="/ppt/slides/_rels/slide46.xml.rels" ContentType="application/vnd.openxmlformats-package.relationships+xml"/>
  <Override PartName="/ppt/slides/_rels/slide53.xml.rels" ContentType="application/vnd.openxmlformats-package.relationships+xml"/>
  <Override PartName="/ppt/slides/_rels/slide1.xml.rels" ContentType="application/vnd.openxmlformats-package.relationships+xml"/>
  <Override PartName="/ppt/slides/_rels/slide7.xml.rels" ContentType="application/vnd.openxmlformats-package.relationships+xml"/>
  <Override PartName="/ppt/slides/_rels/slide20.xml.rels" ContentType="application/vnd.openxmlformats-package.relationships+xml"/>
  <Override PartName="/ppt/slides/_rels/slide51.xml.rels" ContentType="application/vnd.openxmlformats-package.relationships+xml"/>
  <Override PartName="/ppt/slides/_rels/slide35.xml.rels" ContentType="application/vnd.openxmlformats-package.relationships+xml"/>
  <Override PartName="/ppt/slides/_rels/slide42.xml.rels" ContentType="application/vnd.openxmlformats-package.relationships+xml"/>
  <Override PartName="/ppt/slides/_rels/slide40.xml.rels" ContentType="application/vnd.openxmlformats-package.relationships+xml"/>
  <Override PartName="/ppt/slides/_rels/slide55.xml.rels" ContentType="application/vnd.openxmlformats-package.relationships+xml"/>
  <Override PartName="/ppt/slides/_rels/slide5.xml.rels" ContentType="application/vnd.openxmlformats-package.relationships+xml"/>
  <Override PartName="/ppt/slides/_rels/slide33.xml.rels" ContentType="application/vnd.openxmlformats-package.relationships+xml"/>
  <Override PartName="/ppt/slides/_rels/slide48.xml.rels" ContentType="application/vnd.openxmlformats-package.relationships+xml"/>
  <Override PartName="/ppt/slides/_rels/slide24.xml.rels" ContentType="application/vnd.openxmlformats-package.relationships+xml"/>
  <Override PartName="/ppt/slides/_rels/slide39.xml.rels" ContentType="application/vnd.openxmlformats-package.relationships+xml"/>
  <Override PartName="/ppt/slides/_rels/slide15.xml.rels" ContentType="application/vnd.openxmlformats-package.relationships+xml"/>
  <Override PartName="/ppt/slides/_rels/slide31.xml.rels" ContentType="application/vnd.openxmlformats-package.relationships+xml"/>
  <Override PartName="/ppt/slides/slide30.xml" ContentType="application/vnd.openxmlformats-officedocument.presentationml.slide+xml"/>
  <Override PartName="/ppt/slides/slide49.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47.xml" ContentType="application/vnd.openxmlformats-officedocument.presentationml.slide+xml"/>
  <Override PartName="/ppt/slides/slide9.xml" ContentType="application/vnd.openxmlformats-officedocument.presentationml.slide+xml"/>
  <Override PartName="/ppt/slides/slide44.xml" ContentType="application/vnd.openxmlformats-officedocument.presentationml.slide+xml"/>
  <Override PartName="/ppt/slides/slide8.xml" ContentType="application/vnd.openxmlformats-officedocument.presentationml.slide+xml"/>
  <Override PartName="/ppt/slides/slide43.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60" Type="http://schemas.openxmlformats.org/officeDocument/2006/relationships/slide" Target="slides/slide55.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PlaceHolder 1"/>
          <p:cNvSpPr>
            <a:spLocks noGrp="1"/>
          </p:cNvSpPr>
          <p:nvPr>
            <p:ph type="sldImg"/>
          </p:nvPr>
        </p:nvSpPr>
        <p:spPr>
          <a:xfrm>
            <a:off x="533520" y="764280"/>
            <a:ext cx="6704640" cy="3771360"/>
          </a:xfrm>
          <a:prstGeom prst="rect">
            <a:avLst/>
          </a:prstGeom>
        </p:spPr>
        <p:txBody>
          <a:bodyPr lIns="0" rIns="0" tIns="0" bIns="0" anchor="ctr">
            <a:noAutofit/>
          </a:bodyPr>
          <a:p>
            <a:pPr algn="ctr"/>
            <a:r>
              <a:rPr b="0" lang="en-US" sz="4400" spc="-1" strike="noStrike">
                <a:latin typeface="Arial"/>
              </a:rPr>
              <a:t>Click to move the slide</a:t>
            </a:r>
            <a:endParaRPr b="0" lang="en-US" sz="4400" spc="-1" strike="noStrike">
              <a:latin typeface="Arial"/>
            </a:endParaRPr>
          </a:p>
        </p:txBody>
      </p:sp>
      <p:sp>
        <p:nvSpPr>
          <p:cNvPr id="117" name="PlaceHolder 2"/>
          <p:cNvSpPr>
            <a:spLocks noGrp="1"/>
          </p:cNvSpPr>
          <p:nvPr>
            <p:ph type="body"/>
          </p:nvPr>
        </p:nvSpPr>
        <p:spPr>
          <a:xfrm>
            <a:off x="777240" y="4777560"/>
            <a:ext cx="6217560" cy="4525920"/>
          </a:xfrm>
          <a:prstGeom prst="rect">
            <a:avLst/>
          </a:prstGeom>
        </p:spPr>
        <p:txBody>
          <a:bodyPr lIns="0" rIns="0" tIns="0" bIns="0">
            <a:noAutofit/>
          </a:bodyPr>
          <a:p>
            <a:r>
              <a:rPr b="0" lang="en-US" sz="2000" spc="-1" strike="noStrike">
                <a:latin typeface="Arial"/>
              </a:rPr>
              <a:t>Click to edit the notes format</a:t>
            </a:r>
            <a:endParaRPr b="0" lang="en-US" sz="2000" spc="-1" strike="noStrike">
              <a:latin typeface="Arial"/>
            </a:endParaRPr>
          </a:p>
        </p:txBody>
      </p:sp>
      <p:sp>
        <p:nvSpPr>
          <p:cNvPr id="118" name="PlaceHolder 3"/>
          <p:cNvSpPr>
            <a:spLocks noGrp="1"/>
          </p:cNvSpPr>
          <p:nvPr>
            <p:ph type="hdr"/>
          </p:nvPr>
        </p:nvSpPr>
        <p:spPr>
          <a:xfrm>
            <a:off x="0" y="0"/>
            <a:ext cx="3372840" cy="502560"/>
          </a:xfrm>
          <a:prstGeom prst="rect">
            <a:avLst/>
          </a:prstGeom>
        </p:spPr>
        <p:txBody>
          <a:bodyPr lIns="0" rIns="0" tIns="0" bIns="0">
            <a:noAutofit/>
          </a:bodyPr>
          <a:p>
            <a:r>
              <a:rPr b="0" lang="en-US" sz="1400" spc="-1" strike="noStrike">
                <a:latin typeface="Times New Roman"/>
              </a:rPr>
              <a:t>&lt;header&gt;</a:t>
            </a:r>
            <a:endParaRPr b="0" lang="en-US" sz="1400" spc="-1" strike="noStrike">
              <a:latin typeface="Times New Roman"/>
            </a:endParaRPr>
          </a:p>
        </p:txBody>
      </p:sp>
      <p:sp>
        <p:nvSpPr>
          <p:cNvPr id="119" name="PlaceHolder 4"/>
          <p:cNvSpPr>
            <a:spLocks noGrp="1"/>
          </p:cNvSpPr>
          <p:nvPr>
            <p:ph type="dt"/>
          </p:nvPr>
        </p:nvSpPr>
        <p:spPr>
          <a:xfrm>
            <a:off x="4399200" y="0"/>
            <a:ext cx="3372840" cy="502560"/>
          </a:xfrm>
          <a:prstGeom prst="rect">
            <a:avLst/>
          </a:prstGeom>
        </p:spPr>
        <p:txBody>
          <a:bodyPr lIns="0" rIns="0" tIns="0" bIns="0">
            <a:noAutofit/>
          </a:bodyPr>
          <a:p>
            <a:pPr algn="r"/>
            <a:r>
              <a:rPr b="0" lang="en-US" sz="1400" spc="-1" strike="noStrike">
                <a:latin typeface="Times New Roman"/>
              </a:rPr>
              <a:t>&lt;date/time&gt;</a:t>
            </a:r>
            <a:endParaRPr b="0" lang="en-US" sz="1400" spc="-1" strike="noStrike">
              <a:latin typeface="Times New Roman"/>
            </a:endParaRPr>
          </a:p>
        </p:txBody>
      </p:sp>
      <p:sp>
        <p:nvSpPr>
          <p:cNvPr id="120" name="PlaceHolder 5"/>
          <p:cNvSpPr>
            <a:spLocks noGrp="1"/>
          </p:cNvSpPr>
          <p:nvPr>
            <p:ph type="ftr"/>
          </p:nvPr>
        </p:nvSpPr>
        <p:spPr>
          <a:xfrm>
            <a:off x="0" y="9555480"/>
            <a:ext cx="3372840" cy="502560"/>
          </a:xfrm>
          <a:prstGeom prst="rect">
            <a:avLst/>
          </a:prstGeom>
        </p:spPr>
        <p:txBody>
          <a:bodyPr lIns="0" rIns="0" tIns="0" bIns="0" anchor="b">
            <a:noAutofit/>
          </a:bodyPr>
          <a:p>
            <a:r>
              <a:rPr b="0" lang="en-US" sz="1400" spc="-1" strike="noStrike">
                <a:latin typeface="Times New Roman"/>
              </a:rPr>
              <a:t>&lt;footer&gt;</a:t>
            </a:r>
            <a:endParaRPr b="0" lang="en-US" sz="1400" spc="-1" strike="noStrike">
              <a:latin typeface="Times New Roman"/>
            </a:endParaRPr>
          </a:p>
        </p:txBody>
      </p:sp>
      <p:sp>
        <p:nvSpPr>
          <p:cNvPr id="121" name="PlaceHolder 6"/>
          <p:cNvSpPr>
            <a:spLocks noGrp="1"/>
          </p:cNvSpPr>
          <p:nvPr>
            <p:ph type="sldNum"/>
          </p:nvPr>
        </p:nvSpPr>
        <p:spPr>
          <a:xfrm>
            <a:off x="4399200" y="9555480"/>
            <a:ext cx="3372840" cy="502560"/>
          </a:xfrm>
          <a:prstGeom prst="rect">
            <a:avLst/>
          </a:prstGeom>
        </p:spPr>
        <p:txBody>
          <a:bodyPr lIns="0" rIns="0" tIns="0" bIns="0" anchor="b">
            <a:noAutofit/>
          </a:bodyPr>
          <a:p>
            <a:pPr algn="r"/>
            <a:fld id="{76C32B02-0DD4-4E22-905F-3DC617686F7A}"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
</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
</Relationships>
</file>

<file path=ppt/notesSlides/_rels/notesSlide42.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
</Relationships>
</file>

<file path=ppt/notesSlides/_rels/notesSlide43.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
</Relationships>
</file>

<file path=ppt/notesSlides/_rels/notesSlide44.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
</Relationships>
</file>

<file path=ppt/notesSlides/_rels/notesSlide45.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
</Relationships>
</file>

<file path=ppt/notesSlides/_rels/notesSlide46.xml.rels><?xml version="1.0" encoding="UTF-8"?>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
</Relationships>
</file>

<file path=ppt/notesSlides/_rels/notesSlide47.xml.rels><?xml version="1.0" encoding="UTF-8"?>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
</Relationships>
</file>

<file path=ppt/notesSlides/_rels/notesSlide49.xml.rels><?xml version="1.0" encoding="UTF-8"?>
<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50.xml.rels><?xml version="1.0" encoding="UTF-8"?>
<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
</Relationships>
</file>

<file path=ppt/notesSlides/_rels/notesSlide51.xml.rels><?xml version="1.0" encoding="UTF-8"?>
<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
</Relationships>
</file>

<file path=ppt/notesSlides/_rels/notesSlide52.xml.rels><?xml version="1.0" encoding="UTF-8"?>
<Relationships xmlns="http://schemas.openxmlformats.org/package/2006/relationships"><Relationship Id="rId1" Type="http://schemas.openxmlformats.org/officeDocument/2006/relationships/slide" Target="../slides/slide52.xml"/><Relationship Id="rId2" Type="http://schemas.openxmlformats.org/officeDocument/2006/relationships/notesMaster" Target="../notesMasters/notesMaster1.xml"/>
</Relationships>
</file>

<file path=ppt/notesSlides/_rels/notesSlide53.xml.rels><?xml version="1.0" encoding="UTF-8"?>
<Relationships xmlns="http://schemas.openxmlformats.org/package/2006/relationships"><Relationship Id="rId1" Type="http://schemas.openxmlformats.org/officeDocument/2006/relationships/slide" Target="../slides/slide53.xml"/><Relationship Id="rId2" Type="http://schemas.openxmlformats.org/officeDocument/2006/relationships/notesMaster" Target="../notesMasters/notesMaster1.xml"/>
</Relationships>
</file>

<file path=ppt/notesSlides/_rels/notesSlide54.xml.rels><?xml version="1.0" encoding="UTF-8"?>
<Relationships xmlns="http://schemas.openxmlformats.org/package/2006/relationships"><Relationship Id="rId1" Type="http://schemas.openxmlformats.org/officeDocument/2006/relationships/slide" Target="../slides/slide54.xml"/><Relationship Id="rId2" Type="http://schemas.openxmlformats.org/officeDocument/2006/relationships/notesMaster" Target="../notesMasters/notesMaster1.xml"/>
</Relationships>
</file>

<file path=ppt/notesSlides/_rels/notesSlide55.xml.rels><?xml version="1.0" encoding="UTF-8"?>
<Relationships xmlns="http://schemas.openxmlformats.org/package/2006/relationships"><Relationship Id="rId1" Type="http://schemas.openxmlformats.org/officeDocument/2006/relationships/slide" Target="../slides/slide5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6" name="CustomShape 1"/>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85F8B702-89CD-4F8C-B425-3172ECEC6A93}" type="slidenum">
              <a:rPr b="0" lang="en-US" sz="1200" spc="-1" strike="noStrike">
                <a:solidFill>
                  <a:srgbClr val="000000"/>
                </a:solidFill>
                <a:latin typeface="Arial"/>
                <a:ea typeface="ＭＳ Ｐゴシック"/>
              </a:rPr>
              <a:t>55</a:t>
            </a:fld>
            <a:endParaRPr b="0" lang="en-US" sz="1200" spc="-1" strike="noStrike">
              <a:latin typeface="Arial"/>
            </a:endParaRPr>
          </a:p>
        </p:txBody>
      </p:sp>
      <p:sp>
        <p:nvSpPr>
          <p:cNvPr id="697" name="PlaceHolder 2"/>
          <p:cNvSpPr>
            <a:spLocks noGrp="1"/>
          </p:cNvSpPr>
          <p:nvPr>
            <p:ph type="sldImg"/>
          </p:nvPr>
        </p:nvSpPr>
        <p:spPr>
          <a:xfrm>
            <a:off x="1143000" y="685800"/>
            <a:ext cx="4571280" cy="3428280"/>
          </a:xfrm>
          <a:prstGeom prst="rect">
            <a:avLst/>
          </a:prstGeom>
        </p:spPr>
      </p:sp>
      <p:sp>
        <p:nvSpPr>
          <p:cNvPr id="698" name="PlaceHolder 3"/>
          <p:cNvSpPr>
            <a:spLocks noGrp="1"/>
          </p:cNvSpPr>
          <p:nvPr>
            <p:ph type="body"/>
          </p:nvPr>
        </p:nvSpPr>
        <p:spPr>
          <a:xfrm>
            <a:off x="685800" y="4343400"/>
            <a:ext cx="5485680" cy="4114080"/>
          </a:xfrm>
          <a:prstGeom prst="rect">
            <a:avLst/>
          </a:prstGeom>
        </p:spPr>
        <p:txBody>
          <a:bodyPr lIns="0" rIns="0" tIns="0" bIns="0">
            <a:noAutofit/>
          </a:bodyPr>
          <a:p>
            <a:endParaRPr b="0" lang="en-US" sz="2000" spc="-1" strike="noStrike">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1" name="CustomShape 1"/>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A2233DBD-FE05-4B6F-AE10-E3320E048B6F}" type="slidenum">
              <a:rPr b="0" lang="en-US" sz="1200" spc="-1" strike="noStrike">
                <a:solidFill>
                  <a:srgbClr val="000000"/>
                </a:solidFill>
                <a:latin typeface="Arial"/>
                <a:ea typeface="ＭＳ Ｐゴシック"/>
              </a:rPr>
              <a:t>55</a:t>
            </a:fld>
            <a:endParaRPr b="0" lang="en-US" sz="1200" spc="-1" strike="noStrike">
              <a:latin typeface="Arial"/>
            </a:endParaRPr>
          </a:p>
        </p:txBody>
      </p:sp>
      <p:sp>
        <p:nvSpPr>
          <p:cNvPr id="712" name="PlaceHolder 2"/>
          <p:cNvSpPr>
            <a:spLocks noGrp="1"/>
          </p:cNvSpPr>
          <p:nvPr>
            <p:ph type="sldImg"/>
          </p:nvPr>
        </p:nvSpPr>
        <p:spPr>
          <a:xfrm>
            <a:off x="1143000" y="685800"/>
            <a:ext cx="4571280" cy="3428280"/>
          </a:xfrm>
          <a:prstGeom prst="rect">
            <a:avLst/>
          </a:prstGeom>
        </p:spPr>
      </p:sp>
      <p:sp>
        <p:nvSpPr>
          <p:cNvPr id="713" name="PlaceHolder 3"/>
          <p:cNvSpPr>
            <a:spLocks noGrp="1"/>
          </p:cNvSpPr>
          <p:nvPr>
            <p:ph type="body"/>
          </p:nvPr>
        </p:nvSpPr>
        <p:spPr>
          <a:xfrm>
            <a:off x="685800" y="4343400"/>
            <a:ext cx="5485680" cy="4114080"/>
          </a:xfrm>
          <a:prstGeom prst="rect">
            <a:avLst/>
          </a:prstGeom>
        </p:spPr>
        <p:txBody>
          <a:bodyPr lIns="0" rIns="0" tIns="0" bIns="0">
            <a:noAutofit/>
          </a:bodyPr>
          <a:p>
            <a:endParaRPr b="0" lang="en-US" sz="2000" spc="-1" strike="noStrike">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4" name="CustomShape 1"/>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59419365-81CA-4D02-BFEA-B20159F78C73}" type="slidenum">
              <a:rPr b="0" lang="en-US" sz="1200" spc="-1" strike="noStrike">
                <a:solidFill>
                  <a:srgbClr val="000000"/>
                </a:solidFill>
                <a:latin typeface="Arial"/>
                <a:ea typeface="ＭＳ Ｐゴシック"/>
              </a:rPr>
              <a:t>55</a:t>
            </a:fld>
            <a:endParaRPr b="0" lang="en-US" sz="1200" spc="-1" strike="noStrike">
              <a:latin typeface="Arial"/>
            </a:endParaRPr>
          </a:p>
        </p:txBody>
      </p:sp>
      <p:sp>
        <p:nvSpPr>
          <p:cNvPr id="715" name="PlaceHolder 2"/>
          <p:cNvSpPr>
            <a:spLocks noGrp="1"/>
          </p:cNvSpPr>
          <p:nvPr>
            <p:ph type="sldImg"/>
          </p:nvPr>
        </p:nvSpPr>
        <p:spPr>
          <a:xfrm>
            <a:off x="1143000" y="685800"/>
            <a:ext cx="4571280" cy="3428280"/>
          </a:xfrm>
          <a:prstGeom prst="rect">
            <a:avLst/>
          </a:prstGeom>
        </p:spPr>
      </p:sp>
      <p:sp>
        <p:nvSpPr>
          <p:cNvPr id="716" name="PlaceHolder 3"/>
          <p:cNvSpPr>
            <a:spLocks noGrp="1"/>
          </p:cNvSpPr>
          <p:nvPr>
            <p:ph type="body"/>
          </p:nvPr>
        </p:nvSpPr>
        <p:spPr>
          <a:xfrm>
            <a:off x="685800" y="4343400"/>
            <a:ext cx="5485680" cy="4114080"/>
          </a:xfrm>
          <a:prstGeom prst="rect">
            <a:avLst/>
          </a:prstGeom>
        </p:spPr>
        <p:txBody>
          <a:bodyPr lIns="0" rIns="0" tIns="0" bIns="0">
            <a:noAutofit/>
          </a:bodyPr>
          <a:p>
            <a:endParaRPr b="0" lang="en-US" sz="2000" spc="-1" strike="noStrike">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7" name="CustomShape 1"/>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29BEF716-6A30-45F4-BC41-EB73B1934346}" type="slidenum">
              <a:rPr b="0" lang="en-US" sz="1200" spc="-1" strike="noStrike">
                <a:solidFill>
                  <a:srgbClr val="000000"/>
                </a:solidFill>
                <a:latin typeface="Arial"/>
                <a:ea typeface="ＭＳ Ｐゴシック"/>
              </a:rPr>
              <a:t>55</a:t>
            </a:fld>
            <a:endParaRPr b="0" lang="en-US" sz="1200" spc="-1" strike="noStrike">
              <a:latin typeface="Arial"/>
            </a:endParaRPr>
          </a:p>
        </p:txBody>
      </p:sp>
      <p:sp>
        <p:nvSpPr>
          <p:cNvPr id="718" name="PlaceHolder 2"/>
          <p:cNvSpPr>
            <a:spLocks noGrp="1"/>
          </p:cNvSpPr>
          <p:nvPr>
            <p:ph type="sldImg"/>
          </p:nvPr>
        </p:nvSpPr>
        <p:spPr>
          <a:xfrm>
            <a:off x="1143000" y="685800"/>
            <a:ext cx="4571280" cy="3428280"/>
          </a:xfrm>
          <a:prstGeom prst="rect">
            <a:avLst/>
          </a:prstGeom>
        </p:spPr>
      </p:sp>
      <p:sp>
        <p:nvSpPr>
          <p:cNvPr id="719" name="PlaceHolder 3"/>
          <p:cNvSpPr>
            <a:spLocks noGrp="1"/>
          </p:cNvSpPr>
          <p:nvPr>
            <p:ph type="body"/>
          </p:nvPr>
        </p:nvSpPr>
        <p:spPr>
          <a:xfrm>
            <a:off x="685800" y="4343400"/>
            <a:ext cx="5485680" cy="4114080"/>
          </a:xfrm>
          <a:prstGeom prst="rect">
            <a:avLst/>
          </a:prstGeom>
        </p:spPr>
        <p:txBody>
          <a:bodyPr lIns="0" rIns="0" tIns="0" bIns="0">
            <a:noAutofit/>
          </a:bodyPr>
          <a:p>
            <a:endParaRPr b="0" lang="en-US" sz="2000" spc="-1" strike="noStrike">
              <a:latin typeface="Arial"/>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0" name="CustomShape 1"/>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F29D1B9A-3BB1-4A10-9791-E32395192138}" type="slidenum">
              <a:rPr b="0" lang="en-US" sz="1200" spc="-1" strike="noStrike">
                <a:solidFill>
                  <a:srgbClr val="000000"/>
                </a:solidFill>
                <a:latin typeface="Arial"/>
                <a:ea typeface="ＭＳ Ｐゴシック"/>
              </a:rPr>
              <a:t>55</a:t>
            </a:fld>
            <a:endParaRPr b="0" lang="en-US" sz="1200" spc="-1" strike="noStrike">
              <a:latin typeface="Arial"/>
            </a:endParaRPr>
          </a:p>
        </p:txBody>
      </p:sp>
      <p:sp>
        <p:nvSpPr>
          <p:cNvPr id="721" name="PlaceHolder 2"/>
          <p:cNvSpPr>
            <a:spLocks noGrp="1"/>
          </p:cNvSpPr>
          <p:nvPr>
            <p:ph type="sldImg"/>
          </p:nvPr>
        </p:nvSpPr>
        <p:spPr>
          <a:xfrm>
            <a:off x="1143000" y="685800"/>
            <a:ext cx="4571280" cy="3428280"/>
          </a:xfrm>
          <a:prstGeom prst="rect">
            <a:avLst/>
          </a:prstGeom>
        </p:spPr>
      </p:sp>
      <p:sp>
        <p:nvSpPr>
          <p:cNvPr id="722" name="PlaceHolder 3"/>
          <p:cNvSpPr>
            <a:spLocks noGrp="1"/>
          </p:cNvSpPr>
          <p:nvPr>
            <p:ph type="body"/>
          </p:nvPr>
        </p:nvSpPr>
        <p:spPr>
          <a:xfrm>
            <a:off x="685800" y="4343400"/>
            <a:ext cx="5485680" cy="4114080"/>
          </a:xfrm>
          <a:prstGeom prst="rect">
            <a:avLst/>
          </a:prstGeom>
        </p:spPr>
        <p:txBody>
          <a:bodyPr lIns="0" rIns="0" tIns="0" bIns="0">
            <a:noAutofit/>
          </a:bodyPr>
          <a:p>
            <a:endParaRPr b="0" lang="en-US" sz="2000" spc="-1" strike="noStrike">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9" name="CustomShape 1"/>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3A66ACE9-07D3-49F7-B218-D301074EC3B6}" type="slidenum">
              <a:rPr b="0" lang="en-US" sz="1200" spc="-1" strike="noStrike">
                <a:solidFill>
                  <a:srgbClr val="000000"/>
                </a:solidFill>
                <a:latin typeface="Arial"/>
                <a:ea typeface="ＭＳ Ｐゴシック"/>
              </a:rPr>
              <a:t>55</a:t>
            </a:fld>
            <a:endParaRPr b="0" lang="en-US" sz="1200" spc="-1" strike="noStrike">
              <a:latin typeface="Arial"/>
            </a:endParaRPr>
          </a:p>
        </p:txBody>
      </p:sp>
      <p:sp>
        <p:nvSpPr>
          <p:cNvPr id="700" name="PlaceHolder 2"/>
          <p:cNvSpPr>
            <a:spLocks noGrp="1"/>
          </p:cNvSpPr>
          <p:nvPr>
            <p:ph type="sldImg"/>
          </p:nvPr>
        </p:nvSpPr>
        <p:spPr>
          <a:xfrm>
            <a:off x="1143000" y="685800"/>
            <a:ext cx="4571280" cy="3428280"/>
          </a:xfrm>
          <a:prstGeom prst="rect">
            <a:avLst/>
          </a:prstGeom>
        </p:spPr>
      </p:sp>
      <p:sp>
        <p:nvSpPr>
          <p:cNvPr id="701" name="PlaceHolder 3"/>
          <p:cNvSpPr>
            <a:spLocks noGrp="1"/>
          </p:cNvSpPr>
          <p:nvPr>
            <p:ph type="body"/>
          </p:nvPr>
        </p:nvSpPr>
        <p:spPr>
          <a:xfrm>
            <a:off x="685800" y="4343400"/>
            <a:ext cx="5485680" cy="4114080"/>
          </a:xfrm>
          <a:prstGeom prst="rect">
            <a:avLst/>
          </a:prstGeom>
        </p:spPr>
        <p:txBody>
          <a:bodyPr lIns="0" rIns="0" tIns="0" bIns="0">
            <a:noAutofit/>
          </a:bodyPr>
          <a:p>
            <a:endParaRPr b="0" lang="en-US" sz="2000" spc="-1" strike="noStrike">
              <a:latin typeface="Arial"/>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3" name="CustomShape 1"/>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5DE955C8-078B-470F-B8E0-2F4B7E8A431A}" type="slidenum">
              <a:rPr b="0" lang="en-US" sz="1200" spc="-1" strike="noStrike">
                <a:solidFill>
                  <a:srgbClr val="000000"/>
                </a:solidFill>
                <a:latin typeface="Arial"/>
                <a:ea typeface="ＭＳ Ｐゴシック"/>
              </a:rPr>
              <a:t>55</a:t>
            </a:fld>
            <a:endParaRPr b="0" lang="en-US" sz="1200" spc="-1" strike="noStrike">
              <a:latin typeface="Arial"/>
            </a:endParaRPr>
          </a:p>
        </p:txBody>
      </p:sp>
      <p:sp>
        <p:nvSpPr>
          <p:cNvPr id="724" name="PlaceHolder 2"/>
          <p:cNvSpPr>
            <a:spLocks noGrp="1"/>
          </p:cNvSpPr>
          <p:nvPr>
            <p:ph type="sldImg"/>
          </p:nvPr>
        </p:nvSpPr>
        <p:spPr>
          <a:xfrm>
            <a:off x="1143000" y="685800"/>
            <a:ext cx="4571280" cy="3428280"/>
          </a:xfrm>
          <a:prstGeom prst="rect">
            <a:avLst/>
          </a:prstGeom>
        </p:spPr>
      </p:sp>
      <p:sp>
        <p:nvSpPr>
          <p:cNvPr id="725" name="PlaceHolder 3"/>
          <p:cNvSpPr>
            <a:spLocks noGrp="1"/>
          </p:cNvSpPr>
          <p:nvPr>
            <p:ph type="body"/>
          </p:nvPr>
        </p:nvSpPr>
        <p:spPr>
          <a:xfrm>
            <a:off x="685800" y="4343400"/>
            <a:ext cx="5485680" cy="4114080"/>
          </a:xfrm>
          <a:prstGeom prst="rect">
            <a:avLst/>
          </a:prstGeom>
        </p:spPr>
        <p:txBody>
          <a:bodyPr lIns="0" rIns="0" tIns="0" bIns="0">
            <a:noAutofit/>
          </a:bodyPr>
          <a:p>
            <a:endParaRPr b="0" lang="en-US" sz="2000" spc="-1" strike="noStrike">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6" name="CustomShape 1"/>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0187CF37-21CE-43FD-854B-D9B82A095B0B}" type="slidenum">
              <a:rPr b="0" lang="en-US" sz="1200" spc="-1" strike="noStrike">
                <a:solidFill>
                  <a:srgbClr val="000000"/>
                </a:solidFill>
                <a:latin typeface="Arial"/>
                <a:ea typeface="ＭＳ Ｐゴシック"/>
              </a:rPr>
              <a:t>55</a:t>
            </a:fld>
            <a:endParaRPr b="0" lang="en-US" sz="1200" spc="-1" strike="noStrike">
              <a:latin typeface="Arial"/>
            </a:endParaRPr>
          </a:p>
        </p:txBody>
      </p:sp>
      <p:sp>
        <p:nvSpPr>
          <p:cNvPr id="727" name="PlaceHolder 2"/>
          <p:cNvSpPr>
            <a:spLocks noGrp="1"/>
          </p:cNvSpPr>
          <p:nvPr>
            <p:ph type="sldImg"/>
          </p:nvPr>
        </p:nvSpPr>
        <p:spPr>
          <a:xfrm>
            <a:off x="1143000" y="685800"/>
            <a:ext cx="4571280" cy="3428280"/>
          </a:xfrm>
          <a:prstGeom prst="rect">
            <a:avLst/>
          </a:prstGeom>
        </p:spPr>
      </p:sp>
      <p:sp>
        <p:nvSpPr>
          <p:cNvPr id="728" name="PlaceHolder 3"/>
          <p:cNvSpPr>
            <a:spLocks noGrp="1"/>
          </p:cNvSpPr>
          <p:nvPr>
            <p:ph type="body"/>
          </p:nvPr>
        </p:nvSpPr>
        <p:spPr>
          <a:xfrm>
            <a:off x="685800" y="4343400"/>
            <a:ext cx="5485680" cy="4114080"/>
          </a:xfrm>
          <a:prstGeom prst="rect">
            <a:avLst/>
          </a:prstGeom>
        </p:spPr>
        <p:txBody>
          <a:bodyPr lIns="0" rIns="0" tIns="0" bIns="0">
            <a:noAutofit/>
          </a:bodyPr>
          <a:p>
            <a:endParaRPr b="0" lang="en-US" sz="2000" spc="-1" strike="noStrike">
              <a:latin typeface="Arial"/>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9" name="CustomShape 1"/>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D4086A8F-9F60-4A7A-8065-AEE4E50E2C7F}" type="slidenum">
              <a:rPr b="0" lang="en-US" sz="1200" spc="-1" strike="noStrike">
                <a:solidFill>
                  <a:srgbClr val="000000"/>
                </a:solidFill>
                <a:latin typeface="Arial"/>
                <a:ea typeface="ＭＳ Ｐゴシック"/>
              </a:rPr>
              <a:t>55</a:t>
            </a:fld>
            <a:endParaRPr b="0" lang="en-US" sz="1200" spc="-1" strike="noStrike">
              <a:latin typeface="Arial"/>
            </a:endParaRPr>
          </a:p>
        </p:txBody>
      </p:sp>
      <p:sp>
        <p:nvSpPr>
          <p:cNvPr id="730" name="PlaceHolder 2"/>
          <p:cNvSpPr>
            <a:spLocks noGrp="1"/>
          </p:cNvSpPr>
          <p:nvPr>
            <p:ph type="sldImg"/>
          </p:nvPr>
        </p:nvSpPr>
        <p:spPr>
          <a:xfrm>
            <a:off x="1143000" y="685800"/>
            <a:ext cx="4571280" cy="3428280"/>
          </a:xfrm>
          <a:prstGeom prst="rect">
            <a:avLst/>
          </a:prstGeom>
        </p:spPr>
      </p:sp>
      <p:sp>
        <p:nvSpPr>
          <p:cNvPr id="731" name="PlaceHolder 3"/>
          <p:cNvSpPr>
            <a:spLocks noGrp="1"/>
          </p:cNvSpPr>
          <p:nvPr>
            <p:ph type="body"/>
          </p:nvPr>
        </p:nvSpPr>
        <p:spPr>
          <a:xfrm>
            <a:off x="685800" y="4343400"/>
            <a:ext cx="5485680" cy="4114080"/>
          </a:xfrm>
          <a:prstGeom prst="rect">
            <a:avLst/>
          </a:prstGeom>
        </p:spPr>
        <p:txBody>
          <a:bodyPr lIns="0" rIns="0" tIns="0" bIns="0">
            <a:noAutofit/>
          </a:bodyPr>
          <a:p>
            <a:endParaRPr b="0" lang="en-US" sz="2000" spc="-1" strike="noStrike">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2" name="CustomShape 1"/>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04FEB48B-A1EB-40A7-84FA-CA0B412D519C}" type="slidenum">
              <a:rPr b="0" lang="en-US" sz="1200" spc="-1" strike="noStrike">
                <a:solidFill>
                  <a:srgbClr val="000000"/>
                </a:solidFill>
                <a:latin typeface="Arial"/>
                <a:ea typeface="ＭＳ Ｐゴシック"/>
              </a:rPr>
              <a:t>55</a:t>
            </a:fld>
            <a:endParaRPr b="0" lang="en-US" sz="1200" spc="-1" strike="noStrike">
              <a:latin typeface="Arial"/>
            </a:endParaRPr>
          </a:p>
        </p:txBody>
      </p:sp>
      <p:sp>
        <p:nvSpPr>
          <p:cNvPr id="733" name="PlaceHolder 2"/>
          <p:cNvSpPr>
            <a:spLocks noGrp="1"/>
          </p:cNvSpPr>
          <p:nvPr>
            <p:ph type="sldImg"/>
          </p:nvPr>
        </p:nvSpPr>
        <p:spPr>
          <a:xfrm>
            <a:off x="1143000" y="685800"/>
            <a:ext cx="4571280" cy="3428280"/>
          </a:xfrm>
          <a:prstGeom prst="rect">
            <a:avLst/>
          </a:prstGeom>
        </p:spPr>
      </p:sp>
      <p:sp>
        <p:nvSpPr>
          <p:cNvPr id="734" name="PlaceHolder 3"/>
          <p:cNvSpPr>
            <a:spLocks noGrp="1"/>
          </p:cNvSpPr>
          <p:nvPr>
            <p:ph type="body"/>
          </p:nvPr>
        </p:nvSpPr>
        <p:spPr>
          <a:xfrm>
            <a:off x="685800" y="4343400"/>
            <a:ext cx="5485680" cy="4114080"/>
          </a:xfrm>
          <a:prstGeom prst="rect">
            <a:avLst/>
          </a:prstGeom>
        </p:spPr>
        <p:txBody>
          <a:bodyPr lIns="0" rIns="0" tIns="0" bIns="0">
            <a:noAutofit/>
          </a:bodyPr>
          <a:p>
            <a:endParaRPr b="0" lang="en-US" sz="2000" spc="-1" strike="noStrike">
              <a:latin typeface="Arial"/>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5" name="CustomShape 1"/>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6C8A6C1B-06FE-4A42-B711-30BA538048ED}" type="slidenum">
              <a:rPr b="0" lang="en-US" sz="1200" spc="-1" strike="noStrike">
                <a:solidFill>
                  <a:srgbClr val="000000"/>
                </a:solidFill>
                <a:latin typeface="Arial"/>
                <a:ea typeface="ＭＳ Ｐゴシック"/>
              </a:rPr>
              <a:t>55</a:t>
            </a:fld>
            <a:endParaRPr b="0" lang="en-US" sz="1200" spc="-1" strike="noStrike">
              <a:latin typeface="Arial"/>
            </a:endParaRPr>
          </a:p>
        </p:txBody>
      </p:sp>
      <p:sp>
        <p:nvSpPr>
          <p:cNvPr id="736" name="PlaceHolder 2"/>
          <p:cNvSpPr>
            <a:spLocks noGrp="1"/>
          </p:cNvSpPr>
          <p:nvPr>
            <p:ph type="sldImg"/>
          </p:nvPr>
        </p:nvSpPr>
        <p:spPr>
          <a:xfrm>
            <a:off x="1143000" y="685800"/>
            <a:ext cx="4571280" cy="3428280"/>
          </a:xfrm>
          <a:prstGeom prst="rect">
            <a:avLst/>
          </a:prstGeom>
        </p:spPr>
      </p:sp>
      <p:sp>
        <p:nvSpPr>
          <p:cNvPr id="737" name="PlaceHolder 3"/>
          <p:cNvSpPr>
            <a:spLocks noGrp="1"/>
          </p:cNvSpPr>
          <p:nvPr>
            <p:ph type="body"/>
          </p:nvPr>
        </p:nvSpPr>
        <p:spPr>
          <a:xfrm>
            <a:off x="685800" y="4343400"/>
            <a:ext cx="5485680" cy="4114080"/>
          </a:xfrm>
          <a:prstGeom prst="rect">
            <a:avLst/>
          </a:prstGeom>
        </p:spPr>
        <p:txBody>
          <a:bodyPr lIns="0" rIns="0" tIns="0" bIns="0">
            <a:noAutofit/>
          </a:bodyPr>
          <a:p>
            <a:endParaRPr b="0" lang="en-US" sz="2000" spc="-1" strike="noStrike">
              <a:latin typeface="Arial"/>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8" name="CustomShape 1"/>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295A8C28-DE70-4E68-A356-9A3B5B621751}" type="slidenum">
              <a:rPr b="0" lang="en-US" sz="1200" spc="-1" strike="noStrike">
                <a:solidFill>
                  <a:srgbClr val="000000"/>
                </a:solidFill>
                <a:latin typeface="Arial"/>
                <a:ea typeface="ＭＳ Ｐゴシック"/>
              </a:rPr>
              <a:t>55</a:t>
            </a:fld>
            <a:endParaRPr b="0" lang="en-US" sz="1200" spc="-1" strike="noStrike">
              <a:latin typeface="Arial"/>
            </a:endParaRPr>
          </a:p>
        </p:txBody>
      </p:sp>
      <p:sp>
        <p:nvSpPr>
          <p:cNvPr id="739" name="PlaceHolder 2"/>
          <p:cNvSpPr>
            <a:spLocks noGrp="1"/>
          </p:cNvSpPr>
          <p:nvPr>
            <p:ph type="sldImg"/>
          </p:nvPr>
        </p:nvSpPr>
        <p:spPr>
          <a:xfrm>
            <a:off x="1143000" y="685800"/>
            <a:ext cx="4571280" cy="3428280"/>
          </a:xfrm>
          <a:prstGeom prst="rect">
            <a:avLst/>
          </a:prstGeom>
        </p:spPr>
      </p:sp>
      <p:sp>
        <p:nvSpPr>
          <p:cNvPr id="740" name="PlaceHolder 3"/>
          <p:cNvSpPr>
            <a:spLocks noGrp="1"/>
          </p:cNvSpPr>
          <p:nvPr>
            <p:ph type="body"/>
          </p:nvPr>
        </p:nvSpPr>
        <p:spPr>
          <a:xfrm>
            <a:off x="685800" y="4343400"/>
            <a:ext cx="5485680" cy="4114080"/>
          </a:xfrm>
          <a:prstGeom prst="rect">
            <a:avLst/>
          </a:prstGeom>
        </p:spPr>
        <p:txBody>
          <a:bodyPr lIns="0" rIns="0" tIns="0" bIns="0">
            <a:noAutofit/>
          </a:bodyPr>
          <a:p>
            <a:endParaRPr b="0" lang="en-US" sz="2000" spc="-1" strike="noStrike">
              <a:latin typeface="Arial"/>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1" name="CustomShape 1"/>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133EA8EF-732F-4773-9414-94F2537E73E2}" type="slidenum">
              <a:rPr b="0" lang="en-US" sz="1200" spc="-1" strike="noStrike">
                <a:solidFill>
                  <a:srgbClr val="000000"/>
                </a:solidFill>
                <a:latin typeface="Arial"/>
                <a:ea typeface="ＭＳ Ｐゴシック"/>
              </a:rPr>
              <a:t>55</a:t>
            </a:fld>
            <a:endParaRPr b="0" lang="en-US" sz="1200" spc="-1" strike="noStrike">
              <a:latin typeface="Arial"/>
            </a:endParaRPr>
          </a:p>
        </p:txBody>
      </p:sp>
      <p:sp>
        <p:nvSpPr>
          <p:cNvPr id="742" name="PlaceHolder 2"/>
          <p:cNvSpPr>
            <a:spLocks noGrp="1"/>
          </p:cNvSpPr>
          <p:nvPr>
            <p:ph type="sldImg"/>
          </p:nvPr>
        </p:nvSpPr>
        <p:spPr>
          <a:xfrm>
            <a:off x="1143000" y="685800"/>
            <a:ext cx="4571280" cy="3428280"/>
          </a:xfrm>
          <a:prstGeom prst="rect">
            <a:avLst/>
          </a:prstGeom>
        </p:spPr>
      </p:sp>
      <p:sp>
        <p:nvSpPr>
          <p:cNvPr id="743" name="PlaceHolder 3"/>
          <p:cNvSpPr>
            <a:spLocks noGrp="1"/>
          </p:cNvSpPr>
          <p:nvPr>
            <p:ph type="body"/>
          </p:nvPr>
        </p:nvSpPr>
        <p:spPr>
          <a:xfrm>
            <a:off x="685800" y="4343400"/>
            <a:ext cx="5485680" cy="4114080"/>
          </a:xfrm>
          <a:prstGeom prst="rect">
            <a:avLst/>
          </a:prstGeom>
        </p:spPr>
        <p:txBody>
          <a:bodyPr lIns="0" rIns="0" tIns="0" bIns="0">
            <a:noAutofit/>
          </a:bodyPr>
          <a:p>
            <a:endParaRPr b="0" lang="en-US" sz="2000" spc="-1" strike="noStrike">
              <a:latin typeface="Arial"/>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4" name="CustomShape 1"/>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1EA48199-28F0-46DD-B417-A55AB6ED6A9B}" type="slidenum">
              <a:rPr b="0" lang="en-US" sz="1200" spc="-1" strike="noStrike">
                <a:solidFill>
                  <a:srgbClr val="000000"/>
                </a:solidFill>
                <a:latin typeface="Arial"/>
                <a:ea typeface="ＭＳ Ｐゴシック"/>
              </a:rPr>
              <a:t>55</a:t>
            </a:fld>
            <a:endParaRPr b="0" lang="en-US" sz="1200" spc="-1" strike="noStrike">
              <a:latin typeface="Arial"/>
            </a:endParaRPr>
          </a:p>
        </p:txBody>
      </p:sp>
      <p:sp>
        <p:nvSpPr>
          <p:cNvPr id="745" name="PlaceHolder 2"/>
          <p:cNvSpPr>
            <a:spLocks noGrp="1"/>
          </p:cNvSpPr>
          <p:nvPr>
            <p:ph type="sldImg"/>
          </p:nvPr>
        </p:nvSpPr>
        <p:spPr>
          <a:xfrm>
            <a:off x="1143000" y="685800"/>
            <a:ext cx="4571280" cy="3428280"/>
          </a:xfrm>
          <a:prstGeom prst="rect">
            <a:avLst/>
          </a:prstGeom>
        </p:spPr>
      </p:sp>
      <p:sp>
        <p:nvSpPr>
          <p:cNvPr id="746" name="PlaceHolder 3"/>
          <p:cNvSpPr>
            <a:spLocks noGrp="1"/>
          </p:cNvSpPr>
          <p:nvPr>
            <p:ph type="body"/>
          </p:nvPr>
        </p:nvSpPr>
        <p:spPr>
          <a:xfrm>
            <a:off x="685800" y="4343400"/>
            <a:ext cx="5485680" cy="4114080"/>
          </a:xfrm>
          <a:prstGeom prst="rect">
            <a:avLst/>
          </a:prstGeom>
        </p:spPr>
        <p:txBody>
          <a:bodyPr lIns="0" rIns="0" tIns="0" bIns="0">
            <a:noAutofit/>
          </a:bodyPr>
          <a:p>
            <a:endParaRPr b="0" lang="en-US" sz="2000" spc="-1" strike="noStrike">
              <a:latin typeface="Arial"/>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7" name="CustomShape 1"/>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DF05BE0F-BF62-4A3D-81D7-81599DBB0792}" type="slidenum">
              <a:rPr b="0" lang="en-US" sz="1200" spc="-1" strike="noStrike">
                <a:solidFill>
                  <a:srgbClr val="000000"/>
                </a:solidFill>
                <a:latin typeface="Arial"/>
                <a:ea typeface="ＭＳ Ｐゴシック"/>
              </a:rPr>
              <a:t>55</a:t>
            </a:fld>
            <a:endParaRPr b="0" lang="en-US" sz="1200" spc="-1" strike="noStrike">
              <a:latin typeface="Arial"/>
            </a:endParaRPr>
          </a:p>
        </p:txBody>
      </p:sp>
      <p:sp>
        <p:nvSpPr>
          <p:cNvPr id="748" name="PlaceHolder 2"/>
          <p:cNvSpPr>
            <a:spLocks noGrp="1"/>
          </p:cNvSpPr>
          <p:nvPr>
            <p:ph type="sldImg"/>
          </p:nvPr>
        </p:nvSpPr>
        <p:spPr>
          <a:xfrm>
            <a:off x="1143000" y="685800"/>
            <a:ext cx="4571280" cy="3428280"/>
          </a:xfrm>
          <a:prstGeom prst="rect">
            <a:avLst/>
          </a:prstGeom>
        </p:spPr>
      </p:sp>
      <p:sp>
        <p:nvSpPr>
          <p:cNvPr id="749" name="PlaceHolder 3"/>
          <p:cNvSpPr>
            <a:spLocks noGrp="1"/>
          </p:cNvSpPr>
          <p:nvPr>
            <p:ph type="body"/>
          </p:nvPr>
        </p:nvSpPr>
        <p:spPr>
          <a:xfrm>
            <a:off x="685800" y="4343400"/>
            <a:ext cx="5485680" cy="4114080"/>
          </a:xfrm>
          <a:prstGeom prst="rect">
            <a:avLst/>
          </a:prstGeom>
        </p:spPr>
        <p:txBody>
          <a:bodyPr lIns="0" rIns="0" tIns="0" bIns="0">
            <a:noAutofit/>
          </a:bodyPr>
          <a:p>
            <a:endParaRPr b="0" lang="en-US" sz="2000" spc="-1" strike="noStrike">
              <a:latin typeface="Arial"/>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0" name="CustomShape 1"/>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BACDD51F-0AA2-48C3-BA23-DA8BADC6332B}" type="slidenum">
              <a:rPr b="0" lang="en-US" sz="1200" spc="-1" strike="noStrike">
                <a:solidFill>
                  <a:srgbClr val="000000"/>
                </a:solidFill>
                <a:latin typeface="Arial"/>
                <a:ea typeface="ＭＳ Ｐゴシック"/>
              </a:rPr>
              <a:t>55</a:t>
            </a:fld>
            <a:endParaRPr b="0" lang="en-US" sz="1200" spc="-1" strike="noStrike">
              <a:latin typeface="Arial"/>
            </a:endParaRPr>
          </a:p>
        </p:txBody>
      </p:sp>
      <p:sp>
        <p:nvSpPr>
          <p:cNvPr id="751" name="PlaceHolder 2"/>
          <p:cNvSpPr>
            <a:spLocks noGrp="1"/>
          </p:cNvSpPr>
          <p:nvPr>
            <p:ph type="sldImg"/>
          </p:nvPr>
        </p:nvSpPr>
        <p:spPr>
          <a:xfrm>
            <a:off x="1143000" y="685800"/>
            <a:ext cx="4571280" cy="3428280"/>
          </a:xfrm>
          <a:prstGeom prst="rect">
            <a:avLst/>
          </a:prstGeom>
        </p:spPr>
      </p:sp>
      <p:sp>
        <p:nvSpPr>
          <p:cNvPr id="752" name="PlaceHolder 3"/>
          <p:cNvSpPr>
            <a:spLocks noGrp="1"/>
          </p:cNvSpPr>
          <p:nvPr>
            <p:ph type="body"/>
          </p:nvPr>
        </p:nvSpPr>
        <p:spPr>
          <a:xfrm>
            <a:off x="685800" y="4343400"/>
            <a:ext cx="5485680" cy="4114080"/>
          </a:xfrm>
          <a:prstGeom prst="rect">
            <a:avLst/>
          </a:prstGeom>
        </p:spPr>
        <p:txBody>
          <a:bodyPr lIns="0" rIns="0" tIns="0" bIns="0">
            <a:noAutofit/>
          </a:bodyPr>
          <a:p>
            <a:endParaRPr b="0" lang="en-US" sz="20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2" name="CustomShape 1"/>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B2C1F00E-36C1-4962-A0B5-C03950423610}" type="slidenum">
              <a:rPr b="0" lang="en-US" sz="1200" spc="-1" strike="noStrike">
                <a:solidFill>
                  <a:srgbClr val="000000"/>
                </a:solidFill>
                <a:latin typeface="Arial"/>
                <a:ea typeface="ＭＳ Ｐゴシック"/>
              </a:rPr>
              <a:t>55</a:t>
            </a:fld>
            <a:endParaRPr b="0" lang="en-US" sz="1200" spc="-1" strike="noStrike">
              <a:latin typeface="Arial"/>
            </a:endParaRPr>
          </a:p>
        </p:txBody>
      </p:sp>
      <p:sp>
        <p:nvSpPr>
          <p:cNvPr id="703" name="PlaceHolder 2"/>
          <p:cNvSpPr>
            <a:spLocks noGrp="1"/>
          </p:cNvSpPr>
          <p:nvPr>
            <p:ph type="sldImg"/>
          </p:nvPr>
        </p:nvSpPr>
        <p:spPr>
          <a:xfrm>
            <a:off x="1143000" y="685800"/>
            <a:ext cx="4571280" cy="3428280"/>
          </a:xfrm>
          <a:prstGeom prst="rect">
            <a:avLst/>
          </a:prstGeom>
        </p:spPr>
      </p:sp>
      <p:sp>
        <p:nvSpPr>
          <p:cNvPr id="704" name="PlaceHolder 3"/>
          <p:cNvSpPr>
            <a:spLocks noGrp="1"/>
          </p:cNvSpPr>
          <p:nvPr>
            <p:ph type="body"/>
          </p:nvPr>
        </p:nvSpPr>
        <p:spPr>
          <a:xfrm>
            <a:off x="685800" y="4343400"/>
            <a:ext cx="5485680" cy="4114080"/>
          </a:xfrm>
          <a:prstGeom prst="rect">
            <a:avLst/>
          </a:prstGeom>
        </p:spPr>
        <p:txBody>
          <a:bodyPr lIns="0" rIns="0" tIns="0" bIns="0">
            <a:noAutofit/>
          </a:bodyPr>
          <a:p>
            <a:endParaRPr b="0" lang="en-US" sz="2000" spc="-1" strike="noStrike">
              <a:latin typeface="Arial"/>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3" name="CustomShape 1"/>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7988DAEC-A229-4612-BC03-714C9DDF9638}" type="slidenum">
              <a:rPr b="0" lang="en-US" sz="1200" spc="-1" strike="noStrike">
                <a:solidFill>
                  <a:srgbClr val="000000"/>
                </a:solidFill>
                <a:latin typeface="Arial"/>
                <a:ea typeface="ＭＳ Ｐゴシック"/>
              </a:rPr>
              <a:t>55</a:t>
            </a:fld>
            <a:endParaRPr b="0" lang="en-US" sz="1200" spc="-1" strike="noStrike">
              <a:latin typeface="Arial"/>
            </a:endParaRPr>
          </a:p>
        </p:txBody>
      </p:sp>
      <p:sp>
        <p:nvSpPr>
          <p:cNvPr id="754" name="PlaceHolder 2"/>
          <p:cNvSpPr>
            <a:spLocks noGrp="1"/>
          </p:cNvSpPr>
          <p:nvPr>
            <p:ph type="sldImg"/>
          </p:nvPr>
        </p:nvSpPr>
        <p:spPr>
          <a:xfrm>
            <a:off x="1143000" y="685800"/>
            <a:ext cx="4571280" cy="3428280"/>
          </a:xfrm>
          <a:prstGeom prst="rect">
            <a:avLst/>
          </a:prstGeom>
        </p:spPr>
      </p:sp>
      <p:sp>
        <p:nvSpPr>
          <p:cNvPr id="755" name="PlaceHolder 3"/>
          <p:cNvSpPr>
            <a:spLocks noGrp="1"/>
          </p:cNvSpPr>
          <p:nvPr>
            <p:ph type="body"/>
          </p:nvPr>
        </p:nvSpPr>
        <p:spPr>
          <a:xfrm>
            <a:off x="685800" y="4343400"/>
            <a:ext cx="5485680" cy="4114080"/>
          </a:xfrm>
          <a:prstGeom prst="rect">
            <a:avLst/>
          </a:prstGeom>
        </p:spPr>
        <p:txBody>
          <a:bodyPr lIns="0" rIns="0" tIns="0" bIns="0">
            <a:noAutofit/>
          </a:bodyPr>
          <a:p>
            <a:endParaRPr b="0" lang="en-US" sz="2000" spc="-1" strike="noStrike">
              <a:latin typeface="Arial"/>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6" name="CustomShape 1"/>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C61A84BC-F336-40C9-9965-662E8C7748E2}" type="slidenum">
              <a:rPr b="0" lang="en-US" sz="1200" spc="-1" strike="noStrike">
                <a:solidFill>
                  <a:srgbClr val="000000"/>
                </a:solidFill>
                <a:latin typeface="Arial"/>
                <a:ea typeface="ＭＳ Ｐゴシック"/>
              </a:rPr>
              <a:t>55</a:t>
            </a:fld>
            <a:endParaRPr b="0" lang="en-US" sz="1200" spc="-1" strike="noStrike">
              <a:latin typeface="Arial"/>
            </a:endParaRPr>
          </a:p>
        </p:txBody>
      </p:sp>
      <p:sp>
        <p:nvSpPr>
          <p:cNvPr id="757" name="PlaceHolder 2"/>
          <p:cNvSpPr>
            <a:spLocks noGrp="1"/>
          </p:cNvSpPr>
          <p:nvPr>
            <p:ph type="sldImg"/>
          </p:nvPr>
        </p:nvSpPr>
        <p:spPr>
          <a:xfrm>
            <a:off x="1143000" y="685800"/>
            <a:ext cx="4571280" cy="3428280"/>
          </a:xfrm>
          <a:prstGeom prst="rect">
            <a:avLst/>
          </a:prstGeom>
        </p:spPr>
      </p:sp>
      <p:sp>
        <p:nvSpPr>
          <p:cNvPr id="758" name="PlaceHolder 3"/>
          <p:cNvSpPr>
            <a:spLocks noGrp="1"/>
          </p:cNvSpPr>
          <p:nvPr>
            <p:ph type="body"/>
          </p:nvPr>
        </p:nvSpPr>
        <p:spPr>
          <a:xfrm>
            <a:off x="685800" y="4343400"/>
            <a:ext cx="5485680" cy="4114080"/>
          </a:xfrm>
          <a:prstGeom prst="rect">
            <a:avLst/>
          </a:prstGeom>
        </p:spPr>
        <p:txBody>
          <a:bodyPr lIns="0" rIns="0" tIns="0" bIns="0">
            <a:noAutofit/>
          </a:bodyPr>
          <a:p>
            <a:endParaRPr b="0" lang="en-US" sz="2000" spc="-1" strike="noStrike">
              <a:latin typeface="Arial"/>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9" name="CustomShape 1"/>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8D304C74-E3B8-41CC-9478-A88ACFD5510E}" type="slidenum">
              <a:rPr b="0" lang="en-US" sz="1200" spc="-1" strike="noStrike">
                <a:solidFill>
                  <a:srgbClr val="000000"/>
                </a:solidFill>
                <a:latin typeface="Arial"/>
                <a:ea typeface="ＭＳ Ｐゴシック"/>
              </a:rPr>
              <a:t>55</a:t>
            </a:fld>
            <a:endParaRPr b="0" lang="en-US" sz="1200" spc="-1" strike="noStrike">
              <a:latin typeface="Arial"/>
            </a:endParaRPr>
          </a:p>
        </p:txBody>
      </p:sp>
      <p:sp>
        <p:nvSpPr>
          <p:cNvPr id="760" name="PlaceHolder 2"/>
          <p:cNvSpPr>
            <a:spLocks noGrp="1"/>
          </p:cNvSpPr>
          <p:nvPr>
            <p:ph type="sldImg"/>
          </p:nvPr>
        </p:nvSpPr>
        <p:spPr>
          <a:xfrm>
            <a:off x="1143000" y="685800"/>
            <a:ext cx="4571280" cy="3428280"/>
          </a:xfrm>
          <a:prstGeom prst="rect">
            <a:avLst/>
          </a:prstGeom>
        </p:spPr>
      </p:sp>
      <p:sp>
        <p:nvSpPr>
          <p:cNvPr id="761" name="PlaceHolder 3"/>
          <p:cNvSpPr>
            <a:spLocks noGrp="1"/>
          </p:cNvSpPr>
          <p:nvPr>
            <p:ph type="body"/>
          </p:nvPr>
        </p:nvSpPr>
        <p:spPr>
          <a:xfrm>
            <a:off x="685800" y="4343400"/>
            <a:ext cx="5485680" cy="4114080"/>
          </a:xfrm>
          <a:prstGeom prst="rect">
            <a:avLst/>
          </a:prstGeom>
        </p:spPr>
        <p:txBody>
          <a:bodyPr lIns="0" rIns="0" tIns="0" bIns="0">
            <a:noAutofit/>
          </a:bodyPr>
          <a:p>
            <a:endParaRPr b="0" lang="en-US" sz="2000" spc="-1" strike="noStrike">
              <a:latin typeface="Arial"/>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2" name="CustomShape 1"/>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0D1F21E5-AEFE-4F73-BEBA-45FB7117C6EB}" type="slidenum">
              <a:rPr b="0" lang="en-US" sz="1200" spc="-1" strike="noStrike">
                <a:solidFill>
                  <a:srgbClr val="000000"/>
                </a:solidFill>
                <a:latin typeface="Arial"/>
                <a:ea typeface="ＭＳ Ｐゴシック"/>
              </a:rPr>
              <a:t>55</a:t>
            </a:fld>
            <a:endParaRPr b="0" lang="en-US" sz="1200" spc="-1" strike="noStrike">
              <a:latin typeface="Arial"/>
            </a:endParaRPr>
          </a:p>
        </p:txBody>
      </p:sp>
      <p:sp>
        <p:nvSpPr>
          <p:cNvPr id="763" name="PlaceHolder 2"/>
          <p:cNvSpPr>
            <a:spLocks noGrp="1"/>
          </p:cNvSpPr>
          <p:nvPr>
            <p:ph type="sldImg"/>
          </p:nvPr>
        </p:nvSpPr>
        <p:spPr>
          <a:xfrm>
            <a:off x="1143000" y="685800"/>
            <a:ext cx="4571280" cy="3428280"/>
          </a:xfrm>
          <a:prstGeom prst="rect">
            <a:avLst/>
          </a:prstGeom>
        </p:spPr>
      </p:sp>
      <p:sp>
        <p:nvSpPr>
          <p:cNvPr id="764" name="PlaceHolder 3"/>
          <p:cNvSpPr>
            <a:spLocks noGrp="1"/>
          </p:cNvSpPr>
          <p:nvPr>
            <p:ph type="body"/>
          </p:nvPr>
        </p:nvSpPr>
        <p:spPr>
          <a:xfrm>
            <a:off x="685800" y="4343400"/>
            <a:ext cx="5485680" cy="4114080"/>
          </a:xfrm>
          <a:prstGeom prst="rect">
            <a:avLst/>
          </a:prstGeom>
        </p:spPr>
        <p:txBody>
          <a:bodyPr lIns="0" rIns="0" tIns="0" bIns="0">
            <a:noAutofit/>
          </a:bodyPr>
          <a:p>
            <a:endParaRPr b="0" lang="en-US" sz="2000" spc="-1" strike="noStrike">
              <a:latin typeface="Arial"/>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5" name="CustomShape 1"/>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F6966FAD-6BAA-4DC8-BFB2-D3A5E4439493}" type="slidenum">
              <a:rPr b="0" lang="en-US" sz="1200" spc="-1" strike="noStrike">
                <a:solidFill>
                  <a:srgbClr val="000000"/>
                </a:solidFill>
                <a:latin typeface="Arial"/>
                <a:ea typeface="ＭＳ Ｐゴシック"/>
              </a:rPr>
              <a:t>55</a:t>
            </a:fld>
            <a:endParaRPr b="0" lang="en-US" sz="1200" spc="-1" strike="noStrike">
              <a:latin typeface="Arial"/>
            </a:endParaRPr>
          </a:p>
        </p:txBody>
      </p:sp>
      <p:sp>
        <p:nvSpPr>
          <p:cNvPr id="766" name="PlaceHolder 2"/>
          <p:cNvSpPr>
            <a:spLocks noGrp="1"/>
          </p:cNvSpPr>
          <p:nvPr>
            <p:ph type="sldImg"/>
          </p:nvPr>
        </p:nvSpPr>
        <p:spPr>
          <a:xfrm>
            <a:off x="1143000" y="685800"/>
            <a:ext cx="4571280" cy="3428280"/>
          </a:xfrm>
          <a:prstGeom prst="rect">
            <a:avLst/>
          </a:prstGeom>
        </p:spPr>
      </p:sp>
      <p:sp>
        <p:nvSpPr>
          <p:cNvPr id="767" name="PlaceHolder 3"/>
          <p:cNvSpPr>
            <a:spLocks noGrp="1"/>
          </p:cNvSpPr>
          <p:nvPr>
            <p:ph type="body"/>
          </p:nvPr>
        </p:nvSpPr>
        <p:spPr>
          <a:xfrm>
            <a:off x="685800" y="4343400"/>
            <a:ext cx="5485680" cy="4114080"/>
          </a:xfrm>
          <a:prstGeom prst="rect">
            <a:avLst/>
          </a:prstGeom>
        </p:spPr>
        <p:txBody>
          <a:bodyPr lIns="0" rIns="0" tIns="0" bIns="0">
            <a:noAutofit/>
          </a:bodyPr>
          <a:p>
            <a:endParaRPr b="0" lang="en-US" sz="2000" spc="-1" strike="noStrike">
              <a:latin typeface="Arial"/>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8" name="CustomShape 1"/>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A3E9F725-6666-4BF9-B2F6-867E1501FFBE}" type="slidenum">
              <a:rPr b="0" lang="en-US" sz="1200" spc="-1" strike="noStrike">
                <a:solidFill>
                  <a:srgbClr val="000000"/>
                </a:solidFill>
                <a:latin typeface="Arial"/>
                <a:ea typeface="ＭＳ Ｐゴシック"/>
              </a:rPr>
              <a:t>55</a:t>
            </a:fld>
            <a:endParaRPr b="0" lang="en-US" sz="1200" spc="-1" strike="noStrike">
              <a:latin typeface="Arial"/>
            </a:endParaRPr>
          </a:p>
        </p:txBody>
      </p:sp>
      <p:sp>
        <p:nvSpPr>
          <p:cNvPr id="769" name="PlaceHolder 2"/>
          <p:cNvSpPr>
            <a:spLocks noGrp="1"/>
          </p:cNvSpPr>
          <p:nvPr>
            <p:ph type="sldImg"/>
          </p:nvPr>
        </p:nvSpPr>
        <p:spPr>
          <a:xfrm>
            <a:off x="1143000" y="685800"/>
            <a:ext cx="4571280" cy="3428280"/>
          </a:xfrm>
          <a:prstGeom prst="rect">
            <a:avLst/>
          </a:prstGeom>
        </p:spPr>
      </p:sp>
      <p:sp>
        <p:nvSpPr>
          <p:cNvPr id="770" name="PlaceHolder 3"/>
          <p:cNvSpPr>
            <a:spLocks noGrp="1"/>
          </p:cNvSpPr>
          <p:nvPr>
            <p:ph type="body"/>
          </p:nvPr>
        </p:nvSpPr>
        <p:spPr>
          <a:xfrm>
            <a:off x="685800" y="4343400"/>
            <a:ext cx="5485680" cy="4114080"/>
          </a:xfrm>
          <a:prstGeom prst="rect">
            <a:avLst/>
          </a:prstGeom>
        </p:spPr>
        <p:txBody>
          <a:bodyPr lIns="0" rIns="0" tIns="0" bIns="0">
            <a:noAutofit/>
          </a:bodyPr>
          <a:p>
            <a:endParaRPr b="0" lang="en-US" sz="2000" spc="-1" strike="noStrike">
              <a:latin typeface="Arial"/>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1" name="CustomShape 1"/>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ACA5B15A-4E36-4318-9C22-9ABEFD63FCEF}" type="slidenum">
              <a:rPr b="0" lang="en-US" sz="1200" spc="-1" strike="noStrike">
                <a:solidFill>
                  <a:srgbClr val="000000"/>
                </a:solidFill>
                <a:latin typeface="Arial"/>
                <a:ea typeface="ＭＳ Ｐゴシック"/>
              </a:rPr>
              <a:t>55</a:t>
            </a:fld>
            <a:endParaRPr b="0" lang="en-US" sz="1200" spc="-1" strike="noStrike">
              <a:latin typeface="Arial"/>
            </a:endParaRPr>
          </a:p>
        </p:txBody>
      </p:sp>
      <p:sp>
        <p:nvSpPr>
          <p:cNvPr id="772" name="PlaceHolder 2"/>
          <p:cNvSpPr>
            <a:spLocks noGrp="1"/>
          </p:cNvSpPr>
          <p:nvPr>
            <p:ph type="sldImg"/>
          </p:nvPr>
        </p:nvSpPr>
        <p:spPr>
          <a:xfrm>
            <a:off x="1143000" y="685800"/>
            <a:ext cx="4571280" cy="3428280"/>
          </a:xfrm>
          <a:prstGeom prst="rect">
            <a:avLst/>
          </a:prstGeom>
        </p:spPr>
      </p:sp>
      <p:sp>
        <p:nvSpPr>
          <p:cNvPr id="773" name="PlaceHolder 3"/>
          <p:cNvSpPr>
            <a:spLocks noGrp="1"/>
          </p:cNvSpPr>
          <p:nvPr>
            <p:ph type="body"/>
          </p:nvPr>
        </p:nvSpPr>
        <p:spPr>
          <a:xfrm>
            <a:off x="685800" y="4343400"/>
            <a:ext cx="5485680" cy="4114080"/>
          </a:xfrm>
          <a:prstGeom prst="rect">
            <a:avLst/>
          </a:prstGeom>
        </p:spPr>
        <p:txBody>
          <a:bodyPr lIns="0" rIns="0" tIns="0" bIns="0">
            <a:noAutofit/>
          </a:bodyPr>
          <a:p>
            <a:endParaRPr b="0" lang="en-US" sz="2000" spc="-1" strike="noStrike">
              <a:latin typeface="Arial"/>
            </a:endParaRPr>
          </a:p>
        </p:txBody>
      </p:sp>
    </p:spTree>
  </p:cSld>
</p:notes>
</file>

<file path=ppt/notesSlides/notesSlide3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4" name="CustomShape 1"/>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A721435B-33FB-4982-A164-0D55C52FA349}" type="slidenum">
              <a:rPr b="0" lang="en-US" sz="1200" spc="-1" strike="noStrike">
                <a:solidFill>
                  <a:srgbClr val="000000"/>
                </a:solidFill>
                <a:latin typeface="Arial"/>
                <a:ea typeface="ＭＳ Ｐゴシック"/>
              </a:rPr>
              <a:t>55</a:t>
            </a:fld>
            <a:endParaRPr b="0" lang="en-US" sz="1200" spc="-1" strike="noStrike">
              <a:latin typeface="Arial"/>
            </a:endParaRPr>
          </a:p>
        </p:txBody>
      </p:sp>
      <p:sp>
        <p:nvSpPr>
          <p:cNvPr id="775" name="PlaceHolder 2"/>
          <p:cNvSpPr>
            <a:spLocks noGrp="1"/>
          </p:cNvSpPr>
          <p:nvPr>
            <p:ph type="sldImg"/>
          </p:nvPr>
        </p:nvSpPr>
        <p:spPr>
          <a:xfrm>
            <a:off x="1143000" y="685800"/>
            <a:ext cx="4571280" cy="3428280"/>
          </a:xfrm>
          <a:prstGeom prst="rect">
            <a:avLst/>
          </a:prstGeom>
        </p:spPr>
      </p:sp>
      <p:sp>
        <p:nvSpPr>
          <p:cNvPr id="776" name="PlaceHolder 3"/>
          <p:cNvSpPr>
            <a:spLocks noGrp="1"/>
          </p:cNvSpPr>
          <p:nvPr>
            <p:ph type="body"/>
          </p:nvPr>
        </p:nvSpPr>
        <p:spPr>
          <a:xfrm>
            <a:off x="685800" y="4343400"/>
            <a:ext cx="5485680" cy="4114080"/>
          </a:xfrm>
          <a:prstGeom prst="rect">
            <a:avLst/>
          </a:prstGeom>
        </p:spPr>
        <p:txBody>
          <a:bodyPr lIns="0" rIns="0" tIns="0" bIns="0">
            <a:noAutofit/>
          </a:bodyPr>
          <a:p>
            <a:endParaRPr b="0" lang="en-US" sz="2000" spc="-1" strike="noStrike">
              <a:latin typeface="Arial"/>
            </a:endParaRPr>
          </a:p>
        </p:txBody>
      </p:sp>
    </p:spTree>
  </p:cSld>
</p:notes>
</file>

<file path=ppt/notesSlides/notesSlide4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7" name="CustomShape 1"/>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1A178BDD-7977-46C9-A376-3660D44A756D}" type="slidenum">
              <a:rPr b="0" lang="en-US" sz="1200" spc="-1" strike="noStrike">
                <a:solidFill>
                  <a:srgbClr val="000000"/>
                </a:solidFill>
                <a:latin typeface="Arial"/>
                <a:ea typeface="ＭＳ Ｐゴシック"/>
              </a:rPr>
              <a:t>55</a:t>
            </a:fld>
            <a:endParaRPr b="0" lang="en-US" sz="1200" spc="-1" strike="noStrike">
              <a:latin typeface="Arial"/>
            </a:endParaRPr>
          </a:p>
        </p:txBody>
      </p:sp>
      <p:sp>
        <p:nvSpPr>
          <p:cNvPr id="778" name="PlaceHolder 2"/>
          <p:cNvSpPr>
            <a:spLocks noGrp="1"/>
          </p:cNvSpPr>
          <p:nvPr>
            <p:ph type="sldImg"/>
          </p:nvPr>
        </p:nvSpPr>
        <p:spPr>
          <a:xfrm>
            <a:off x="1143000" y="685800"/>
            <a:ext cx="4571280" cy="3428280"/>
          </a:xfrm>
          <a:prstGeom prst="rect">
            <a:avLst/>
          </a:prstGeom>
        </p:spPr>
      </p:sp>
      <p:sp>
        <p:nvSpPr>
          <p:cNvPr id="779" name="PlaceHolder 3"/>
          <p:cNvSpPr>
            <a:spLocks noGrp="1"/>
          </p:cNvSpPr>
          <p:nvPr>
            <p:ph type="body"/>
          </p:nvPr>
        </p:nvSpPr>
        <p:spPr>
          <a:xfrm>
            <a:off x="685800" y="4343400"/>
            <a:ext cx="5485680" cy="4114080"/>
          </a:xfrm>
          <a:prstGeom prst="rect">
            <a:avLst/>
          </a:prstGeom>
        </p:spPr>
        <p:txBody>
          <a:bodyPr lIns="0" rIns="0" tIns="0" bIns="0">
            <a:noAutofit/>
          </a:bodyPr>
          <a:p>
            <a:endParaRPr b="0" lang="en-US" sz="2000" spc="-1" strike="noStrike">
              <a:latin typeface="Arial"/>
            </a:endParaRPr>
          </a:p>
        </p:txBody>
      </p:sp>
    </p:spTree>
  </p:cSld>
</p:notes>
</file>

<file path=ppt/notesSlides/notesSlide4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0" name="PlaceHolder 1"/>
          <p:cNvSpPr>
            <a:spLocks noGrp="1"/>
          </p:cNvSpPr>
          <p:nvPr>
            <p:ph type="sldImg"/>
          </p:nvPr>
        </p:nvSpPr>
        <p:spPr>
          <a:xfrm>
            <a:off x="1143000" y="685800"/>
            <a:ext cx="4571280" cy="3428280"/>
          </a:xfrm>
          <a:prstGeom prst="rect">
            <a:avLst/>
          </a:prstGeom>
        </p:spPr>
      </p:sp>
      <p:sp>
        <p:nvSpPr>
          <p:cNvPr id="781" name="PlaceHolder 2"/>
          <p:cNvSpPr>
            <a:spLocks noGrp="1"/>
          </p:cNvSpPr>
          <p:nvPr>
            <p:ph type="body"/>
          </p:nvPr>
        </p:nvSpPr>
        <p:spPr>
          <a:xfrm>
            <a:off x="685800" y="4343400"/>
            <a:ext cx="5485680" cy="4114080"/>
          </a:xfrm>
          <a:prstGeom prst="rect">
            <a:avLst/>
          </a:prstGeom>
        </p:spPr>
        <p:txBody>
          <a:bodyPr lIns="0" rIns="0" tIns="0" bIns="0">
            <a:noAutofit/>
          </a:bodyPr>
          <a:p>
            <a:endParaRPr b="0" lang="en-US" sz="2000" spc="-1" strike="noStrike">
              <a:latin typeface="Arial"/>
            </a:endParaRPr>
          </a:p>
        </p:txBody>
      </p:sp>
      <p:sp>
        <p:nvSpPr>
          <p:cNvPr id="782" name="CustomShape 3"/>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A836AAAF-9EC1-4FED-A4A0-D69001376B5E}" type="slidenum">
              <a:rPr b="0" lang="en-US" sz="1200" spc="-1" strike="noStrike">
                <a:solidFill>
                  <a:srgbClr val="000000"/>
                </a:solidFill>
                <a:latin typeface="Arial"/>
                <a:ea typeface="ＭＳ Ｐゴシック"/>
              </a:rPr>
              <a:t>55</a:t>
            </a:fld>
            <a:endParaRPr b="0" lang="en-US" sz="1200" spc="-1" strike="noStrike">
              <a:latin typeface="Arial"/>
            </a:endParaRPr>
          </a:p>
        </p:txBody>
      </p:sp>
    </p:spTree>
  </p:cSld>
</p:notes>
</file>

<file path=ppt/notesSlides/notesSlide4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3" name="PlaceHolder 1"/>
          <p:cNvSpPr>
            <a:spLocks noGrp="1"/>
          </p:cNvSpPr>
          <p:nvPr>
            <p:ph type="sldImg"/>
          </p:nvPr>
        </p:nvSpPr>
        <p:spPr>
          <a:xfrm>
            <a:off x="1143000" y="685800"/>
            <a:ext cx="4571280" cy="3428280"/>
          </a:xfrm>
          <a:prstGeom prst="rect">
            <a:avLst/>
          </a:prstGeom>
        </p:spPr>
      </p:sp>
      <p:sp>
        <p:nvSpPr>
          <p:cNvPr id="784" name="PlaceHolder 2"/>
          <p:cNvSpPr>
            <a:spLocks noGrp="1"/>
          </p:cNvSpPr>
          <p:nvPr>
            <p:ph type="body"/>
          </p:nvPr>
        </p:nvSpPr>
        <p:spPr>
          <a:xfrm>
            <a:off x="685800" y="4343400"/>
            <a:ext cx="5485680" cy="4114080"/>
          </a:xfrm>
          <a:prstGeom prst="rect">
            <a:avLst/>
          </a:prstGeom>
        </p:spPr>
        <p:txBody>
          <a:bodyPr lIns="0" rIns="0" tIns="0" bIns="0">
            <a:noAutofit/>
          </a:bodyPr>
          <a:p>
            <a:endParaRPr b="0" lang="en-US" sz="2000" spc="-1" strike="noStrike">
              <a:latin typeface="Arial"/>
            </a:endParaRPr>
          </a:p>
        </p:txBody>
      </p:sp>
      <p:sp>
        <p:nvSpPr>
          <p:cNvPr id="785" name="CustomShape 3"/>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23B8DC59-E9C3-48A5-B392-859D56FD823F}" type="slidenum">
              <a:rPr b="0" lang="en-US" sz="1200" spc="-1" strike="noStrike">
                <a:solidFill>
                  <a:srgbClr val="000000"/>
                </a:solidFill>
                <a:latin typeface="Arial"/>
                <a:ea typeface="ＭＳ Ｐゴシック"/>
              </a:rPr>
              <a:t>55</a:t>
            </a:fld>
            <a:endParaRPr b="0" lang="en-US" sz="1200" spc="-1" strike="noStrike">
              <a:latin typeface="Arial"/>
            </a:endParaRPr>
          </a:p>
        </p:txBody>
      </p:sp>
    </p:spTree>
  </p:cSld>
</p:notes>
</file>

<file path=ppt/notesSlides/notesSlide4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6" name="CustomShape 1"/>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AB1F6D7F-521A-4AF2-8DFC-B1A0D43482FD}" type="slidenum">
              <a:rPr b="0" lang="en-US" sz="1200" spc="-1" strike="noStrike">
                <a:solidFill>
                  <a:srgbClr val="000000"/>
                </a:solidFill>
                <a:latin typeface="Arial"/>
                <a:ea typeface="ＭＳ Ｐゴシック"/>
              </a:rPr>
              <a:t>55</a:t>
            </a:fld>
            <a:endParaRPr b="0" lang="en-US" sz="1200" spc="-1" strike="noStrike">
              <a:latin typeface="Arial"/>
            </a:endParaRPr>
          </a:p>
        </p:txBody>
      </p:sp>
      <p:sp>
        <p:nvSpPr>
          <p:cNvPr id="787" name="PlaceHolder 2"/>
          <p:cNvSpPr>
            <a:spLocks noGrp="1"/>
          </p:cNvSpPr>
          <p:nvPr>
            <p:ph type="sldImg"/>
          </p:nvPr>
        </p:nvSpPr>
        <p:spPr>
          <a:xfrm>
            <a:off x="1143000" y="685800"/>
            <a:ext cx="4571280" cy="3428280"/>
          </a:xfrm>
          <a:prstGeom prst="rect">
            <a:avLst/>
          </a:prstGeom>
        </p:spPr>
      </p:sp>
      <p:sp>
        <p:nvSpPr>
          <p:cNvPr id="788" name="PlaceHolder 3"/>
          <p:cNvSpPr>
            <a:spLocks noGrp="1"/>
          </p:cNvSpPr>
          <p:nvPr>
            <p:ph type="body"/>
          </p:nvPr>
        </p:nvSpPr>
        <p:spPr>
          <a:xfrm>
            <a:off x="685800" y="4343400"/>
            <a:ext cx="5485680" cy="4114080"/>
          </a:xfrm>
          <a:prstGeom prst="rect">
            <a:avLst/>
          </a:prstGeom>
        </p:spPr>
        <p:txBody>
          <a:bodyPr lIns="0" rIns="0" tIns="0" bIns="0">
            <a:noAutofit/>
          </a:bodyPr>
          <a:p>
            <a:endParaRPr b="0" lang="en-US" sz="2000" spc="-1" strike="noStrike">
              <a:latin typeface="Arial"/>
            </a:endParaRPr>
          </a:p>
        </p:txBody>
      </p:sp>
    </p:spTree>
  </p:cSld>
</p:notes>
</file>

<file path=ppt/notesSlides/notesSlide4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9" name="CustomShape 1"/>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CCF8AAFE-3134-4C41-9F5B-5C15385B4CEE}" type="slidenum">
              <a:rPr b="0" lang="en-US" sz="1200" spc="-1" strike="noStrike">
                <a:solidFill>
                  <a:srgbClr val="000000"/>
                </a:solidFill>
                <a:latin typeface="Arial"/>
                <a:ea typeface="ＭＳ Ｐゴシック"/>
              </a:rPr>
              <a:t>55</a:t>
            </a:fld>
            <a:endParaRPr b="0" lang="en-US" sz="1200" spc="-1" strike="noStrike">
              <a:latin typeface="Arial"/>
            </a:endParaRPr>
          </a:p>
        </p:txBody>
      </p:sp>
      <p:sp>
        <p:nvSpPr>
          <p:cNvPr id="790" name="PlaceHolder 2"/>
          <p:cNvSpPr>
            <a:spLocks noGrp="1"/>
          </p:cNvSpPr>
          <p:nvPr>
            <p:ph type="sldImg"/>
          </p:nvPr>
        </p:nvSpPr>
        <p:spPr>
          <a:xfrm>
            <a:off x="1143000" y="685800"/>
            <a:ext cx="4571280" cy="3428280"/>
          </a:xfrm>
          <a:prstGeom prst="rect">
            <a:avLst/>
          </a:prstGeom>
        </p:spPr>
      </p:sp>
      <p:sp>
        <p:nvSpPr>
          <p:cNvPr id="791" name="PlaceHolder 3"/>
          <p:cNvSpPr>
            <a:spLocks noGrp="1"/>
          </p:cNvSpPr>
          <p:nvPr>
            <p:ph type="body"/>
          </p:nvPr>
        </p:nvSpPr>
        <p:spPr>
          <a:xfrm>
            <a:off x="685800" y="4343400"/>
            <a:ext cx="5485680" cy="4114080"/>
          </a:xfrm>
          <a:prstGeom prst="rect">
            <a:avLst/>
          </a:prstGeom>
        </p:spPr>
        <p:txBody>
          <a:bodyPr lIns="0" rIns="0" tIns="0" bIns="0">
            <a:noAutofit/>
          </a:bodyPr>
          <a:p>
            <a:endParaRPr b="0" lang="en-US" sz="2000" spc="-1" strike="noStrike">
              <a:latin typeface="Arial"/>
            </a:endParaRPr>
          </a:p>
        </p:txBody>
      </p:sp>
    </p:spTree>
  </p:cSld>
</p:notes>
</file>

<file path=ppt/notesSlides/notesSlide4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2" name="CustomShape 1"/>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F5BFD71C-2B4F-483F-99AF-1EE42ECC86E7}" type="slidenum">
              <a:rPr b="0" lang="en-US" sz="1200" spc="-1" strike="noStrike">
                <a:solidFill>
                  <a:srgbClr val="000000"/>
                </a:solidFill>
                <a:latin typeface="Arial"/>
                <a:ea typeface="ＭＳ Ｐゴシック"/>
              </a:rPr>
              <a:t>55</a:t>
            </a:fld>
            <a:endParaRPr b="0" lang="en-US" sz="1200" spc="-1" strike="noStrike">
              <a:latin typeface="Arial"/>
            </a:endParaRPr>
          </a:p>
        </p:txBody>
      </p:sp>
      <p:sp>
        <p:nvSpPr>
          <p:cNvPr id="793" name="PlaceHolder 2"/>
          <p:cNvSpPr>
            <a:spLocks noGrp="1"/>
          </p:cNvSpPr>
          <p:nvPr>
            <p:ph type="sldImg"/>
          </p:nvPr>
        </p:nvSpPr>
        <p:spPr>
          <a:xfrm>
            <a:off x="1143000" y="685800"/>
            <a:ext cx="4571280" cy="3428280"/>
          </a:xfrm>
          <a:prstGeom prst="rect">
            <a:avLst/>
          </a:prstGeom>
        </p:spPr>
      </p:sp>
      <p:sp>
        <p:nvSpPr>
          <p:cNvPr id="794" name="PlaceHolder 3"/>
          <p:cNvSpPr>
            <a:spLocks noGrp="1"/>
          </p:cNvSpPr>
          <p:nvPr>
            <p:ph type="body"/>
          </p:nvPr>
        </p:nvSpPr>
        <p:spPr>
          <a:xfrm>
            <a:off x="685800" y="4343400"/>
            <a:ext cx="5485680" cy="4114080"/>
          </a:xfrm>
          <a:prstGeom prst="rect">
            <a:avLst/>
          </a:prstGeom>
        </p:spPr>
        <p:txBody>
          <a:bodyPr lIns="0" rIns="0" tIns="0" bIns="0">
            <a:noAutofit/>
          </a:bodyPr>
          <a:p>
            <a:endParaRPr b="0" lang="en-US" sz="2000" spc="-1" strike="noStrike">
              <a:latin typeface="Arial"/>
            </a:endParaRPr>
          </a:p>
        </p:txBody>
      </p:sp>
    </p:spTree>
  </p:cSld>
</p:notes>
</file>

<file path=ppt/notesSlides/notesSlide4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5" name="CustomShape 1"/>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6E1C971E-3D3E-43AD-9FE8-5D8230069780}" type="slidenum">
              <a:rPr b="0" lang="en-US" sz="1200" spc="-1" strike="noStrike">
                <a:solidFill>
                  <a:srgbClr val="000000"/>
                </a:solidFill>
                <a:latin typeface="Arial"/>
                <a:ea typeface="ＭＳ Ｐゴシック"/>
              </a:rPr>
              <a:t>55</a:t>
            </a:fld>
            <a:endParaRPr b="0" lang="en-US" sz="1200" spc="-1" strike="noStrike">
              <a:latin typeface="Arial"/>
            </a:endParaRPr>
          </a:p>
        </p:txBody>
      </p:sp>
      <p:sp>
        <p:nvSpPr>
          <p:cNvPr id="796" name="PlaceHolder 2"/>
          <p:cNvSpPr>
            <a:spLocks noGrp="1"/>
          </p:cNvSpPr>
          <p:nvPr>
            <p:ph type="sldImg"/>
          </p:nvPr>
        </p:nvSpPr>
        <p:spPr>
          <a:xfrm>
            <a:off x="1143000" y="685800"/>
            <a:ext cx="4571280" cy="3428280"/>
          </a:xfrm>
          <a:prstGeom prst="rect">
            <a:avLst/>
          </a:prstGeom>
        </p:spPr>
      </p:sp>
      <p:sp>
        <p:nvSpPr>
          <p:cNvPr id="797" name="PlaceHolder 3"/>
          <p:cNvSpPr>
            <a:spLocks noGrp="1"/>
          </p:cNvSpPr>
          <p:nvPr>
            <p:ph type="body"/>
          </p:nvPr>
        </p:nvSpPr>
        <p:spPr>
          <a:xfrm>
            <a:off x="685800" y="4343400"/>
            <a:ext cx="5485680" cy="4114080"/>
          </a:xfrm>
          <a:prstGeom prst="rect">
            <a:avLst/>
          </a:prstGeom>
        </p:spPr>
        <p:txBody>
          <a:bodyPr lIns="0" rIns="0" tIns="0" bIns="0">
            <a:noAutofit/>
          </a:bodyPr>
          <a:p>
            <a:endParaRPr b="0" lang="en-US" sz="2000" spc="-1" strike="noStrike">
              <a:latin typeface="Arial"/>
            </a:endParaRPr>
          </a:p>
        </p:txBody>
      </p:sp>
    </p:spTree>
  </p:cSld>
</p:notes>
</file>

<file path=ppt/notesSlides/notesSlide4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8" name="CustomShape 1"/>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42109E6A-8F12-4E94-8F17-A89D7AB9E833}" type="slidenum">
              <a:rPr b="0" lang="en-US" sz="1200" spc="-1" strike="noStrike">
                <a:solidFill>
                  <a:srgbClr val="000000"/>
                </a:solidFill>
                <a:latin typeface="Arial"/>
                <a:ea typeface="ＭＳ Ｐゴシック"/>
              </a:rPr>
              <a:t>&lt;number&gt;</a:t>
            </a:fld>
            <a:endParaRPr b="0" lang="en-US" sz="1200" spc="-1" strike="noStrike">
              <a:latin typeface="Arial"/>
            </a:endParaRPr>
          </a:p>
        </p:txBody>
      </p:sp>
      <p:sp>
        <p:nvSpPr>
          <p:cNvPr id="799" name="PlaceHolder 2"/>
          <p:cNvSpPr>
            <a:spLocks noGrp="1"/>
          </p:cNvSpPr>
          <p:nvPr>
            <p:ph type="sldImg"/>
          </p:nvPr>
        </p:nvSpPr>
        <p:spPr>
          <a:xfrm>
            <a:off x="1143000" y="685800"/>
            <a:ext cx="4571280" cy="3428280"/>
          </a:xfrm>
          <a:prstGeom prst="rect">
            <a:avLst/>
          </a:prstGeom>
        </p:spPr>
      </p:sp>
      <p:sp>
        <p:nvSpPr>
          <p:cNvPr id="800" name="PlaceHolder 3"/>
          <p:cNvSpPr>
            <a:spLocks noGrp="1"/>
          </p:cNvSpPr>
          <p:nvPr>
            <p:ph type="body"/>
          </p:nvPr>
        </p:nvSpPr>
        <p:spPr>
          <a:xfrm>
            <a:off x="685800" y="4343400"/>
            <a:ext cx="5485680" cy="4114080"/>
          </a:xfrm>
          <a:prstGeom prst="rect">
            <a:avLst/>
          </a:prstGeom>
        </p:spPr>
        <p:txBody>
          <a:bodyPr lIns="0" rIns="0" tIns="0" bIns="0">
            <a:noAutofit/>
          </a:bodyPr>
          <a:p>
            <a:endParaRPr b="0" lang="en-US" sz="2000" spc="-1" strike="noStrike">
              <a:latin typeface="Arial"/>
            </a:endParaRPr>
          </a:p>
        </p:txBody>
      </p:sp>
    </p:spTree>
  </p:cSld>
</p:notes>
</file>

<file path=ppt/notesSlides/notesSlide4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1" name="CustomShape 1"/>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99148C26-B7E6-405D-BB27-9AE67E2BD0F6}" type="slidenum">
              <a:rPr b="0" lang="en-US" sz="1200" spc="-1" strike="noStrike">
                <a:solidFill>
                  <a:srgbClr val="000000"/>
                </a:solidFill>
                <a:latin typeface="Arial"/>
                <a:ea typeface="ＭＳ Ｐゴシック"/>
              </a:rPr>
              <a:t>&lt;number&gt;</a:t>
            </a:fld>
            <a:endParaRPr b="0" lang="en-US" sz="1200" spc="-1" strike="noStrike">
              <a:latin typeface="Arial"/>
            </a:endParaRPr>
          </a:p>
        </p:txBody>
      </p:sp>
      <p:sp>
        <p:nvSpPr>
          <p:cNvPr id="802" name="PlaceHolder 2"/>
          <p:cNvSpPr>
            <a:spLocks noGrp="1"/>
          </p:cNvSpPr>
          <p:nvPr>
            <p:ph type="sldImg"/>
          </p:nvPr>
        </p:nvSpPr>
        <p:spPr>
          <a:xfrm>
            <a:off x="1143000" y="685800"/>
            <a:ext cx="4571280" cy="3428280"/>
          </a:xfrm>
          <a:prstGeom prst="rect">
            <a:avLst/>
          </a:prstGeom>
        </p:spPr>
      </p:sp>
      <p:sp>
        <p:nvSpPr>
          <p:cNvPr id="803" name="PlaceHolder 3"/>
          <p:cNvSpPr>
            <a:spLocks noGrp="1"/>
          </p:cNvSpPr>
          <p:nvPr>
            <p:ph type="body"/>
          </p:nvPr>
        </p:nvSpPr>
        <p:spPr>
          <a:xfrm>
            <a:off x="685800" y="4343400"/>
            <a:ext cx="5485680" cy="4114080"/>
          </a:xfrm>
          <a:prstGeom prst="rect">
            <a:avLst/>
          </a:prstGeom>
        </p:spPr>
        <p:txBody>
          <a:bodyPr lIns="0" rIns="0" tIns="0" bIns="0">
            <a:noAutofit/>
          </a:bodyPr>
          <a:p>
            <a:endParaRPr b="0" lang="en-US" sz="20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5" name="CustomShape 1"/>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35AA043C-BA11-4A49-BFE2-0F7D3D7201FE}" type="slidenum">
              <a:rPr b="0" lang="en-US" sz="1200" spc="-1" strike="noStrike">
                <a:solidFill>
                  <a:srgbClr val="000000"/>
                </a:solidFill>
                <a:latin typeface="Arial"/>
                <a:ea typeface="ＭＳ Ｐゴシック"/>
              </a:rPr>
              <a:t>55</a:t>
            </a:fld>
            <a:endParaRPr b="0" lang="en-US" sz="1200" spc="-1" strike="noStrike">
              <a:latin typeface="Arial"/>
            </a:endParaRPr>
          </a:p>
        </p:txBody>
      </p:sp>
      <p:sp>
        <p:nvSpPr>
          <p:cNvPr id="706" name="PlaceHolder 2"/>
          <p:cNvSpPr>
            <a:spLocks noGrp="1"/>
          </p:cNvSpPr>
          <p:nvPr>
            <p:ph type="sldImg"/>
          </p:nvPr>
        </p:nvSpPr>
        <p:spPr>
          <a:xfrm>
            <a:off x="1143000" y="685800"/>
            <a:ext cx="4571280" cy="3428280"/>
          </a:xfrm>
          <a:prstGeom prst="rect">
            <a:avLst/>
          </a:prstGeom>
        </p:spPr>
      </p:sp>
      <p:sp>
        <p:nvSpPr>
          <p:cNvPr id="707" name="PlaceHolder 3"/>
          <p:cNvSpPr>
            <a:spLocks noGrp="1"/>
          </p:cNvSpPr>
          <p:nvPr>
            <p:ph type="body"/>
          </p:nvPr>
        </p:nvSpPr>
        <p:spPr>
          <a:xfrm>
            <a:off x="685800" y="4343400"/>
            <a:ext cx="5485680" cy="4114080"/>
          </a:xfrm>
          <a:prstGeom prst="rect">
            <a:avLst/>
          </a:prstGeom>
        </p:spPr>
        <p:txBody>
          <a:bodyPr lIns="0" rIns="0" tIns="0" bIns="0">
            <a:noAutofit/>
          </a:bodyPr>
          <a:p>
            <a:endParaRPr b="0" lang="en-US" sz="2000" spc="-1" strike="noStrike">
              <a:latin typeface="Arial"/>
            </a:endParaRPr>
          </a:p>
        </p:txBody>
      </p:sp>
    </p:spTree>
  </p:cSld>
</p:notes>
</file>

<file path=ppt/notesSlides/notesSlide5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4" name="CustomShape 1"/>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33809EA9-4F52-4F88-85C4-E282D8482433}" type="slidenum">
              <a:rPr b="0" lang="en-US" sz="1200" spc="-1" strike="noStrike">
                <a:solidFill>
                  <a:srgbClr val="000000"/>
                </a:solidFill>
                <a:latin typeface="Arial"/>
                <a:ea typeface="ＭＳ Ｐゴシック"/>
              </a:rPr>
              <a:t>&lt;number&gt;</a:t>
            </a:fld>
            <a:endParaRPr b="0" lang="en-US" sz="1200" spc="-1" strike="noStrike">
              <a:latin typeface="Arial"/>
            </a:endParaRPr>
          </a:p>
        </p:txBody>
      </p:sp>
      <p:sp>
        <p:nvSpPr>
          <p:cNvPr id="805" name="PlaceHolder 2"/>
          <p:cNvSpPr>
            <a:spLocks noGrp="1"/>
          </p:cNvSpPr>
          <p:nvPr>
            <p:ph type="sldImg"/>
          </p:nvPr>
        </p:nvSpPr>
        <p:spPr>
          <a:xfrm>
            <a:off x="1143000" y="685800"/>
            <a:ext cx="4571280" cy="3428280"/>
          </a:xfrm>
          <a:prstGeom prst="rect">
            <a:avLst/>
          </a:prstGeom>
        </p:spPr>
      </p:sp>
      <p:sp>
        <p:nvSpPr>
          <p:cNvPr id="806" name="PlaceHolder 3"/>
          <p:cNvSpPr>
            <a:spLocks noGrp="1"/>
          </p:cNvSpPr>
          <p:nvPr>
            <p:ph type="body"/>
          </p:nvPr>
        </p:nvSpPr>
        <p:spPr>
          <a:xfrm>
            <a:off x="685800" y="4343400"/>
            <a:ext cx="5485680" cy="4114080"/>
          </a:xfrm>
          <a:prstGeom prst="rect">
            <a:avLst/>
          </a:prstGeom>
        </p:spPr>
        <p:txBody>
          <a:bodyPr lIns="0" rIns="0" tIns="0" bIns="0">
            <a:noAutofit/>
          </a:bodyPr>
          <a:p>
            <a:endParaRPr b="0" lang="en-US" sz="2000" spc="-1" strike="noStrike">
              <a:latin typeface="Arial"/>
            </a:endParaRPr>
          </a:p>
        </p:txBody>
      </p:sp>
    </p:spTree>
  </p:cSld>
</p:notes>
</file>

<file path=ppt/notesSlides/notesSlide5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7" name="CustomShape 1"/>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325ABADD-B0DC-4359-BDF7-92E492D3CEA5}" type="slidenum">
              <a:rPr b="0" lang="en-US" sz="1200" spc="-1" strike="noStrike">
                <a:solidFill>
                  <a:srgbClr val="000000"/>
                </a:solidFill>
                <a:latin typeface="Arial"/>
                <a:ea typeface="ＭＳ Ｐゴシック"/>
              </a:rPr>
              <a:t>&lt;number&gt;</a:t>
            </a:fld>
            <a:endParaRPr b="0" lang="en-US" sz="1200" spc="-1" strike="noStrike">
              <a:latin typeface="Arial"/>
            </a:endParaRPr>
          </a:p>
        </p:txBody>
      </p:sp>
      <p:sp>
        <p:nvSpPr>
          <p:cNvPr id="808" name="PlaceHolder 2"/>
          <p:cNvSpPr>
            <a:spLocks noGrp="1"/>
          </p:cNvSpPr>
          <p:nvPr>
            <p:ph type="sldImg"/>
          </p:nvPr>
        </p:nvSpPr>
        <p:spPr>
          <a:xfrm>
            <a:off x="1143000" y="685800"/>
            <a:ext cx="4571280" cy="3428280"/>
          </a:xfrm>
          <a:prstGeom prst="rect">
            <a:avLst/>
          </a:prstGeom>
        </p:spPr>
      </p:sp>
      <p:sp>
        <p:nvSpPr>
          <p:cNvPr id="809" name="PlaceHolder 3"/>
          <p:cNvSpPr>
            <a:spLocks noGrp="1"/>
          </p:cNvSpPr>
          <p:nvPr>
            <p:ph type="body"/>
          </p:nvPr>
        </p:nvSpPr>
        <p:spPr>
          <a:xfrm>
            <a:off x="685800" y="4343400"/>
            <a:ext cx="5485680" cy="4114080"/>
          </a:xfrm>
          <a:prstGeom prst="rect">
            <a:avLst/>
          </a:prstGeom>
        </p:spPr>
        <p:txBody>
          <a:bodyPr lIns="0" rIns="0" tIns="0" bIns="0">
            <a:noAutofit/>
          </a:bodyPr>
          <a:p>
            <a:endParaRPr b="0" lang="en-US" sz="2000" spc="-1" strike="noStrike">
              <a:latin typeface="Arial"/>
            </a:endParaRPr>
          </a:p>
        </p:txBody>
      </p:sp>
    </p:spTree>
  </p:cSld>
</p:notes>
</file>

<file path=ppt/notesSlides/notesSlide5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0" name="CustomShape 1"/>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A8CE295D-6AE4-403F-8CC1-B5F901254356}" type="slidenum">
              <a:rPr b="0" lang="en-US" sz="1200" spc="-1" strike="noStrike">
                <a:solidFill>
                  <a:srgbClr val="000000"/>
                </a:solidFill>
                <a:latin typeface="Arial"/>
                <a:ea typeface="ＭＳ Ｐゴシック"/>
              </a:rPr>
              <a:t>&lt;number&gt;</a:t>
            </a:fld>
            <a:endParaRPr b="0" lang="en-US" sz="1200" spc="-1" strike="noStrike">
              <a:latin typeface="Arial"/>
            </a:endParaRPr>
          </a:p>
        </p:txBody>
      </p:sp>
      <p:sp>
        <p:nvSpPr>
          <p:cNvPr id="811" name="PlaceHolder 2"/>
          <p:cNvSpPr>
            <a:spLocks noGrp="1"/>
          </p:cNvSpPr>
          <p:nvPr>
            <p:ph type="sldImg"/>
          </p:nvPr>
        </p:nvSpPr>
        <p:spPr>
          <a:xfrm>
            <a:off x="1143000" y="685800"/>
            <a:ext cx="4571280" cy="3428280"/>
          </a:xfrm>
          <a:prstGeom prst="rect">
            <a:avLst/>
          </a:prstGeom>
        </p:spPr>
      </p:sp>
      <p:sp>
        <p:nvSpPr>
          <p:cNvPr id="812" name="PlaceHolder 3"/>
          <p:cNvSpPr>
            <a:spLocks noGrp="1"/>
          </p:cNvSpPr>
          <p:nvPr>
            <p:ph type="body"/>
          </p:nvPr>
        </p:nvSpPr>
        <p:spPr>
          <a:xfrm>
            <a:off x="685800" y="4343400"/>
            <a:ext cx="5485680" cy="4114080"/>
          </a:xfrm>
          <a:prstGeom prst="rect">
            <a:avLst/>
          </a:prstGeom>
        </p:spPr>
        <p:txBody>
          <a:bodyPr lIns="0" rIns="0" tIns="0" bIns="0">
            <a:noAutofit/>
          </a:bodyPr>
          <a:p>
            <a:endParaRPr b="0" lang="en-US" sz="2000" spc="-1" strike="noStrike">
              <a:latin typeface="Arial"/>
            </a:endParaRPr>
          </a:p>
        </p:txBody>
      </p:sp>
    </p:spTree>
  </p:cSld>
</p:notes>
</file>

<file path=ppt/notesSlides/notesSlide5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3" name="CustomShape 1"/>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13A8A001-FB9D-4B51-877F-F18A5550EFBC}" type="slidenum">
              <a:rPr b="0" lang="en-US" sz="1200" spc="-1" strike="noStrike">
                <a:solidFill>
                  <a:srgbClr val="000000"/>
                </a:solidFill>
                <a:latin typeface="Arial"/>
                <a:ea typeface="ＭＳ Ｐゴシック"/>
              </a:rPr>
              <a:t>&lt;number&gt;</a:t>
            </a:fld>
            <a:endParaRPr b="0" lang="en-US" sz="1200" spc="-1" strike="noStrike">
              <a:latin typeface="Arial"/>
            </a:endParaRPr>
          </a:p>
        </p:txBody>
      </p:sp>
      <p:sp>
        <p:nvSpPr>
          <p:cNvPr id="814" name="PlaceHolder 2"/>
          <p:cNvSpPr>
            <a:spLocks noGrp="1"/>
          </p:cNvSpPr>
          <p:nvPr>
            <p:ph type="sldImg"/>
          </p:nvPr>
        </p:nvSpPr>
        <p:spPr>
          <a:xfrm>
            <a:off x="1143000" y="685800"/>
            <a:ext cx="4571280" cy="3428280"/>
          </a:xfrm>
          <a:prstGeom prst="rect">
            <a:avLst/>
          </a:prstGeom>
        </p:spPr>
      </p:sp>
      <p:sp>
        <p:nvSpPr>
          <p:cNvPr id="815" name="PlaceHolder 3"/>
          <p:cNvSpPr>
            <a:spLocks noGrp="1"/>
          </p:cNvSpPr>
          <p:nvPr>
            <p:ph type="body"/>
          </p:nvPr>
        </p:nvSpPr>
        <p:spPr>
          <a:xfrm>
            <a:off x="685800" y="4343400"/>
            <a:ext cx="5485680" cy="4114080"/>
          </a:xfrm>
          <a:prstGeom prst="rect">
            <a:avLst/>
          </a:prstGeom>
        </p:spPr>
        <p:txBody>
          <a:bodyPr lIns="0" rIns="0" tIns="0" bIns="0">
            <a:noAutofit/>
          </a:bodyPr>
          <a:p>
            <a:endParaRPr b="0" lang="en-US" sz="2000" spc="-1" strike="noStrike">
              <a:latin typeface="Arial"/>
            </a:endParaRPr>
          </a:p>
        </p:txBody>
      </p:sp>
    </p:spTree>
  </p:cSld>
</p:notes>
</file>

<file path=ppt/notesSlides/notesSlide5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6" name="CustomShape 1"/>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C899D32A-2DD1-4299-A5D1-6537A58CBA81}" type="slidenum">
              <a:rPr b="0" lang="en-US" sz="1200" spc="-1" strike="noStrike">
                <a:solidFill>
                  <a:srgbClr val="000000"/>
                </a:solidFill>
                <a:latin typeface="Arial"/>
                <a:ea typeface="ＭＳ Ｐゴシック"/>
              </a:rPr>
              <a:t>&lt;number&gt;</a:t>
            </a:fld>
            <a:endParaRPr b="0" lang="en-US" sz="1200" spc="-1" strike="noStrike">
              <a:latin typeface="Arial"/>
            </a:endParaRPr>
          </a:p>
        </p:txBody>
      </p:sp>
      <p:sp>
        <p:nvSpPr>
          <p:cNvPr id="817" name="PlaceHolder 2"/>
          <p:cNvSpPr>
            <a:spLocks noGrp="1"/>
          </p:cNvSpPr>
          <p:nvPr>
            <p:ph type="sldImg"/>
          </p:nvPr>
        </p:nvSpPr>
        <p:spPr>
          <a:xfrm>
            <a:off x="1143000" y="685800"/>
            <a:ext cx="4571280" cy="3428280"/>
          </a:xfrm>
          <a:prstGeom prst="rect">
            <a:avLst/>
          </a:prstGeom>
        </p:spPr>
      </p:sp>
      <p:sp>
        <p:nvSpPr>
          <p:cNvPr id="818" name="PlaceHolder 3"/>
          <p:cNvSpPr>
            <a:spLocks noGrp="1"/>
          </p:cNvSpPr>
          <p:nvPr>
            <p:ph type="body"/>
          </p:nvPr>
        </p:nvSpPr>
        <p:spPr>
          <a:xfrm>
            <a:off x="685800" y="4343400"/>
            <a:ext cx="5485680" cy="4114080"/>
          </a:xfrm>
          <a:prstGeom prst="rect">
            <a:avLst/>
          </a:prstGeom>
        </p:spPr>
        <p:txBody>
          <a:bodyPr lIns="0" rIns="0" tIns="0" bIns="0">
            <a:noAutofit/>
          </a:bodyPr>
          <a:p>
            <a:endParaRPr b="0" lang="en-US" sz="2000" spc="-1" strike="noStrike">
              <a:latin typeface="Arial"/>
            </a:endParaRPr>
          </a:p>
        </p:txBody>
      </p:sp>
    </p:spTree>
  </p:cSld>
</p:notes>
</file>

<file path=ppt/notesSlides/notesSlide5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9" name="CustomShape 1"/>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71A5739B-4DBE-4F6C-BA0B-3D7F6EAAB44E}" type="slidenum">
              <a:rPr b="0" lang="en-US" sz="1200" spc="-1" strike="noStrike">
                <a:solidFill>
                  <a:srgbClr val="000000"/>
                </a:solidFill>
                <a:latin typeface="Arial"/>
                <a:ea typeface="ＭＳ Ｐゴシック"/>
              </a:rPr>
              <a:t>&lt;number&gt;</a:t>
            </a:fld>
            <a:endParaRPr b="0" lang="en-US" sz="1200" spc="-1" strike="noStrike">
              <a:latin typeface="Arial"/>
            </a:endParaRPr>
          </a:p>
        </p:txBody>
      </p:sp>
      <p:sp>
        <p:nvSpPr>
          <p:cNvPr id="820" name="PlaceHolder 2"/>
          <p:cNvSpPr>
            <a:spLocks noGrp="1"/>
          </p:cNvSpPr>
          <p:nvPr>
            <p:ph type="sldImg"/>
          </p:nvPr>
        </p:nvSpPr>
        <p:spPr>
          <a:xfrm>
            <a:off x="1143000" y="685800"/>
            <a:ext cx="4571280" cy="3428280"/>
          </a:xfrm>
          <a:prstGeom prst="rect">
            <a:avLst/>
          </a:prstGeom>
        </p:spPr>
      </p:sp>
      <p:sp>
        <p:nvSpPr>
          <p:cNvPr id="821" name="PlaceHolder 3"/>
          <p:cNvSpPr>
            <a:spLocks noGrp="1"/>
          </p:cNvSpPr>
          <p:nvPr>
            <p:ph type="body"/>
          </p:nvPr>
        </p:nvSpPr>
        <p:spPr>
          <a:xfrm>
            <a:off x="685800" y="4343400"/>
            <a:ext cx="5485680" cy="4114080"/>
          </a:xfrm>
          <a:prstGeom prst="rect">
            <a:avLst/>
          </a:prstGeom>
        </p:spPr>
        <p:txBody>
          <a:bodyPr lIns="0" rIns="0" tIns="0" bIns="0">
            <a:noAutofit/>
          </a:bodyPr>
          <a:p>
            <a:endParaRPr b="0" lang="en-US" sz="20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8" name="CustomShape 1"/>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A24DDEDC-6B63-4607-A6E0-274B4160C8F2}" type="slidenum">
              <a:rPr b="0" lang="en-US" sz="1200" spc="-1" strike="noStrike">
                <a:solidFill>
                  <a:srgbClr val="000000"/>
                </a:solidFill>
                <a:latin typeface="Arial"/>
                <a:ea typeface="ＭＳ Ｐゴシック"/>
              </a:rPr>
              <a:t>55</a:t>
            </a:fld>
            <a:endParaRPr b="0" lang="en-US" sz="1200" spc="-1" strike="noStrike">
              <a:latin typeface="Arial"/>
            </a:endParaRPr>
          </a:p>
        </p:txBody>
      </p:sp>
      <p:sp>
        <p:nvSpPr>
          <p:cNvPr id="709" name="PlaceHolder 2"/>
          <p:cNvSpPr>
            <a:spLocks noGrp="1"/>
          </p:cNvSpPr>
          <p:nvPr>
            <p:ph type="sldImg"/>
          </p:nvPr>
        </p:nvSpPr>
        <p:spPr>
          <a:xfrm>
            <a:off x="1143000" y="685800"/>
            <a:ext cx="4571280" cy="3428280"/>
          </a:xfrm>
          <a:prstGeom prst="rect">
            <a:avLst/>
          </a:prstGeom>
        </p:spPr>
      </p:sp>
      <p:sp>
        <p:nvSpPr>
          <p:cNvPr id="710" name="PlaceHolder 3"/>
          <p:cNvSpPr>
            <a:spLocks noGrp="1"/>
          </p:cNvSpPr>
          <p:nvPr>
            <p:ph type="body"/>
          </p:nvPr>
        </p:nvSpPr>
        <p:spPr>
          <a:xfrm>
            <a:off x="685800" y="4343400"/>
            <a:ext cx="5485680" cy="4114080"/>
          </a:xfrm>
          <a:prstGeom prst="rect">
            <a:avLst/>
          </a:prstGeom>
        </p:spPr>
        <p:txBody>
          <a:bodyPr lIns="0" rIns="0" tIns="0" bIns="0">
            <a:noAutofit/>
          </a:bodyPr>
          <a:p>
            <a:endParaRPr b="0" lang="en-US"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US" sz="4400" spc="-1" strike="noStrike">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3200" spc="-1" strike="noStrike">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US" sz="4400" spc="-1" strike="noStrike">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US" sz="4400" spc="-1" strike="noStrike">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3200" spc="-1" strike="noStrike">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3200" spc="-1" strike="noStrike">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3200" spc="-1" strike="noStrike">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3200" spc="-1" strike="noStrike">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3200" spc="-1" strike="noStrike">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US" sz="4400" spc="-1" strike="noStrike">
              <a:latin typeface="Arial"/>
            </a:endParaRPr>
          </a:p>
        </p:txBody>
      </p:sp>
      <p:sp>
        <p:nvSpPr>
          <p:cNvPr id="41"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US" sz="4400" spc="-1" strike="noStrike">
              <a:latin typeface="Arial"/>
            </a:endParaRPr>
          </a:p>
        </p:txBody>
      </p:sp>
      <p:sp>
        <p:nvSpPr>
          <p:cNvPr id="43"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US" sz="4400" spc="-1" strike="noStrike">
              <a:latin typeface="Arial"/>
            </a:endParaRPr>
          </a:p>
        </p:txBody>
      </p:sp>
      <p:sp>
        <p:nvSpPr>
          <p:cNvPr id="45"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46"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US" sz="4400" spc="-1" strike="noStrike">
              <a:latin typeface="Arial"/>
            </a:endParaRPr>
          </a:p>
        </p:txBody>
      </p:sp>
      <p:sp>
        <p:nvSpPr>
          <p:cNvPr id="50"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51"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
        <p:nvSpPr>
          <p:cNvPr id="52"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US" sz="4400" spc="-1" strike="noStrike">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US" sz="4400" spc="-1" strike="noStrike">
              <a:latin typeface="Arial"/>
            </a:endParaRPr>
          </a:p>
        </p:txBody>
      </p:sp>
      <p:sp>
        <p:nvSpPr>
          <p:cNvPr id="54"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55"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56"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US" sz="4400" spc="-1" strike="noStrike">
              <a:latin typeface="Arial"/>
            </a:endParaRPr>
          </a:p>
        </p:txBody>
      </p:sp>
      <p:sp>
        <p:nvSpPr>
          <p:cNvPr id="58"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59"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60"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US" sz="4400" spc="-1" strike="noStrike">
              <a:latin typeface="Arial"/>
            </a:endParaRPr>
          </a:p>
        </p:txBody>
      </p:sp>
      <p:sp>
        <p:nvSpPr>
          <p:cNvPr id="62"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3200" spc="-1" strike="noStrike">
              <a:latin typeface="Arial"/>
            </a:endParaRPr>
          </a:p>
        </p:txBody>
      </p:sp>
      <p:sp>
        <p:nvSpPr>
          <p:cNvPr id="63"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US" sz="4400" spc="-1" strike="noStrike">
              <a:latin typeface="Arial"/>
            </a:endParaRPr>
          </a:p>
        </p:txBody>
      </p:sp>
      <p:sp>
        <p:nvSpPr>
          <p:cNvPr id="65"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66"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67"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
        <p:nvSpPr>
          <p:cNvPr id="68"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US" sz="4400" spc="-1" strike="noStrike">
              <a:latin typeface="Arial"/>
            </a:endParaRPr>
          </a:p>
        </p:txBody>
      </p:sp>
      <p:sp>
        <p:nvSpPr>
          <p:cNvPr id="70"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3200" spc="-1" strike="noStrike">
              <a:latin typeface="Arial"/>
            </a:endParaRPr>
          </a:p>
        </p:txBody>
      </p:sp>
      <p:sp>
        <p:nvSpPr>
          <p:cNvPr id="71"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3200" spc="-1" strike="noStrike">
              <a:latin typeface="Arial"/>
            </a:endParaRPr>
          </a:p>
        </p:txBody>
      </p:sp>
      <p:sp>
        <p:nvSpPr>
          <p:cNvPr id="72"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3200" spc="-1" strike="noStrike">
              <a:latin typeface="Arial"/>
            </a:endParaRPr>
          </a:p>
        </p:txBody>
      </p:sp>
      <p:sp>
        <p:nvSpPr>
          <p:cNvPr id="73"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3200" spc="-1" strike="noStrike">
              <a:latin typeface="Arial"/>
            </a:endParaRPr>
          </a:p>
        </p:txBody>
      </p:sp>
      <p:sp>
        <p:nvSpPr>
          <p:cNvPr id="74"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3200" spc="-1" strike="noStrike">
              <a:latin typeface="Arial"/>
            </a:endParaRPr>
          </a:p>
        </p:txBody>
      </p:sp>
      <p:sp>
        <p:nvSpPr>
          <p:cNvPr id="75"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US" sz="4400" spc="-1" strike="noStrike">
              <a:latin typeface="Arial"/>
            </a:endParaRPr>
          </a:p>
        </p:txBody>
      </p:sp>
      <p:sp>
        <p:nvSpPr>
          <p:cNvPr id="81"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US" sz="4400" spc="-1" strike="noStrike">
              <a:latin typeface="Arial"/>
            </a:endParaRPr>
          </a:p>
        </p:txBody>
      </p:sp>
      <p:sp>
        <p:nvSpPr>
          <p:cNvPr id="83"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US" sz="4400" spc="-1" strike="noStrike">
              <a:latin typeface="Arial"/>
            </a:endParaRPr>
          </a:p>
        </p:txBody>
      </p:sp>
      <p:sp>
        <p:nvSpPr>
          <p:cNvPr id="85"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86"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US" sz="4400" spc="-1" strike="noStrike">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8"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US" sz="4400" spc="-1" strike="noStrike">
              <a:latin typeface="Arial"/>
            </a:endParaRPr>
          </a:p>
        </p:txBody>
      </p:sp>
      <p:sp>
        <p:nvSpPr>
          <p:cNvPr id="90"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91"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
        <p:nvSpPr>
          <p:cNvPr id="92"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US" sz="4400" spc="-1" strike="noStrike">
              <a:latin typeface="Arial"/>
            </a:endParaRPr>
          </a:p>
        </p:txBody>
      </p:sp>
      <p:sp>
        <p:nvSpPr>
          <p:cNvPr id="94"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95"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96"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US" sz="4400" spc="-1" strike="noStrike">
              <a:latin typeface="Arial"/>
            </a:endParaRPr>
          </a:p>
        </p:txBody>
      </p:sp>
      <p:sp>
        <p:nvSpPr>
          <p:cNvPr id="98"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99"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100"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US" sz="4400" spc="-1" strike="noStrike">
              <a:latin typeface="Arial"/>
            </a:endParaRPr>
          </a:p>
        </p:txBody>
      </p:sp>
      <p:sp>
        <p:nvSpPr>
          <p:cNvPr id="102"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3200" spc="-1" strike="noStrike">
              <a:latin typeface="Arial"/>
            </a:endParaRPr>
          </a:p>
        </p:txBody>
      </p:sp>
      <p:sp>
        <p:nvSpPr>
          <p:cNvPr id="103"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US" sz="4400" spc="-1" strike="noStrike">
              <a:latin typeface="Arial"/>
            </a:endParaRPr>
          </a:p>
        </p:txBody>
      </p:sp>
      <p:sp>
        <p:nvSpPr>
          <p:cNvPr id="105"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106"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107"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
        <p:nvSpPr>
          <p:cNvPr id="108"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US" sz="4400" spc="-1" strike="noStrike">
              <a:latin typeface="Arial"/>
            </a:endParaRPr>
          </a:p>
        </p:txBody>
      </p:sp>
      <p:sp>
        <p:nvSpPr>
          <p:cNvPr id="110"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3200" spc="-1" strike="noStrike">
              <a:latin typeface="Arial"/>
            </a:endParaRPr>
          </a:p>
        </p:txBody>
      </p:sp>
      <p:sp>
        <p:nvSpPr>
          <p:cNvPr id="111"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3200" spc="-1" strike="noStrike">
              <a:latin typeface="Arial"/>
            </a:endParaRPr>
          </a:p>
        </p:txBody>
      </p:sp>
      <p:sp>
        <p:nvSpPr>
          <p:cNvPr id="112"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3200" spc="-1" strike="noStrike">
              <a:latin typeface="Arial"/>
            </a:endParaRPr>
          </a:p>
        </p:txBody>
      </p:sp>
      <p:sp>
        <p:nvSpPr>
          <p:cNvPr id="113"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3200" spc="-1" strike="noStrike">
              <a:latin typeface="Arial"/>
            </a:endParaRPr>
          </a:p>
        </p:txBody>
      </p:sp>
      <p:sp>
        <p:nvSpPr>
          <p:cNvPr id="114"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3200" spc="-1" strike="noStrike">
              <a:latin typeface="Arial"/>
            </a:endParaRPr>
          </a:p>
        </p:txBody>
      </p:sp>
      <p:sp>
        <p:nvSpPr>
          <p:cNvPr id="115"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US" sz="4400" spc="-1" strike="noStrike">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US" sz="4400" spc="-1" strike="noStrike">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US" sz="4400" spc="-1" strike="noStrike">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US" sz="4400" spc="-1" strike="noStrike">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4680"/>
            <a:ext cx="8228880" cy="1142280"/>
          </a:xfrm>
          <a:prstGeom prst="rect">
            <a:avLst/>
          </a:prstGeom>
        </p:spPr>
        <p:txBody>
          <a:bodyPr lIns="0" rIns="0" tIns="0" bIns="0" anchor="ctr">
            <a:noAutofit/>
          </a:bodyPr>
          <a:p>
            <a:r>
              <a:rPr b="0" lang="en-US" sz="1800" spc="-1" strike="noStrike">
                <a:latin typeface="Arial"/>
              </a:rPr>
              <a:t>Click to edit the title text format</a:t>
            </a:r>
            <a:endParaRPr b="0" lang="en-US" sz="1800" spc="-1" strike="noStrike">
              <a:latin typeface="Arial"/>
            </a:endParaRPr>
          </a:p>
        </p:txBody>
      </p:sp>
      <p:sp>
        <p:nvSpPr>
          <p:cNvPr id="1"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39"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4680"/>
            <a:ext cx="8228880" cy="1142280"/>
          </a:xfrm>
          <a:prstGeom prst="rect">
            <a:avLst/>
          </a:prstGeom>
        </p:spPr>
        <p:txBody>
          <a:bodyPr lIns="0" rIns="0" tIns="0" bIns="0" anchor="ctr">
            <a:noAutofit/>
          </a:bodyPr>
          <a:p>
            <a:r>
              <a:rPr b="0" lang="en-US" sz="1800" spc="-1" strike="noStrike">
                <a:latin typeface="Arial"/>
              </a:rPr>
              <a:t>Click to edit the title text format</a:t>
            </a:r>
            <a:endParaRPr b="0" lang="en-US" sz="1800" spc="-1" strike="noStrike">
              <a:latin typeface="Arial"/>
            </a:endParaRPr>
          </a:p>
        </p:txBody>
      </p:sp>
      <p:sp>
        <p:nvSpPr>
          <p:cNvPr id="77" name="PlaceHolder 2"/>
          <p:cNvSpPr>
            <a:spLocks noGrp="1"/>
          </p:cNvSpPr>
          <p:nvPr>
            <p:ph type="body"/>
          </p:nvPr>
        </p:nvSpPr>
        <p:spPr>
          <a:xfrm>
            <a:off x="457200" y="1600200"/>
            <a:ext cx="4015440" cy="452520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800" spc="-1" strike="noStrike">
                <a:latin typeface="Arial"/>
              </a:rPr>
              <a:t>Click to edit the outline text format</a:t>
            </a:r>
            <a:endParaRPr b="0" lang="en-US" sz="1800" spc="-1" strike="noStrike">
              <a:latin typeface="Arial"/>
            </a:endParaRPr>
          </a:p>
          <a:p>
            <a:pPr lvl="1" marL="864000" indent="-324000">
              <a:spcBef>
                <a:spcPts val="1134"/>
              </a:spcBef>
              <a:buClr>
                <a:srgbClr val="000000"/>
              </a:buClr>
              <a:buSzPct val="75000"/>
              <a:buFont typeface="Symbol" charset="2"/>
              <a:buChar char=""/>
            </a:pPr>
            <a:r>
              <a:rPr b="0" lang="en-US" sz="1800" spc="-1" strike="noStrike">
                <a:latin typeface="Arial"/>
              </a:rPr>
              <a:t>Second Outline Level</a:t>
            </a:r>
            <a:endParaRPr b="0" lang="en-US" sz="1800" spc="-1" strike="noStrike">
              <a:latin typeface="Arial"/>
            </a:endParaRPr>
          </a:p>
          <a:p>
            <a:pPr lvl="2" marL="1296000" indent="-288000">
              <a:spcBef>
                <a:spcPts val="850"/>
              </a:spcBef>
              <a:buClr>
                <a:srgbClr val="000000"/>
              </a:buClr>
              <a:buSzPct val="45000"/>
              <a:buFont typeface="Wingdings" charset="2"/>
              <a:buChar char=""/>
            </a:pPr>
            <a:r>
              <a:rPr b="0" lang="en-US" sz="1800" spc="-1" strike="noStrike">
                <a:latin typeface="Arial"/>
              </a:rPr>
              <a:t>Third Outline Level</a:t>
            </a:r>
            <a:endParaRPr b="0" lang="en-US" sz="1800" spc="-1" strike="noStrike">
              <a:latin typeface="Arial"/>
            </a:endParaRPr>
          </a:p>
          <a:p>
            <a:pPr lvl="3" marL="1728000" indent="-216000">
              <a:spcBef>
                <a:spcPts val="567"/>
              </a:spcBef>
              <a:buClr>
                <a:srgbClr val="000000"/>
              </a:buClr>
              <a:buSzPct val="75000"/>
              <a:buFont typeface="Symbol" charset="2"/>
              <a:buChar char=""/>
            </a:pPr>
            <a:r>
              <a:rPr b="0" lang="en-US" sz="1800" spc="-1" strike="noStrike">
                <a:latin typeface="Arial"/>
              </a:rPr>
              <a:t>Fourth Outline Level</a:t>
            </a:r>
            <a:endParaRPr b="0" lang="en-US" sz="1800" spc="-1" strike="noStrike">
              <a:latin typeface="Arial"/>
            </a:endParaRPr>
          </a:p>
          <a:p>
            <a:pPr lvl="4" marL="2160000" indent="-216000">
              <a:spcBef>
                <a:spcPts val="283"/>
              </a:spcBef>
              <a:buClr>
                <a:srgbClr val="000000"/>
              </a:buClr>
              <a:buSzPct val="45000"/>
              <a:buFont typeface="Wingdings" charset="2"/>
              <a:buChar char=""/>
            </a:pPr>
            <a:r>
              <a:rPr b="0" lang="en-US" sz="1800" spc="-1" strike="noStrike">
                <a:latin typeface="Arial"/>
              </a:rPr>
              <a:t>Fifth Outline Level</a:t>
            </a:r>
            <a:endParaRPr b="0" lang="en-US" sz="1800" spc="-1" strike="noStrike">
              <a:latin typeface="Arial"/>
            </a:endParaRPr>
          </a:p>
          <a:p>
            <a:pPr lvl="5" marL="2592000" indent="-216000">
              <a:spcBef>
                <a:spcPts val="283"/>
              </a:spcBef>
              <a:buClr>
                <a:srgbClr val="000000"/>
              </a:buClr>
              <a:buSzPct val="45000"/>
              <a:buFont typeface="Wingdings" charset="2"/>
              <a:buChar char=""/>
            </a:pPr>
            <a:r>
              <a:rPr b="0" lang="en-US" sz="1800" spc="-1" strike="noStrike">
                <a:latin typeface="Arial"/>
              </a:rPr>
              <a:t>Sixth Outline Level</a:t>
            </a:r>
            <a:endParaRPr b="0" lang="en-US" sz="1800" spc="-1" strike="noStrike">
              <a:latin typeface="Arial"/>
            </a:endParaRPr>
          </a:p>
          <a:p>
            <a:pPr lvl="6" marL="3024000" indent="-216000">
              <a:spcBef>
                <a:spcPts val="283"/>
              </a:spcBef>
              <a:buClr>
                <a:srgbClr val="000000"/>
              </a:buClr>
              <a:buSzPct val="45000"/>
              <a:buFont typeface="Wingdings" charset="2"/>
              <a:buChar char=""/>
            </a:pPr>
            <a:r>
              <a:rPr b="0" lang="en-US" sz="1800" spc="-1" strike="noStrike">
                <a:latin typeface="Arial"/>
              </a:rPr>
              <a:t>Seventh Outline Level</a:t>
            </a:r>
            <a:endParaRPr b="0" lang="en-US" sz="1800" spc="-1" strike="noStrike">
              <a:latin typeface="Arial"/>
            </a:endParaRPr>
          </a:p>
        </p:txBody>
      </p:sp>
      <p:sp>
        <p:nvSpPr>
          <p:cNvPr id="78" name="PlaceHolder 3"/>
          <p:cNvSpPr>
            <a:spLocks noGrp="1"/>
          </p:cNvSpPr>
          <p:nvPr>
            <p:ph type="body"/>
          </p:nvPr>
        </p:nvSpPr>
        <p:spPr>
          <a:xfrm>
            <a:off x="4674240" y="1600200"/>
            <a:ext cx="4015440" cy="2158200"/>
          </a:xfrm>
          <a:prstGeom prst="rect">
            <a:avLst/>
          </a:prstGeom>
        </p:spPr>
        <p:txBody>
          <a:bodyPr lIns="0" rIns="0" tIns="0" bIns="0">
            <a:normAutofit fontScale="60000"/>
          </a:bodyPr>
          <a:p>
            <a:pPr marL="432000" indent="-324000">
              <a:spcBef>
                <a:spcPts val="1417"/>
              </a:spcBef>
              <a:buClr>
                <a:srgbClr val="000000"/>
              </a:buClr>
              <a:buSzPct val="45000"/>
              <a:buFont typeface="Wingdings" charset="2"/>
              <a:buChar char=""/>
            </a:pPr>
            <a:r>
              <a:rPr b="0" lang="en-US" sz="1800" spc="-1" strike="noStrike">
                <a:latin typeface="Arial"/>
              </a:rPr>
              <a:t>Click to edit the outline text format</a:t>
            </a:r>
            <a:endParaRPr b="0" lang="en-US" sz="1800" spc="-1" strike="noStrike">
              <a:latin typeface="Arial"/>
            </a:endParaRPr>
          </a:p>
          <a:p>
            <a:pPr lvl="1" marL="864000" indent="-324000">
              <a:spcBef>
                <a:spcPts val="1134"/>
              </a:spcBef>
              <a:buClr>
                <a:srgbClr val="000000"/>
              </a:buClr>
              <a:buSzPct val="75000"/>
              <a:buFont typeface="Symbol" charset="2"/>
              <a:buChar char=""/>
            </a:pPr>
            <a:r>
              <a:rPr b="0" lang="en-US" sz="1800" spc="-1" strike="noStrike">
                <a:latin typeface="Arial"/>
              </a:rPr>
              <a:t>Second Outline Level</a:t>
            </a:r>
            <a:endParaRPr b="0" lang="en-US" sz="1800" spc="-1" strike="noStrike">
              <a:latin typeface="Arial"/>
            </a:endParaRPr>
          </a:p>
          <a:p>
            <a:pPr lvl="2" marL="1296000" indent="-288000">
              <a:spcBef>
                <a:spcPts val="850"/>
              </a:spcBef>
              <a:buClr>
                <a:srgbClr val="000000"/>
              </a:buClr>
              <a:buSzPct val="45000"/>
              <a:buFont typeface="Wingdings" charset="2"/>
              <a:buChar char=""/>
            </a:pPr>
            <a:r>
              <a:rPr b="0" lang="en-US" sz="1800" spc="-1" strike="noStrike">
                <a:latin typeface="Arial"/>
              </a:rPr>
              <a:t>Third Outline Level</a:t>
            </a:r>
            <a:endParaRPr b="0" lang="en-US" sz="1800" spc="-1" strike="noStrike">
              <a:latin typeface="Arial"/>
            </a:endParaRPr>
          </a:p>
          <a:p>
            <a:pPr lvl="3" marL="1728000" indent="-216000">
              <a:spcBef>
                <a:spcPts val="567"/>
              </a:spcBef>
              <a:buClr>
                <a:srgbClr val="000000"/>
              </a:buClr>
              <a:buSzPct val="75000"/>
              <a:buFont typeface="Symbol" charset="2"/>
              <a:buChar char=""/>
            </a:pPr>
            <a:r>
              <a:rPr b="0" lang="en-US" sz="1800" spc="-1" strike="noStrike">
                <a:latin typeface="Arial"/>
              </a:rPr>
              <a:t>Fourth Outline Level</a:t>
            </a:r>
            <a:endParaRPr b="0" lang="en-US" sz="1800" spc="-1" strike="noStrike">
              <a:latin typeface="Arial"/>
            </a:endParaRPr>
          </a:p>
          <a:p>
            <a:pPr lvl="4" marL="2160000" indent="-216000">
              <a:spcBef>
                <a:spcPts val="283"/>
              </a:spcBef>
              <a:buClr>
                <a:srgbClr val="000000"/>
              </a:buClr>
              <a:buSzPct val="45000"/>
              <a:buFont typeface="Wingdings" charset="2"/>
              <a:buChar char=""/>
            </a:pPr>
            <a:r>
              <a:rPr b="0" lang="en-US" sz="1800" spc="-1" strike="noStrike">
                <a:latin typeface="Arial"/>
              </a:rPr>
              <a:t>Fifth Outline Level</a:t>
            </a:r>
            <a:endParaRPr b="0" lang="en-US" sz="1800" spc="-1" strike="noStrike">
              <a:latin typeface="Arial"/>
            </a:endParaRPr>
          </a:p>
          <a:p>
            <a:pPr lvl="5" marL="2592000" indent="-216000">
              <a:spcBef>
                <a:spcPts val="283"/>
              </a:spcBef>
              <a:buClr>
                <a:srgbClr val="000000"/>
              </a:buClr>
              <a:buSzPct val="45000"/>
              <a:buFont typeface="Wingdings" charset="2"/>
              <a:buChar char=""/>
            </a:pPr>
            <a:r>
              <a:rPr b="0" lang="en-US" sz="1800" spc="-1" strike="noStrike">
                <a:latin typeface="Arial"/>
              </a:rPr>
              <a:t>Sixth Outline Level</a:t>
            </a:r>
            <a:endParaRPr b="0" lang="en-US" sz="1800" spc="-1" strike="noStrike">
              <a:latin typeface="Arial"/>
            </a:endParaRPr>
          </a:p>
          <a:p>
            <a:pPr lvl="6" marL="3024000" indent="-216000">
              <a:spcBef>
                <a:spcPts val="283"/>
              </a:spcBef>
              <a:buClr>
                <a:srgbClr val="000000"/>
              </a:buClr>
              <a:buSzPct val="45000"/>
              <a:buFont typeface="Wingdings" charset="2"/>
              <a:buChar char=""/>
            </a:pPr>
            <a:r>
              <a:rPr b="0" lang="en-US" sz="1800" spc="-1" strike="noStrike">
                <a:latin typeface="Arial"/>
              </a:rPr>
              <a:t>Seventh Outline Level</a:t>
            </a:r>
            <a:endParaRPr b="0" lang="en-US" sz="1800" spc="-1" strike="noStrike">
              <a:latin typeface="Arial"/>
            </a:endParaRPr>
          </a:p>
        </p:txBody>
      </p:sp>
      <p:sp>
        <p:nvSpPr>
          <p:cNvPr id="79" name="PlaceHolder 4"/>
          <p:cNvSpPr>
            <a:spLocks noGrp="1"/>
          </p:cNvSpPr>
          <p:nvPr>
            <p:ph type="body"/>
          </p:nvPr>
        </p:nvSpPr>
        <p:spPr>
          <a:xfrm>
            <a:off x="4674240" y="3964320"/>
            <a:ext cx="4015440" cy="2158200"/>
          </a:xfrm>
          <a:prstGeom prst="rect">
            <a:avLst/>
          </a:prstGeom>
        </p:spPr>
        <p:txBody>
          <a:bodyPr lIns="0" rIns="0" tIns="0" bIns="0">
            <a:normAutofit fontScale="60000"/>
          </a:bodyPr>
          <a:p>
            <a:pPr marL="432000" indent="-324000">
              <a:spcBef>
                <a:spcPts val="1417"/>
              </a:spcBef>
              <a:buClr>
                <a:srgbClr val="000000"/>
              </a:buClr>
              <a:buSzPct val="45000"/>
              <a:buFont typeface="Wingdings" charset="2"/>
              <a:buChar char=""/>
            </a:pPr>
            <a:r>
              <a:rPr b="0" lang="en-US" sz="1800" spc="-1" strike="noStrike">
                <a:latin typeface="Arial"/>
              </a:rPr>
              <a:t>Click to edit the outline text format</a:t>
            </a:r>
            <a:endParaRPr b="0" lang="en-US" sz="1800" spc="-1" strike="noStrike">
              <a:latin typeface="Arial"/>
            </a:endParaRPr>
          </a:p>
          <a:p>
            <a:pPr lvl="1" marL="864000" indent="-324000">
              <a:spcBef>
                <a:spcPts val="1134"/>
              </a:spcBef>
              <a:buClr>
                <a:srgbClr val="000000"/>
              </a:buClr>
              <a:buSzPct val="75000"/>
              <a:buFont typeface="Symbol" charset="2"/>
              <a:buChar char=""/>
            </a:pPr>
            <a:r>
              <a:rPr b="0" lang="en-US" sz="1800" spc="-1" strike="noStrike">
                <a:latin typeface="Arial"/>
              </a:rPr>
              <a:t>Second Outline Level</a:t>
            </a:r>
            <a:endParaRPr b="0" lang="en-US" sz="1800" spc="-1" strike="noStrike">
              <a:latin typeface="Arial"/>
            </a:endParaRPr>
          </a:p>
          <a:p>
            <a:pPr lvl="2" marL="1296000" indent="-288000">
              <a:spcBef>
                <a:spcPts val="850"/>
              </a:spcBef>
              <a:buClr>
                <a:srgbClr val="000000"/>
              </a:buClr>
              <a:buSzPct val="45000"/>
              <a:buFont typeface="Wingdings" charset="2"/>
              <a:buChar char=""/>
            </a:pPr>
            <a:r>
              <a:rPr b="0" lang="en-US" sz="1800" spc="-1" strike="noStrike">
                <a:latin typeface="Arial"/>
              </a:rPr>
              <a:t>Third Outline Level</a:t>
            </a:r>
            <a:endParaRPr b="0" lang="en-US" sz="1800" spc="-1" strike="noStrike">
              <a:latin typeface="Arial"/>
            </a:endParaRPr>
          </a:p>
          <a:p>
            <a:pPr lvl="3" marL="1728000" indent="-216000">
              <a:spcBef>
                <a:spcPts val="567"/>
              </a:spcBef>
              <a:buClr>
                <a:srgbClr val="000000"/>
              </a:buClr>
              <a:buSzPct val="75000"/>
              <a:buFont typeface="Symbol" charset="2"/>
              <a:buChar char=""/>
            </a:pPr>
            <a:r>
              <a:rPr b="0" lang="en-US" sz="1800" spc="-1" strike="noStrike">
                <a:latin typeface="Arial"/>
              </a:rPr>
              <a:t>Fourth Outline Level</a:t>
            </a:r>
            <a:endParaRPr b="0" lang="en-US" sz="1800" spc="-1" strike="noStrike">
              <a:latin typeface="Arial"/>
            </a:endParaRPr>
          </a:p>
          <a:p>
            <a:pPr lvl="4" marL="2160000" indent="-216000">
              <a:spcBef>
                <a:spcPts val="283"/>
              </a:spcBef>
              <a:buClr>
                <a:srgbClr val="000000"/>
              </a:buClr>
              <a:buSzPct val="45000"/>
              <a:buFont typeface="Wingdings" charset="2"/>
              <a:buChar char=""/>
            </a:pPr>
            <a:r>
              <a:rPr b="0" lang="en-US" sz="1800" spc="-1" strike="noStrike">
                <a:latin typeface="Arial"/>
              </a:rPr>
              <a:t>Fifth Outline Level</a:t>
            </a:r>
            <a:endParaRPr b="0" lang="en-US" sz="1800" spc="-1" strike="noStrike">
              <a:latin typeface="Arial"/>
            </a:endParaRPr>
          </a:p>
          <a:p>
            <a:pPr lvl="5" marL="2592000" indent="-216000">
              <a:spcBef>
                <a:spcPts val="283"/>
              </a:spcBef>
              <a:buClr>
                <a:srgbClr val="000000"/>
              </a:buClr>
              <a:buSzPct val="45000"/>
              <a:buFont typeface="Wingdings" charset="2"/>
              <a:buChar char=""/>
            </a:pPr>
            <a:r>
              <a:rPr b="0" lang="en-US" sz="1800" spc="-1" strike="noStrike">
                <a:latin typeface="Arial"/>
              </a:rPr>
              <a:t>Sixth Outline Level</a:t>
            </a:r>
            <a:endParaRPr b="0" lang="en-US" sz="1800" spc="-1" strike="noStrike">
              <a:latin typeface="Arial"/>
            </a:endParaRPr>
          </a:p>
          <a:p>
            <a:pPr lvl="6" marL="3024000" indent="-216000">
              <a:spcBef>
                <a:spcPts val="283"/>
              </a:spcBef>
              <a:buClr>
                <a:srgbClr val="000000"/>
              </a:buClr>
              <a:buSzPct val="45000"/>
              <a:buFont typeface="Wingdings" charset="2"/>
              <a:buChar char=""/>
            </a:pPr>
            <a:r>
              <a:rPr b="0" lang="en-US" sz="1800" spc="-1" strike="noStrike">
                <a:latin typeface="Arial"/>
              </a:rPr>
              <a:t>Seventh Outline Level</a:t>
            </a:r>
            <a:endParaRPr b="0" lang="en-US"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3.xml"/><Relationship Id="rId4"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7.jpeg"/><Relationship Id="rId3" Type="http://schemas.openxmlformats.org/officeDocument/2006/relationships/slideLayout" Target="../slideLayouts/slideLayout13.xml"/><Relationship Id="rId4"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jpeg"/><Relationship Id="rId3" Type="http://schemas.openxmlformats.org/officeDocument/2006/relationships/slideLayout" Target="../slideLayouts/slideLayout13.xml"/><Relationship Id="rId4"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image" Target="../media/image11.jpeg"/><Relationship Id="rId3" Type="http://schemas.openxmlformats.org/officeDocument/2006/relationships/image" Target="../media/image12.wmf"/><Relationship Id="rId4" Type="http://schemas.openxmlformats.org/officeDocument/2006/relationships/slideLayout" Target="../slideLayouts/slideLayout13.xml"/><Relationship Id="rId5"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wmf"/><Relationship Id="rId3" Type="http://schemas.openxmlformats.org/officeDocument/2006/relationships/slideLayout" Target="../slideLayouts/slideLayout13.xml"/><Relationship Id="rId4"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wmf"/><Relationship Id="rId3" Type="http://schemas.openxmlformats.org/officeDocument/2006/relationships/slideLayout" Target="../slideLayouts/slideLayout13.xml"/><Relationship Id="rId4"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Relationship Id="rId3"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13.xml"/><Relationship Id="rId3"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Relationship Id="rId3"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Relationship Id="rId3"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png"/><Relationship Id="rId3"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13.xml"/><Relationship Id="rId3"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3.xml"/><Relationship Id="rId3"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13.xml"/><Relationship Id="rId3"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image" Target="../media/image25.wmf"/><Relationship Id="rId2" Type="http://schemas.openxmlformats.org/officeDocument/2006/relationships/image" Target="../media/image26.wmf"/><Relationship Id="rId3" Type="http://schemas.openxmlformats.org/officeDocument/2006/relationships/slideLayout" Target="../slideLayouts/slideLayout13.xml"/><Relationship Id="rId4"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image" Target="../media/image27.wmf"/><Relationship Id="rId2" Type="http://schemas.openxmlformats.org/officeDocument/2006/relationships/slideLayout" Target="../slideLayouts/slideLayout13.xml"/><Relationship Id="rId3"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
</Relationships>
</file>

<file path=ppt/slides/_rels/slide41.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png"/><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slideLayout" Target="../slideLayouts/slideLayout25.xml"/><Relationship Id="rId6" Type="http://schemas.openxmlformats.org/officeDocument/2006/relationships/notesSlide" Target="../notesSlides/notesSlide41.xml"/>
</Relationships>
</file>

<file path=ppt/slides/_rels/slide42.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image" Target="../media/image33.png"/><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video" Target="../media/media36.mp4"/><Relationship Id="rId6" Type="http://schemas.microsoft.com/office/2007/relationships/media" Target="../media/media36.mp4"/><Relationship Id="rId7" Type="http://schemas.openxmlformats.org/officeDocument/2006/relationships/image" Target="../media/image37.png"/><Relationship Id="rId8" Type="http://schemas.openxmlformats.org/officeDocument/2006/relationships/slideLayout" Target="../slideLayouts/slideLayout25.xml"/><Relationship Id="rId9" Type="http://schemas.openxmlformats.org/officeDocument/2006/relationships/notesSlide" Target="../notesSlides/notesSlide42.xml"/>
</Relationships>
</file>

<file path=ppt/slides/_rels/slide43.xml.rels><?xml version="1.0" encoding="UTF-8"?>
<Relationships xmlns="http://schemas.openxmlformats.org/package/2006/relationships"><Relationship Id="rId1" Type="http://schemas.openxmlformats.org/officeDocument/2006/relationships/image" Target="../media/image38.jpeg"/><Relationship Id="rId2" Type="http://schemas.openxmlformats.org/officeDocument/2006/relationships/slideLayout" Target="../slideLayouts/slideLayout13.xml"/><Relationship Id="rId3" Type="http://schemas.openxmlformats.org/officeDocument/2006/relationships/notesSlide" Target="../notesSlides/notesSlide43.xml"/>
</Relationships>
</file>

<file path=ppt/slides/_rels/slide44.xml.rels><?xml version="1.0" encoding="UTF-8"?>
<Relationships xmlns="http://schemas.openxmlformats.org/package/2006/relationships"><Relationship Id="rId1" Type="http://schemas.openxmlformats.org/officeDocument/2006/relationships/image" Target="../media/image39.jpeg"/><Relationship Id="rId2" Type="http://schemas.openxmlformats.org/officeDocument/2006/relationships/slideLayout" Target="../slideLayouts/slideLayout13.xml"/><Relationship Id="rId3" Type="http://schemas.openxmlformats.org/officeDocument/2006/relationships/notesSlide" Target="../notesSlides/notesSlide44.xml"/>
</Relationships>
</file>

<file path=ppt/slides/_rels/slide45.xml.rels><?xml version="1.0" encoding="UTF-8"?>
<Relationships xmlns="http://schemas.openxmlformats.org/package/2006/relationships"><Relationship Id="rId1" Type="http://schemas.openxmlformats.org/officeDocument/2006/relationships/image" Target="../media/image40.wmf"/><Relationship Id="rId2" Type="http://schemas.openxmlformats.org/officeDocument/2006/relationships/image" Target="../media/image41.wmf"/><Relationship Id="rId3" Type="http://schemas.openxmlformats.org/officeDocument/2006/relationships/image" Target="../media/image42.wmf"/><Relationship Id="rId4" Type="http://schemas.openxmlformats.org/officeDocument/2006/relationships/slideLayout" Target="../slideLayouts/slideLayout13.xml"/><Relationship Id="rId5" Type="http://schemas.openxmlformats.org/officeDocument/2006/relationships/notesSlide" Target="../notesSlides/notesSlide45.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6.xml"/>
</Relationships>
</file>

<file path=ppt/slides/_rels/slide47.xml.rels><?xml version="1.0" encoding="UTF-8"?>
<Relationships xmlns="http://schemas.openxmlformats.org/package/2006/relationships"><Relationship Id="rId1" Type="http://schemas.openxmlformats.org/officeDocument/2006/relationships/image" Target="../media/image43.png"/><Relationship Id="rId2" Type="http://schemas.openxmlformats.org/officeDocument/2006/relationships/slideLayout" Target="../slideLayouts/slideLayout13.xml"/><Relationship Id="rId3" Type="http://schemas.openxmlformats.org/officeDocument/2006/relationships/notesSlide" Target="../notesSlides/notesSlide47.xml"/>
</Relationships>
</file>

<file path=ppt/slides/_rels/slide48.xml.rels><?xml version="1.0" encoding="UTF-8"?>
<Relationships xmlns="http://schemas.openxmlformats.org/package/2006/relationships"><Relationship Id="rId1" Type="http://schemas.openxmlformats.org/officeDocument/2006/relationships/image" Target="../media/image44.jpeg"/><Relationship Id="rId2" Type="http://schemas.microsoft.com/office/2007/relationships/hdphoto" Target="../media/hdphoto1.wdp"/><Relationship Id="rId3" Type="http://schemas.openxmlformats.org/officeDocument/2006/relationships/slideLayout" Target="../slideLayouts/slideLayout13.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9.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0.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1.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2.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3.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4.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5.xml"/>
</Relationships>
</file>

<file path=ppt/slides/_rels/slide6.xml.rels><?xml version="1.0" encoding="UTF-8"?>
<Relationships xmlns="http://schemas.openxmlformats.org/package/2006/relationships"><Relationship Id="rId1" Type="http://schemas.openxmlformats.org/officeDocument/2006/relationships/image" Target="../media/image5.wmf"/><Relationship Id="rId2" Type="http://schemas.openxmlformats.org/officeDocument/2006/relationships/slideLayout" Target="../slideLayouts/slideLayout13.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CustomShape 1"/>
          <p:cNvSpPr/>
          <p:nvPr/>
        </p:nvSpPr>
        <p:spPr>
          <a:xfrm>
            <a:off x="760320" y="570960"/>
            <a:ext cx="7622280" cy="245592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1" lang="en-US" sz="4800" spc="-1" strike="noStrike">
                <a:solidFill>
                  <a:srgbClr val="0000ff"/>
                </a:solidFill>
                <a:latin typeface="Palatino"/>
                <a:ea typeface="ＭＳ Ｐゴシック"/>
              </a:rPr>
              <a:t>FMRI Task-Based Data Analysis at the Individual Level</a:t>
            </a:r>
            <a:endParaRPr b="0" lang="en-US" sz="4800" spc="-1" strike="noStrike">
              <a:latin typeface="Arial"/>
            </a:endParaRPr>
          </a:p>
        </p:txBody>
      </p:sp>
      <p:sp>
        <p:nvSpPr>
          <p:cNvPr id="123" name="CustomShape 2"/>
          <p:cNvSpPr/>
          <p:nvPr/>
        </p:nvSpPr>
        <p:spPr>
          <a:xfrm>
            <a:off x="1981080" y="3962520"/>
            <a:ext cx="6552360" cy="2513880"/>
          </a:xfrm>
          <a:prstGeom prst="rect">
            <a:avLst/>
          </a:prstGeom>
          <a:noFill/>
          <a:ln>
            <a:noFill/>
          </a:ln>
        </p:spPr>
        <p:style>
          <a:lnRef idx="0"/>
          <a:fillRef idx="0"/>
          <a:effectRef idx="0"/>
          <a:fontRef idx="minor"/>
        </p:style>
        <p:txBody>
          <a:bodyPr lIns="90000" rIns="90000" tIns="45000" bIns="45000">
            <a:noAutofit/>
          </a:bodyPr>
          <a:p>
            <a:pPr algn="ctr">
              <a:lnSpc>
                <a:spcPct val="100000"/>
              </a:lnSpc>
              <a:spcBef>
                <a:spcPts val="479"/>
              </a:spcBef>
              <a:tabLst>
                <a:tab algn="l" pos="0"/>
              </a:tabLst>
            </a:pPr>
            <a:r>
              <a:rPr b="0" lang="en-US" sz="2400" spc="-1" strike="noStrike">
                <a:solidFill>
                  <a:srgbClr val="8b8b8b"/>
                </a:solidFill>
                <a:latin typeface="Palatino"/>
                <a:ea typeface="ＭＳ Ｐゴシック"/>
              </a:rPr>
              <a:t>SSCC/NIMH/NIH/DHHS/USA/Earth</a:t>
            </a:r>
            <a:endParaRPr b="0" lang="en-US" sz="2400" spc="-1" strike="noStrike">
              <a:latin typeface="Arial"/>
            </a:endParaRPr>
          </a:p>
        </p:txBody>
      </p:sp>
      <p:pic>
        <p:nvPicPr>
          <p:cNvPr id="124" name="Picture 4" descr=""/>
          <p:cNvPicPr/>
          <p:nvPr/>
        </p:nvPicPr>
        <p:blipFill>
          <a:blip r:embed="rId1"/>
          <a:stretch/>
        </p:blipFill>
        <p:spPr>
          <a:xfrm>
            <a:off x="5334120" y="4952880"/>
            <a:ext cx="1142280" cy="1142280"/>
          </a:xfrm>
          <a:prstGeom prst="rect">
            <a:avLst/>
          </a:prstGeom>
          <a:ln>
            <a:noFill/>
          </a:ln>
        </p:spPr>
      </p:pic>
      <p:pic>
        <p:nvPicPr>
          <p:cNvPr id="125" name="Picture 5" descr=""/>
          <p:cNvPicPr/>
          <p:nvPr/>
        </p:nvPicPr>
        <p:blipFill>
          <a:blip r:embed="rId2"/>
          <a:stretch/>
        </p:blipFill>
        <p:spPr>
          <a:xfrm>
            <a:off x="6553080" y="4952880"/>
            <a:ext cx="1142280" cy="1142280"/>
          </a:xfrm>
          <a:prstGeom prst="rect">
            <a:avLst/>
          </a:prstGeom>
          <a:ln>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CustomShape 1"/>
          <p:cNvSpPr/>
          <p:nvPr/>
        </p:nvSpPr>
        <p:spPr>
          <a:xfrm>
            <a:off x="1315080" y="617760"/>
            <a:ext cx="6513840" cy="53820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en-US" sz="2600" spc="-1" strike="noStrike">
                <a:solidFill>
                  <a:srgbClr val="000000"/>
                </a:solidFill>
                <a:latin typeface="Arial"/>
                <a:ea typeface="Noto Sans CJK SC"/>
              </a:rPr>
              <a:t>y</a:t>
            </a:r>
            <a:r>
              <a:rPr b="0" lang="en-US" sz="2600" spc="-1" strike="noStrike">
                <a:solidFill>
                  <a:srgbClr val="000000"/>
                </a:solidFill>
                <a:latin typeface="Arial"/>
                <a:ea typeface="Noto Sans CJK SC"/>
              </a:rPr>
              <a:t> = </a:t>
            </a:r>
            <a:r>
              <a:rPr b="0" lang="en-US" sz="2600" spc="-1" strike="noStrike">
                <a:solidFill>
                  <a:srgbClr val="bf0041"/>
                </a:solidFill>
                <a:latin typeface="Arial"/>
                <a:ea typeface="Noto Sans CJK SC"/>
              </a:rPr>
              <a:t>B</a:t>
            </a:r>
            <a:r>
              <a:rPr b="0" lang="en-US" sz="2600" spc="-1" strike="noStrike" baseline="-33000">
                <a:solidFill>
                  <a:srgbClr val="bf0041"/>
                </a:solidFill>
                <a:latin typeface="Arial"/>
                <a:ea typeface="Noto Sans CJK SC"/>
              </a:rPr>
              <a:t>0</a:t>
            </a:r>
            <a:r>
              <a:rPr b="1" lang="en-US" sz="2600" spc="-1" strike="noStrike">
                <a:solidFill>
                  <a:srgbClr val="bf0041"/>
                </a:solidFill>
                <a:latin typeface="Arial"/>
                <a:ea typeface="Noto Sans CJK SC"/>
              </a:rPr>
              <a:t>1</a:t>
            </a:r>
            <a:r>
              <a:rPr b="0" lang="en-US" sz="2600" spc="-1" strike="noStrike">
                <a:solidFill>
                  <a:srgbClr val="bf0041"/>
                </a:solidFill>
                <a:latin typeface="Arial"/>
                <a:ea typeface="Noto Sans CJK SC"/>
              </a:rPr>
              <a:t> + B</a:t>
            </a:r>
            <a:r>
              <a:rPr b="0" lang="en-US" sz="2600" spc="-1" strike="noStrike" baseline="-33000">
                <a:solidFill>
                  <a:srgbClr val="bf0041"/>
                </a:solidFill>
                <a:latin typeface="Arial"/>
                <a:ea typeface="Noto Sans CJK SC"/>
              </a:rPr>
              <a:t>1</a:t>
            </a:r>
            <a:r>
              <a:rPr b="1" lang="en-US" sz="2600" spc="-1" strike="noStrike">
                <a:solidFill>
                  <a:srgbClr val="bf0041"/>
                </a:solidFill>
                <a:latin typeface="Arial"/>
                <a:ea typeface="Noto Sans CJK SC"/>
              </a:rPr>
              <a:t>x</a:t>
            </a:r>
            <a:r>
              <a:rPr b="1" lang="en-US" sz="2600" spc="-1" strike="noStrike" baseline="-33000">
                <a:solidFill>
                  <a:srgbClr val="bf0041"/>
                </a:solidFill>
                <a:latin typeface="Arial"/>
                <a:ea typeface="Noto Sans CJK SC"/>
              </a:rPr>
              <a:t>1</a:t>
            </a:r>
            <a:r>
              <a:rPr b="0" lang="en-US" sz="2600" spc="-1" strike="noStrike">
                <a:solidFill>
                  <a:srgbClr val="bf0041"/>
                </a:solidFill>
                <a:latin typeface="Arial"/>
                <a:ea typeface="Noto Sans CJK SC"/>
              </a:rPr>
              <a:t> + B</a:t>
            </a:r>
            <a:r>
              <a:rPr b="0" lang="en-US" sz="2600" spc="-1" strike="noStrike" baseline="-33000">
                <a:solidFill>
                  <a:srgbClr val="bf0041"/>
                </a:solidFill>
                <a:latin typeface="Arial"/>
                <a:ea typeface="Noto Sans CJK SC"/>
              </a:rPr>
              <a:t>2</a:t>
            </a:r>
            <a:r>
              <a:rPr b="1" lang="en-US" sz="2600" spc="-1" strike="noStrike">
                <a:solidFill>
                  <a:srgbClr val="bf0041"/>
                </a:solidFill>
                <a:latin typeface="Arial"/>
                <a:ea typeface="Noto Sans CJK SC"/>
              </a:rPr>
              <a:t>x</a:t>
            </a:r>
            <a:r>
              <a:rPr b="1" lang="en-US" sz="2600" spc="-1" strike="noStrike" baseline="-33000">
                <a:solidFill>
                  <a:srgbClr val="bf0041"/>
                </a:solidFill>
                <a:latin typeface="Arial"/>
                <a:ea typeface="Noto Sans CJK SC"/>
              </a:rPr>
              <a:t>2</a:t>
            </a:r>
            <a:r>
              <a:rPr b="0" lang="en-US" sz="2600" spc="-1" strike="noStrike">
                <a:solidFill>
                  <a:srgbClr val="000000"/>
                </a:solidFill>
                <a:latin typeface="Arial"/>
                <a:ea typeface="Noto Sans CJK SC"/>
              </a:rPr>
              <a:t> </a:t>
            </a:r>
            <a:r>
              <a:rPr b="0" lang="en-US" sz="2600" spc="-1" strike="noStrike">
                <a:solidFill>
                  <a:srgbClr val="2a6099"/>
                </a:solidFill>
                <a:latin typeface="Arial"/>
                <a:ea typeface="Noto Sans CJK SC"/>
              </a:rPr>
              <a:t>+ B</a:t>
            </a:r>
            <a:r>
              <a:rPr b="0" lang="en-US" sz="2600" spc="-1" strike="noStrike" baseline="-33000">
                <a:solidFill>
                  <a:srgbClr val="2a6099"/>
                </a:solidFill>
                <a:latin typeface="Arial"/>
                <a:ea typeface="Noto Sans CJK SC"/>
              </a:rPr>
              <a:t>3</a:t>
            </a:r>
            <a:r>
              <a:rPr b="1" lang="en-US" sz="2600" spc="-1" strike="noStrike">
                <a:solidFill>
                  <a:srgbClr val="2a6099"/>
                </a:solidFill>
                <a:latin typeface="Arial"/>
                <a:ea typeface="Noto Sans CJK SC"/>
              </a:rPr>
              <a:t>x</a:t>
            </a:r>
            <a:r>
              <a:rPr b="1" lang="en-US" sz="2600" spc="-1" strike="noStrike" baseline="-33000">
                <a:solidFill>
                  <a:srgbClr val="2a6099"/>
                </a:solidFill>
                <a:latin typeface="Arial"/>
                <a:ea typeface="Noto Sans CJK SC"/>
              </a:rPr>
              <a:t>3</a:t>
            </a:r>
            <a:r>
              <a:rPr b="1" lang="en-US" sz="2600" spc="-1" strike="noStrike">
                <a:solidFill>
                  <a:srgbClr val="2a6099"/>
                </a:solidFill>
                <a:latin typeface="Arial"/>
                <a:ea typeface="Noto Sans CJK SC"/>
              </a:rPr>
              <a:t> </a:t>
            </a:r>
            <a:r>
              <a:rPr b="0" lang="en-US" sz="2600" spc="-1" strike="noStrike">
                <a:solidFill>
                  <a:srgbClr val="2a6099"/>
                </a:solidFill>
                <a:latin typeface="Arial"/>
                <a:ea typeface="Noto Sans CJK SC"/>
              </a:rPr>
              <a:t>+ B</a:t>
            </a:r>
            <a:r>
              <a:rPr b="0" lang="en-US" sz="2600" spc="-1" strike="noStrike" baseline="-33000">
                <a:solidFill>
                  <a:srgbClr val="2a6099"/>
                </a:solidFill>
                <a:latin typeface="Arial"/>
                <a:ea typeface="Noto Sans CJK SC"/>
              </a:rPr>
              <a:t>4</a:t>
            </a:r>
            <a:r>
              <a:rPr b="1" lang="en-US" sz="2600" spc="-1" strike="noStrike">
                <a:solidFill>
                  <a:srgbClr val="2a6099"/>
                </a:solidFill>
                <a:latin typeface="Arial"/>
                <a:ea typeface="Noto Sans CJK SC"/>
              </a:rPr>
              <a:t>x</a:t>
            </a:r>
            <a:r>
              <a:rPr b="1" lang="en-US" sz="2600" spc="-1" strike="noStrike" baseline="-33000">
                <a:solidFill>
                  <a:srgbClr val="2a6099"/>
                </a:solidFill>
                <a:latin typeface="Arial"/>
                <a:ea typeface="Noto Sans CJK SC"/>
              </a:rPr>
              <a:t>4</a:t>
            </a:r>
            <a:r>
              <a:rPr b="0" lang="en-US" sz="2600" spc="-1" strike="noStrike">
                <a:solidFill>
                  <a:srgbClr val="2a6099"/>
                </a:solidFill>
                <a:latin typeface="Arial"/>
                <a:ea typeface="Noto Sans CJK SC"/>
              </a:rPr>
              <a:t> +</a:t>
            </a:r>
            <a:r>
              <a:rPr b="0" lang="en-US" sz="2600" spc="-1" strike="noStrike">
                <a:solidFill>
                  <a:srgbClr val="000000"/>
                </a:solidFill>
                <a:latin typeface="Arial"/>
                <a:ea typeface="Noto Sans CJK SC"/>
              </a:rPr>
              <a:t>… </a:t>
            </a:r>
            <a:r>
              <a:rPr b="0" lang="en-US" sz="2600" spc="-1" strike="noStrike">
                <a:solidFill>
                  <a:srgbClr val="00a933"/>
                </a:solidFill>
                <a:latin typeface="Arial"/>
                <a:ea typeface="Noto Sans CJK SC"/>
              </a:rPr>
              <a:t>+ </a:t>
            </a:r>
            <a:r>
              <a:rPr b="1" lang="en-US" sz="2600" spc="-1" strike="noStrike">
                <a:solidFill>
                  <a:srgbClr val="00a933"/>
                </a:solidFill>
                <a:latin typeface="Arial"/>
                <a:ea typeface="Arial"/>
              </a:rPr>
              <a:t>ε</a:t>
            </a:r>
            <a:r>
              <a:rPr b="1" lang="en-US" sz="2600" spc="-1" strike="noStrike">
                <a:solidFill>
                  <a:srgbClr val="000000"/>
                </a:solidFill>
                <a:latin typeface="Arial"/>
                <a:ea typeface="Arial"/>
              </a:rPr>
              <a:t> </a:t>
            </a:r>
            <a:endParaRPr b="0" lang="en-US" sz="2600" spc="-1" strike="noStrike">
              <a:latin typeface="Arial"/>
            </a:endParaRPr>
          </a:p>
        </p:txBody>
      </p:sp>
      <p:sp>
        <p:nvSpPr>
          <p:cNvPr id="208" name="CustomShape 2"/>
          <p:cNvSpPr/>
          <p:nvPr/>
        </p:nvSpPr>
        <p:spPr>
          <a:xfrm>
            <a:off x="2015280" y="0"/>
            <a:ext cx="5000760" cy="45900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en-US" sz="2600" spc="-1" strike="noStrike" u="sng">
                <a:solidFill>
                  <a:srgbClr val="000000"/>
                </a:solidFill>
                <a:uFillTx/>
                <a:latin typeface="Arial"/>
                <a:ea typeface="Noto Sans CJK SC"/>
              </a:rPr>
              <a:t>Linear regression sidenote</a:t>
            </a:r>
            <a:endParaRPr b="0" lang="en-US" sz="2600" spc="-1" strike="noStrike">
              <a:latin typeface="Arial"/>
            </a:endParaRPr>
          </a:p>
        </p:txBody>
      </p:sp>
      <p:sp>
        <p:nvSpPr>
          <p:cNvPr id="209" name="CustomShape 3"/>
          <p:cNvSpPr/>
          <p:nvPr/>
        </p:nvSpPr>
        <p:spPr>
          <a:xfrm>
            <a:off x="2296800" y="1505160"/>
            <a:ext cx="2113200" cy="3200400"/>
          </a:xfrm>
          <a:prstGeom prst="rect">
            <a:avLst/>
          </a:prstGeom>
          <a:noFill/>
          <a:ln>
            <a:noFill/>
          </a:ln>
        </p:spPr>
        <p:style>
          <a:lnRef idx="0"/>
          <a:fillRef idx="0"/>
          <a:effectRef idx="0"/>
          <a:fontRef idx="minor"/>
        </p:style>
        <p:txBody>
          <a:bodyPr lIns="90000" rIns="90000" tIns="45000" bIns="45000">
            <a:noAutofit/>
          </a:bodyPr>
          <a:p>
            <a:pPr>
              <a:lnSpc>
                <a:spcPct val="100000"/>
              </a:lnSpc>
            </a:pPr>
            <a:r>
              <a:rPr b="0" i="1" lang="en-US" sz="2600" spc="-1" strike="noStrike">
                <a:solidFill>
                  <a:srgbClr val="bf0041"/>
                </a:solidFill>
                <a:latin typeface="Arial"/>
                <a:ea typeface="Noto Sans CJK SC"/>
              </a:rPr>
              <a:t>regressors of no interest:</a:t>
            </a:r>
            <a:r>
              <a:rPr b="0" lang="en-US" sz="2600" spc="-1" strike="noStrike">
                <a:solidFill>
                  <a:srgbClr val="bf0041"/>
                </a:solidFill>
                <a:latin typeface="Arial"/>
                <a:ea typeface="Noto Sans CJK SC"/>
              </a:rPr>
              <a:t> useful time series (</a:t>
            </a:r>
            <a:r>
              <a:rPr b="1" lang="en-US" sz="2600" spc="-1" strike="noStrike">
                <a:solidFill>
                  <a:srgbClr val="bf0041"/>
                </a:solidFill>
                <a:latin typeface="Arial"/>
                <a:ea typeface="Noto Sans CJK SC"/>
              </a:rPr>
              <a:t>x</a:t>
            </a:r>
            <a:r>
              <a:rPr b="0" lang="en-US" sz="2600" spc="-1" strike="noStrike" baseline="-33000">
                <a:solidFill>
                  <a:srgbClr val="bf0041"/>
                </a:solidFill>
                <a:latin typeface="Arial"/>
                <a:ea typeface="Noto Sans CJK SC"/>
              </a:rPr>
              <a:t>i</a:t>
            </a:r>
            <a:r>
              <a:rPr b="0" lang="en-US" sz="2600" spc="-1" strike="noStrike">
                <a:solidFill>
                  <a:srgbClr val="bf0041"/>
                </a:solidFill>
                <a:latin typeface="Arial"/>
                <a:ea typeface="Noto Sans CJK SC"/>
              </a:rPr>
              <a:t>), but don’t care about their effect size (B</a:t>
            </a:r>
            <a:r>
              <a:rPr b="0" lang="en-US" sz="2600" spc="-1" strike="noStrike" baseline="-33000">
                <a:solidFill>
                  <a:srgbClr val="bf0041"/>
                </a:solidFill>
                <a:latin typeface="Arial"/>
                <a:ea typeface="Noto Sans CJK SC"/>
              </a:rPr>
              <a:t>i</a:t>
            </a:r>
            <a:r>
              <a:rPr b="0" lang="en-US" sz="2600" spc="-1" strike="noStrike">
                <a:solidFill>
                  <a:srgbClr val="bf0041"/>
                </a:solidFill>
                <a:latin typeface="Arial"/>
                <a:ea typeface="Noto Sans CJK SC"/>
              </a:rPr>
              <a:t>)</a:t>
            </a:r>
            <a:endParaRPr b="0" lang="en-US" sz="2600" spc="-1" strike="noStrike">
              <a:latin typeface="Arial"/>
            </a:endParaRPr>
          </a:p>
        </p:txBody>
      </p:sp>
      <p:sp>
        <p:nvSpPr>
          <p:cNvPr id="210" name="CustomShape 4"/>
          <p:cNvSpPr/>
          <p:nvPr/>
        </p:nvSpPr>
        <p:spPr>
          <a:xfrm>
            <a:off x="4481640" y="1505160"/>
            <a:ext cx="1893960" cy="3569400"/>
          </a:xfrm>
          <a:prstGeom prst="rect">
            <a:avLst/>
          </a:prstGeom>
          <a:noFill/>
          <a:ln>
            <a:noFill/>
          </a:ln>
        </p:spPr>
        <p:style>
          <a:lnRef idx="0"/>
          <a:fillRef idx="0"/>
          <a:effectRef idx="0"/>
          <a:fontRef idx="minor"/>
        </p:style>
        <p:txBody>
          <a:bodyPr lIns="90000" rIns="90000" tIns="45000" bIns="45000">
            <a:noAutofit/>
          </a:bodyPr>
          <a:p>
            <a:pPr>
              <a:lnSpc>
                <a:spcPct val="100000"/>
              </a:lnSpc>
            </a:pPr>
            <a:r>
              <a:rPr b="0" i="1" lang="en-US" sz="2600" spc="-1" strike="noStrike">
                <a:solidFill>
                  <a:srgbClr val="2a6099"/>
                </a:solidFill>
                <a:latin typeface="Arial"/>
                <a:ea typeface="Noto Sans CJK SC"/>
              </a:rPr>
              <a:t>regressors of interest:</a:t>
            </a:r>
            <a:r>
              <a:rPr b="0" lang="en-US" sz="2600" spc="-1" strike="noStrike">
                <a:solidFill>
                  <a:srgbClr val="2a6099"/>
                </a:solidFill>
                <a:latin typeface="Arial"/>
                <a:ea typeface="Noto Sans CJK SC"/>
              </a:rPr>
              <a:t> useful time series (</a:t>
            </a:r>
            <a:r>
              <a:rPr b="1" lang="en-US" sz="2600" spc="-1" strike="noStrike">
                <a:solidFill>
                  <a:srgbClr val="2a6099"/>
                </a:solidFill>
                <a:latin typeface="Arial"/>
                <a:ea typeface="Noto Sans CJK SC"/>
              </a:rPr>
              <a:t>x</a:t>
            </a:r>
            <a:r>
              <a:rPr b="0" lang="en-US" sz="2600" spc="-1" strike="noStrike" baseline="-33000">
                <a:solidFill>
                  <a:srgbClr val="2a6099"/>
                </a:solidFill>
                <a:latin typeface="Arial"/>
                <a:ea typeface="Noto Sans CJK SC"/>
              </a:rPr>
              <a:t>i</a:t>
            </a:r>
            <a:r>
              <a:rPr b="0" lang="en-US" sz="2600" spc="-1" strike="noStrike">
                <a:solidFill>
                  <a:srgbClr val="2a6099"/>
                </a:solidFill>
                <a:latin typeface="Arial"/>
                <a:ea typeface="Noto Sans CJK SC"/>
              </a:rPr>
              <a:t>), and yes we do care about their effect size (B</a:t>
            </a:r>
            <a:r>
              <a:rPr b="0" lang="en-US" sz="2600" spc="-1" strike="noStrike" baseline="-33000">
                <a:solidFill>
                  <a:srgbClr val="2a6099"/>
                </a:solidFill>
                <a:latin typeface="Arial"/>
                <a:ea typeface="Noto Sans CJK SC"/>
              </a:rPr>
              <a:t>i</a:t>
            </a:r>
            <a:r>
              <a:rPr b="0" lang="en-US" sz="2600" spc="-1" strike="noStrike">
                <a:solidFill>
                  <a:srgbClr val="2a6099"/>
                </a:solidFill>
                <a:latin typeface="Arial"/>
                <a:ea typeface="Noto Sans CJK SC"/>
              </a:rPr>
              <a:t>)</a:t>
            </a:r>
            <a:endParaRPr b="0" lang="en-US" sz="2600" spc="-1" strike="noStrike">
              <a:latin typeface="Arial"/>
            </a:endParaRPr>
          </a:p>
        </p:txBody>
      </p:sp>
      <p:sp>
        <p:nvSpPr>
          <p:cNvPr id="211" name="CustomShape 5"/>
          <p:cNvSpPr/>
          <p:nvPr/>
        </p:nvSpPr>
        <p:spPr>
          <a:xfrm>
            <a:off x="132120" y="1505160"/>
            <a:ext cx="2056320" cy="3042000"/>
          </a:xfrm>
          <a:prstGeom prst="rect">
            <a:avLst/>
          </a:prstGeom>
          <a:noFill/>
          <a:ln>
            <a:noFill/>
          </a:ln>
        </p:spPr>
        <p:style>
          <a:lnRef idx="0"/>
          <a:fillRef idx="0"/>
          <a:effectRef idx="0"/>
          <a:fontRef idx="minor"/>
        </p:style>
        <p:txBody>
          <a:bodyPr lIns="90000" rIns="90000" tIns="45000" bIns="45000">
            <a:noAutofit/>
          </a:bodyPr>
          <a:p>
            <a:pPr>
              <a:lnSpc>
                <a:spcPct val="100000"/>
              </a:lnSpc>
            </a:pPr>
            <a:r>
              <a:rPr b="0" i="1" lang="en-US" sz="2600" spc="-1" strike="noStrike">
                <a:solidFill>
                  <a:srgbClr val="000000"/>
                </a:solidFill>
                <a:latin typeface="Arial"/>
                <a:ea typeface="Noto Sans CJK SC"/>
              </a:rPr>
              <a:t>“</a:t>
            </a:r>
            <a:r>
              <a:rPr b="0" i="1" lang="en-US" sz="2600" spc="-1" strike="noStrike">
                <a:solidFill>
                  <a:srgbClr val="000000"/>
                </a:solidFill>
                <a:latin typeface="Arial"/>
                <a:ea typeface="Noto Sans CJK SC"/>
              </a:rPr>
              <a:t>input” data: </a:t>
            </a:r>
            <a:endParaRPr b="0" lang="en-US" sz="2600" spc="-1" strike="noStrike">
              <a:latin typeface="Arial"/>
            </a:endParaRPr>
          </a:p>
          <a:p>
            <a:pPr>
              <a:lnSpc>
                <a:spcPct val="100000"/>
              </a:lnSpc>
            </a:pPr>
            <a:r>
              <a:rPr b="0" lang="en-US" sz="2600" spc="-1" strike="noStrike">
                <a:solidFill>
                  <a:srgbClr val="000000"/>
                </a:solidFill>
                <a:latin typeface="Arial"/>
                <a:ea typeface="Noto Sans CJK SC"/>
              </a:rPr>
              <a:t>what we want to model, and study one or more features or components</a:t>
            </a:r>
            <a:endParaRPr b="0" lang="en-US" sz="2600" spc="-1" strike="noStrike">
              <a:latin typeface="Arial"/>
            </a:endParaRPr>
          </a:p>
        </p:txBody>
      </p:sp>
      <p:sp>
        <p:nvSpPr>
          <p:cNvPr id="212" name="CustomShape 6"/>
          <p:cNvSpPr/>
          <p:nvPr/>
        </p:nvSpPr>
        <p:spPr>
          <a:xfrm>
            <a:off x="6447960" y="1505160"/>
            <a:ext cx="2681640" cy="3859200"/>
          </a:xfrm>
          <a:prstGeom prst="rect">
            <a:avLst/>
          </a:prstGeom>
          <a:noFill/>
          <a:ln>
            <a:noFill/>
          </a:ln>
        </p:spPr>
        <p:style>
          <a:lnRef idx="0"/>
          <a:fillRef idx="0"/>
          <a:effectRef idx="0"/>
          <a:fontRef idx="minor"/>
        </p:style>
        <p:txBody>
          <a:bodyPr lIns="90000" rIns="90000" tIns="45000" bIns="45000">
            <a:noAutofit/>
          </a:bodyPr>
          <a:p>
            <a:pPr>
              <a:lnSpc>
                <a:spcPct val="100000"/>
              </a:lnSpc>
            </a:pPr>
            <a:r>
              <a:rPr b="0" i="1" lang="en-US" sz="2600" spc="-1" strike="noStrike">
                <a:solidFill>
                  <a:srgbClr val="00a933"/>
                </a:solidFill>
                <a:latin typeface="Arial"/>
                <a:ea typeface="Noto Sans CJK SC"/>
              </a:rPr>
              <a:t>residual (or “error”) time series:</a:t>
            </a:r>
            <a:endParaRPr b="0" lang="en-US" sz="2600" spc="-1" strike="noStrike">
              <a:latin typeface="Arial"/>
            </a:endParaRPr>
          </a:p>
          <a:p>
            <a:pPr>
              <a:lnSpc>
                <a:spcPct val="100000"/>
              </a:lnSpc>
            </a:pPr>
            <a:r>
              <a:rPr b="0" lang="en-US" sz="2600" spc="-1" strike="noStrike">
                <a:solidFill>
                  <a:srgbClr val="00a933"/>
                </a:solidFill>
                <a:latin typeface="Arial"/>
                <a:ea typeface="Noto Sans CJK SC"/>
              </a:rPr>
              <a:t>everything “else” from </a:t>
            </a:r>
            <a:r>
              <a:rPr b="1" lang="en-US" sz="2600" spc="-1" strike="noStrike">
                <a:solidFill>
                  <a:srgbClr val="00a933"/>
                </a:solidFill>
                <a:latin typeface="Arial"/>
                <a:ea typeface="Noto Sans CJK SC"/>
              </a:rPr>
              <a:t>y</a:t>
            </a:r>
            <a:r>
              <a:rPr b="0" lang="en-US" sz="2600" spc="-1" strike="noStrike">
                <a:solidFill>
                  <a:srgbClr val="00a933"/>
                </a:solidFill>
                <a:latin typeface="Arial"/>
                <a:ea typeface="Noto Sans CJK SC"/>
              </a:rPr>
              <a:t> that is not explicitly modeled by components (</a:t>
            </a:r>
            <a:r>
              <a:rPr b="1" lang="en-US" sz="2600" spc="-1" strike="noStrike">
                <a:solidFill>
                  <a:srgbClr val="00a933"/>
                </a:solidFill>
                <a:latin typeface="Arial"/>
                <a:ea typeface="Noto Sans CJK SC"/>
              </a:rPr>
              <a:t>x</a:t>
            </a:r>
            <a:r>
              <a:rPr b="1" lang="en-US" sz="2600" spc="-1" strike="noStrike" baseline="-33000">
                <a:solidFill>
                  <a:srgbClr val="00a933"/>
                </a:solidFill>
                <a:latin typeface="Arial"/>
                <a:ea typeface="Noto Sans CJK SC"/>
              </a:rPr>
              <a:t>i</a:t>
            </a:r>
            <a:r>
              <a:rPr b="0" lang="en-US" sz="2600" spc="-1" strike="noStrike">
                <a:solidFill>
                  <a:srgbClr val="00a933"/>
                </a:solidFill>
                <a:latin typeface="Arial"/>
                <a:ea typeface="Noto Sans CJK SC"/>
              </a:rPr>
              <a:t>), and sometimes used or ignored</a:t>
            </a:r>
            <a:endParaRPr b="0" lang="en-US" sz="2600" spc="-1" strike="noStrike">
              <a:latin typeface="Arial"/>
            </a:endParaRPr>
          </a:p>
        </p:txBody>
      </p:sp>
      <p:sp>
        <p:nvSpPr>
          <p:cNvPr id="213" name="CustomShape 7"/>
          <p:cNvSpPr/>
          <p:nvPr/>
        </p:nvSpPr>
        <p:spPr>
          <a:xfrm rot="5395200">
            <a:off x="3033360" y="-57600"/>
            <a:ext cx="353520" cy="2610000"/>
          </a:xfrm>
          <a:custGeom>
            <a:avLst/>
            <a:gdLst/>
            <a:ahLst/>
            <a:rect l="l" t="t" r="r" b="b"/>
            <a:pathLst>
              <a:path w="990" h="7254">
                <a:moveTo>
                  <a:pt x="0" y="1"/>
                </a:moveTo>
                <a:cubicBezTo>
                  <a:pt x="246" y="0"/>
                  <a:pt x="492" y="302"/>
                  <a:pt x="493" y="604"/>
                </a:cubicBezTo>
                <a:lnTo>
                  <a:pt x="496" y="3021"/>
                </a:lnTo>
                <a:cubicBezTo>
                  <a:pt x="497" y="3323"/>
                  <a:pt x="743" y="3626"/>
                  <a:pt x="989" y="3625"/>
                </a:cubicBezTo>
                <a:cubicBezTo>
                  <a:pt x="743" y="3626"/>
                  <a:pt x="497" y="3928"/>
                  <a:pt x="498" y="4230"/>
                </a:cubicBezTo>
                <a:lnTo>
                  <a:pt x="501" y="6647"/>
                </a:lnTo>
                <a:cubicBezTo>
                  <a:pt x="502" y="6949"/>
                  <a:pt x="256" y="7252"/>
                  <a:pt x="10" y="7253"/>
                </a:cubicBezTo>
              </a:path>
            </a:pathLst>
          </a:custGeom>
          <a:noFill/>
          <a:ln w="29160">
            <a:solidFill>
              <a:srgbClr val="bf0041"/>
            </a:solidFill>
            <a:round/>
          </a:ln>
        </p:spPr>
        <p:style>
          <a:lnRef idx="0"/>
          <a:fillRef idx="0"/>
          <a:effectRef idx="0"/>
          <a:fontRef idx="minor"/>
        </p:style>
      </p:sp>
      <p:sp>
        <p:nvSpPr>
          <p:cNvPr id="214" name="CustomShape 8"/>
          <p:cNvSpPr/>
          <p:nvPr/>
        </p:nvSpPr>
        <p:spPr>
          <a:xfrm rot="5395200">
            <a:off x="5514840" y="416160"/>
            <a:ext cx="353520" cy="1661040"/>
          </a:xfrm>
          <a:custGeom>
            <a:avLst/>
            <a:gdLst/>
            <a:ahLst/>
            <a:rect l="l" t="t" r="r" b="b"/>
            <a:pathLst>
              <a:path w="988" h="4618">
                <a:moveTo>
                  <a:pt x="0" y="1"/>
                </a:moveTo>
                <a:cubicBezTo>
                  <a:pt x="246" y="0"/>
                  <a:pt x="492" y="192"/>
                  <a:pt x="492" y="384"/>
                </a:cubicBezTo>
                <a:lnTo>
                  <a:pt x="494" y="1923"/>
                </a:lnTo>
                <a:cubicBezTo>
                  <a:pt x="495" y="2115"/>
                  <a:pt x="741" y="2308"/>
                  <a:pt x="987" y="2307"/>
                </a:cubicBezTo>
                <a:cubicBezTo>
                  <a:pt x="741" y="2308"/>
                  <a:pt x="495" y="2500"/>
                  <a:pt x="496" y="2692"/>
                </a:cubicBezTo>
                <a:lnTo>
                  <a:pt x="498" y="4231"/>
                </a:lnTo>
                <a:cubicBezTo>
                  <a:pt x="498" y="4423"/>
                  <a:pt x="252" y="4616"/>
                  <a:pt x="6" y="4617"/>
                </a:cubicBezTo>
              </a:path>
            </a:pathLst>
          </a:custGeom>
          <a:noFill/>
          <a:ln w="29160">
            <a:solidFill>
              <a:srgbClr val="2a6099"/>
            </a:solidFill>
            <a:round/>
          </a:ln>
        </p:spPr>
        <p:style>
          <a:lnRef idx="0"/>
          <a:fillRef idx="0"/>
          <a:effectRef idx="0"/>
          <a:fontRef idx="minor"/>
        </p:style>
      </p:sp>
      <p:sp>
        <p:nvSpPr>
          <p:cNvPr id="215" name="CustomShape 9"/>
          <p:cNvSpPr/>
          <p:nvPr/>
        </p:nvSpPr>
        <p:spPr>
          <a:xfrm rot="5395200">
            <a:off x="7274880" y="958320"/>
            <a:ext cx="353520" cy="575640"/>
          </a:xfrm>
          <a:custGeom>
            <a:avLst/>
            <a:gdLst/>
            <a:ahLst/>
            <a:rect l="l" t="t" r="r" b="b"/>
            <a:pathLst>
              <a:path w="986" h="1602">
                <a:moveTo>
                  <a:pt x="0" y="1"/>
                </a:moveTo>
                <a:cubicBezTo>
                  <a:pt x="246" y="0"/>
                  <a:pt x="492" y="66"/>
                  <a:pt x="492" y="133"/>
                </a:cubicBezTo>
                <a:lnTo>
                  <a:pt x="493" y="667"/>
                </a:lnTo>
                <a:cubicBezTo>
                  <a:pt x="493" y="733"/>
                  <a:pt x="739" y="800"/>
                  <a:pt x="985" y="799"/>
                </a:cubicBezTo>
                <a:cubicBezTo>
                  <a:pt x="739" y="800"/>
                  <a:pt x="493" y="867"/>
                  <a:pt x="493" y="933"/>
                </a:cubicBezTo>
                <a:lnTo>
                  <a:pt x="494" y="1467"/>
                </a:lnTo>
                <a:cubicBezTo>
                  <a:pt x="494" y="1534"/>
                  <a:pt x="248" y="1600"/>
                  <a:pt x="2" y="1601"/>
                </a:cubicBezTo>
              </a:path>
            </a:pathLst>
          </a:custGeom>
          <a:noFill/>
          <a:ln w="29160">
            <a:solidFill>
              <a:srgbClr val="00a933"/>
            </a:solidFill>
            <a:round/>
          </a:ln>
        </p:spPr>
        <p:style>
          <a:lnRef idx="0"/>
          <a:fillRef idx="0"/>
          <a:effectRef idx="0"/>
          <a:fontRef idx="minor"/>
        </p:style>
      </p:sp>
      <p:sp>
        <p:nvSpPr>
          <p:cNvPr id="216" name="CustomShape 10"/>
          <p:cNvSpPr/>
          <p:nvPr/>
        </p:nvSpPr>
        <p:spPr>
          <a:xfrm rot="5395200">
            <a:off x="1238400" y="1073160"/>
            <a:ext cx="353520" cy="344160"/>
          </a:xfrm>
          <a:custGeom>
            <a:avLst/>
            <a:gdLst/>
            <a:ahLst/>
            <a:rect l="l" t="t" r="r" b="b"/>
            <a:pathLst>
              <a:path w="986" h="960">
                <a:moveTo>
                  <a:pt x="0" y="1"/>
                </a:moveTo>
                <a:cubicBezTo>
                  <a:pt x="246" y="0"/>
                  <a:pt x="492" y="39"/>
                  <a:pt x="492" y="79"/>
                </a:cubicBezTo>
                <a:lnTo>
                  <a:pt x="493" y="399"/>
                </a:lnTo>
                <a:cubicBezTo>
                  <a:pt x="493" y="439"/>
                  <a:pt x="739" y="479"/>
                  <a:pt x="985" y="478"/>
                </a:cubicBezTo>
                <a:cubicBezTo>
                  <a:pt x="739" y="479"/>
                  <a:pt x="493" y="518"/>
                  <a:pt x="493" y="558"/>
                </a:cubicBezTo>
                <a:lnTo>
                  <a:pt x="494" y="878"/>
                </a:lnTo>
                <a:cubicBezTo>
                  <a:pt x="494" y="918"/>
                  <a:pt x="248" y="958"/>
                  <a:pt x="2" y="959"/>
                </a:cubicBezTo>
              </a:path>
            </a:pathLst>
          </a:custGeom>
          <a:noFill/>
          <a:ln w="29160">
            <a:solidFill>
              <a:srgbClr val="000000"/>
            </a:solidFill>
            <a:round/>
          </a:ln>
        </p:spPr>
        <p:style>
          <a:lnRef idx="0"/>
          <a:fillRef idx="0"/>
          <a:effectRef idx="0"/>
          <a:fontRef idx="minor"/>
        </p:style>
      </p:sp>
      <p:sp>
        <p:nvSpPr>
          <p:cNvPr id="217" name="CustomShape 11"/>
          <p:cNvSpPr/>
          <p:nvPr/>
        </p:nvSpPr>
        <p:spPr>
          <a:xfrm>
            <a:off x="0" y="4917600"/>
            <a:ext cx="9143640" cy="1963440"/>
          </a:xfrm>
          <a:prstGeom prst="rect">
            <a:avLst/>
          </a:prstGeom>
          <a:solidFill>
            <a:srgbClr val="dddddd"/>
          </a:solidFill>
          <a:ln>
            <a:noFill/>
          </a:ln>
        </p:spPr>
        <p:style>
          <a:lnRef idx="0"/>
          <a:fillRef idx="0"/>
          <a:effectRef idx="0"/>
          <a:fontRef idx="minor"/>
        </p:style>
        <p:txBody>
          <a:bodyPr lIns="90000" rIns="90000" tIns="45000" bIns="45000">
            <a:noAutofit/>
          </a:bodyPr>
          <a:p>
            <a:pPr>
              <a:lnSpc>
                <a:spcPct val="100000"/>
              </a:lnSpc>
            </a:pPr>
            <a:r>
              <a:rPr b="0" lang="en-US" sz="2400" spc="-1" strike="noStrike">
                <a:solidFill>
                  <a:srgbClr val="000000"/>
                </a:solidFill>
                <a:latin typeface="Arial"/>
                <a:ea typeface="Noto Sans CJK SC"/>
              </a:rPr>
              <a:t>NB:</a:t>
            </a:r>
            <a:endParaRPr b="0" lang="en-US" sz="2400" spc="-1" strike="noStrike">
              <a:latin typeface="Arial"/>
            </a:endParaRPr>
          </a:p>
          <a:p>
            <a:pPr>
              <a:lnSpc>
                <a:spcPct val="100000"/>
              </a:lnSpc>
            </a:pPr>
            <a:r>
              <a:rPr b="0" lang="en-US" sz="2400" spc="-1" strike="noStrike">
                <a:solidFill>
                  <a:srgbClr val="000000"/>
                </a:solidFill>
                <a:latin typeface="Arial"/>
                <a:ea typeface="Noto Sans CJK SC"/>
              </a:rPr>
              <a:t>In </a:t>
            </a:r>
            <a:r>
              <a:rPr b="0" lang="en-US" sz="2400" spc="-1" strike="noStrike" u="sng">
                <a:solidFill>
                  <a:srgbClr val="000000"/>
                </a:solidFill>
                <a:uFillTx/>
                <a:latin typeface="Arial"/>
                <a:ea typeface="Noto Sans CJK SC"/>
              </a:rPr>
              <a:t>task FMRI:</a:t>
            </a:r>
            <a:r>
              <a:rPr b="0" lang="en-US" sz="2400" spc="-1" strike="noStrike">
                <a:solidFill>
                  <a:srgbClr val="000000"/>
                </a:solidFill>
                <a:latin typeface="Arial"/>
                <a:ea typeface="Noto Sans CJK SC"/>
              </a:rPr>
              <a:t> focus on</a:t>
            </a:r>
            <a:r>
              <a:rPr b="0" lang="en-US" sz="2400" spc="-1" strike="noStrike">
                <a:solidFill>
                  <a:srgbClr val="333333"/>
                </a:solidFill>
                <a:latin typeface="Arial"/>
                <a:ea typeface="Noto Sans CJK SC"/>
              </a:rPr>
              <a:t> </a:t>
            </a:r>
            <a:r>
              <a:rPr b="0" lang="en-US" sz="2400" spc="-1" strike="noStrike">
                <a:solidFill>
                  <a:srgbClr val="2a6099"/>
                </a:solidFill>
                <a:latin typeface="Arial"/>
                <a:ea typeface="Noto Sans CJK SC"/>
              </a:rPr>
              <a:t>regressors of interest</a:t>
            </a:r>
            <a:r>
              <a:rPr b="0" lang="en-US" sz="2400" spc="-1" strike="noStrike">
                <a:solidFill>
                  <a:srgbClr val="000000"/>
                </a:solidFill>
                <a:latin typeface="Arial"/>
                <a:ea typeface="Noto Sans CJK SC"/>
              </a:rPr>
              <a:t> and analyze their </a:t>
            </a:r>
            <a:r>
              <a:rPr b="0" lang="en-US" sz="2600" spc="-1" strike="noStrike">
                <a:solidFill>
                  <a:srgbClr val="2a6099"/>
                </a:solidFill>
                <a:latin typeface="Arial"/>
                <a:ea typeface="Noto Sans CJK SC"/>
              </a:rPr>
              <a:t>B</a:t>
            </a:r>
            <a:r>
              <a:rPr b="0" lang="en-US" sz="2600" spc="-1" strike="noStrike" baseline="-20000">
                <a:solidFill>
                  <a:srgbClr val="2a6099"/>
                </a:solidFill>
                <a:latin typeface="Arial"/>
                <a:ea typeface="Noto Sans CJK SC"/>
              </a:rPr>
              <a:t>i</a:t>
            </a:r>
            <a:r>
              <a:rPr b="0" lang="en-US" sz="2400" spc="-1" strike="noStrike">
                <a:solidFill>
                  <a:srgbClr val="000000"/>
                </a:solidFill>
                <a:latin typeface="Arial"/>
                <a:ea typeface="Noto Sans CJK SC"/>
              </a:rPr>
              <a:t> (and uncertainties)</a:t>
            </a:r>
            <a:endParaRPr b="0" lang="en-US" sz="2400" spc="-1" strike="noStrike">
              <a:latin typeface="Arial"/>
            </a:endParaRPr>
          </a:p>
          <a:p>
            <a:pPr>
              <a:lnSpc>
                <a:spcPct val="100000"/>
              </a:lnSpc>
            </a:pPr>
            <a:r>
              <a:rPr b="0" lang="en-US" sz="2400" spc="-1" strike="noStrike">
                <a:solidFill>
                  <a:srgbClr val="000000"/>
                </a:solidFill>
                <a:latin typeface="Arial"/>
                <a:ea typeface="Noto Sans CJK SC"/>
              </a:rPr>
              <a:t>In </a:t>
            </a:r>
            <a:r>
              <a:rPr b="0" lang="en-US" sz="2400" spc="-1" strike="noStrike" u="sng">
                <a:solidFill>
                  <a:srgbClr val="000000"/>
                </a:solidFill>
                <a:uFillTx/>
                <a:latin typeface="Arial"/>
                <a:ea typeface="Noto Sans CJK SC"/>
              </a:rPr>
              <a:t>rest/naturalistic FMRI: </a:t>
            </a:r>
            <a:r>
              <a:rPr b="0" lang="en-US" sz="2400" spc="-1" strike="noStrike">
                <a:solidFill>
                  <a:srgbClr val="000000"/>
                </a:solidFill>
                <a:latin typeface="Arial"/>
                <a:ea typeface="Noto Sans CJK SC"/>
              </a:rPr>
              <a:t>only model</a:t>
            </a:r>
            <a:r>
              <a:rPr b="0" lang="en-US" sz="2400" spc="-1" strike="noStrike">
                <a:solidFill>
                  <a:srgbClr val="333333"/>
                </a:solidFill>
                <a:latin typeface="Arial"/>
                <a:ea typeface="Noto Sans CJK SC"/>
              </a:rPr>
              <a:t> </a:t>
            </a:r>
            <a:r>
              <a:rPr b="0" lang="en-US" sz="2400" spc="-1" strike="noStrike">
                <a:solidFill>
                  <a:srgbClr val="bf0041"/>
                </a:solidFill>
                <a:latin typeface="Arial"/>
                <a:ea typeface="Noto Sans CJK SC"/>
              </a:rPr>
              <a:t>regressors are those of no interest</a:t>
            </a:r>
            <a:r>
              <a:rPr b="0" lang="en-US" sz="2400" spc="-1" strike="noStrike">
                <a:solidFill>
                  <a:srgbClr val="000000"/>
                </a:solidFill>
                <a:latin typeface="Arial"/>
                <a:ea typeface="Noto Sans CJK SC"/>
              </a:rPr>
              <a:t>, and we focus on the </a:t>
            </a:r>
            <a:r>
              <a:rPr b="0" lang="en-US" sz="2400" spc="-1" strike="noStrike">
                <a:solidFill>
                  <a:srgbClr val="00a933"/>
                </a:solidFill>
                <a:latin typeface="Arial"/>
                <a:ea typeface="Noto Sans CJK SC"/>
              </a:rPr>
              <a:t>residuals</a:t>
            </a:r>
            <a:r>
              <a:rPr b="0" lang="en-US" sz="2400" spc="-1" strike="noStrike">
                <a:solidFill>
                  <a:srgbClr val="000000"/>
                </a:solidFill>
                <a:latin typeface="Arial"/>
                <a:ea typeface="Noto Sans CJK SC"/>
              </a:rPr>
              <a:t> for later analysis</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CustomShape 1"/>
          <p:cNvSpPr/>
          <p:nvPr/>
        </p:nvSpPr>
        <p:spPr>
          <a:xfrm>
            <a:off x="1315080" y="617760"/>
            <a:ext cx="6513840" cy="53820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en-US" sz="2600" spc="-1" strike="noStrike">
                <a:solidFill>
                  <a:srgbClr val="000000"/>
                </a:solidFill>
                <a:latin typeface="Arial"/>
                <a:ea typeface="Noto Sans CJK SC"/>
              </a:rPr>
              <a:t>y</a:t>
            </a:r>
            <a:r>
              <a:rPr b="0" lang="en-US" sz="2600" spc="-1" strike="noStrike">
                <a:solidFill>
                  <a:srgbClr val="000000"/>
                </a:solidFill>
                <a:latin typeface="Arial"/>
                <a:ea typeface="Noto Sans CJK SC"/>
              </a:rPr>
              <a:t> = B</a:t>
            </a:r>
            <a:r>
              <a:rPr b="0" lang="en-US" sz="2600" spc="-1" strike="noStrike" baseline="-33000">
                <a:solidFill>
                  <a:srgbClr val="000000"/>
                </a:solidFill>
                <a:latin typeface="Arial"/>
                <a:ea typeface="Noto Sans CJK SC"/>
              </a:rPr>
              <a:t>0</a:t>
            </a:r>
            <a:r>
              <a:rPr b="1" lang="en-US" sz="2600" spc="-1" strike="noStrike">
                <a:solidFill>
                  <a:srgbClr val="000000"/>
                </a:solidFill>
                <a:latin typeface="Arial"/>
                <a:ea typeface="Noto Sans CJK SC"/>
              </a:rPr>
              <a:t>1</a:t>
            </a:r>
            <a:r>
              <a:rPr b="0" lang="en-US" sz="2600" spc="-1" strike="noStrike">
                <a:solidFill>
                  <a:srgbClr val="000000"/>
                </a:solidFill>
                <a:latin typeface="Arial"/>
                <a:ea typeface="Noto Sans CJK SC"/>
              </a:rPr>
              <a:t> + B</a:t>
            </a:r>
            <a:r>
              <a:rPr b="0" lang="en-US" sz="2600" spc="-1" strike="noStrike" baseline="-33000">
                <a:solidFill>
                  <a:srgbClr val="000000"/>
                </a:solidFill>
                <a:latin typeface="Arial"/>
                <a:ea typeface="Noto Sans CJK SC"/>
              </a:rPr>
              <a:t>1</a:t>
            </a:r>
            <a:r>
              <a:rPr b="1" lang="en-US" sz="2600" spc="-1" strike="noStrike">
                <a:solidFill>
                  <a:srgbClr val="000000"/>
                </a:solidFill>
                <a:latin typeface="Arial"/>
                <a:ea typeface="Noto Sans CJK SC"/>
              </a:rPr>
              <a:t>x</a:t>
            </a:r>
            <a:r>
              <a:rPr b="1" lang="en-US" sz="2600" spc="-1" strike="noStrike" baseline="-33000">
                <a:solidFill>
                  <a:srgbClr val="000000"/>
                </a:solidFill>
                <a:latin typeface="Arial"/>
                <a:ea typeface="Noto Sans CJK SC"/>
              </a:rPr>
              <a:t>1</a:t>
            </a:r>
            <a:r>
              <a:rPr b="0" lang="en-US" sz="2600" spc="-1" strike="noStrike">
                <a:solidFill>
                  <a:srgbClr val="000000"/>
                </a:solidFill>
                <a:latin typeface="Arial"/>
                <a:ea typeface="Noto Sans CJK SC"/>
              </a:rPr>
              <a:t> + B</a:t>
            </a:r>
            <a:r>
              <a:rPr b="0" lang="en-US" sz="2600" spc="-1" strike="noStrike" baseline="-33000">
                <a:solidFill>
                  <a:srgbClr val="000000"/>
                </a:solidFill>
                <a:latin typeface="Arial"/>
                <a:ea typeface="Noto Sans CJK SC"/>
              </a:rPr>
              <a:t>2</a:t>
            </a:r>
            <a:r>
              <a:rPr b="1" lang="en-US" sz="2600" spc="-1" strike="noStrike">
                <a:solidFill>
                  <a:srgbClr val="000000"/>
                </a:solidFill>
                <a:latin typeface="Arial"/>
                <a:ea typeface="Noto Sans CJK SC"/>
              </a:rPr>
              <a:t>x</a:t>
            </a:r>
            <a:r>
              <a:rPr b="1" lang="en-US" sz="2600" spc="-1" strike="noStrike" baseline="-33000">
                <a:solidFill>
                  <a:srgbClr val="000000"/>
                </a:solidFill>
                <a:latin typeface="Arial"/>
                <a:ea typeface="Noto Sans CJK SC"/>
              </a:rPr>
              <a:t>2</a:t>
            </a:r>
            <a:r>
              <a:rPr b="0" lang="en-US" sz="2600" spc="-1" strike="noStrike">
                <a:solidFill>
                  <a:srgbClr val="000000"/>
                </a:solidFill>
                <a:latin typeface="Arial"/>
                <a:ea typeface="Noto Sans CJK SC"/>
              </a:rPr>
              <a:t> + B</a:t>
            </a:r>
            <a:r>
              <a:rPr b="0" lang="en-US" sz="2600" spc="-1" strike="noStrike" baseline="-33000">
                <a:solidFill>
                  <a:srgbClr val="000000"/>
                </a:solidFill>
                <a:latin typeface="Arial"/>
                <a:ea typeface="Noto Sans CJK SC"/>
              </a:rPr>
              <a:t>3</a:t>
            </a:r>
            <a:r>
              <a:rPr b="1" lang="en-US" sz="2600" spc="-1" strike="noStrike">
                <a:solidFill>
                  <a:srgbClr val="000000"/>
                </a:solidFill>
                <a:latin typeface="Arial"/>
                <a:ea typeface="Noto Sans CJK SC"/>
              </a:rPr>
              <a:t>x</a:t>
            </a:r>
            <a:r>
              <a:rPr b="1" lang="en-US" sz="2600" spc="-1" strike="noStrike" baseline="-33000">
                <a:solidFill>
                  <a:srgbClr val="000000"/>
                </a:solidFill>
                <a:latin typeface="Arial"/>
                <a:ea typeface="Noto Sans CJK SC"/>
              </a:rPr>
              <a:t>3</a:t>
            </a:r>
            <a:r>
              <a:rPr b="1" lang="en-US" sz="2600" spc="-1" strike="noStrike">
                <a:solidFill>
                  <a:srgbClr val="000000"/>
                </a:solidFill>
                <a:latin typeface="Arial"/>
                <a:ea typeface="Noto Sans CJK SC"/>
              </a:rPr>
              <a:t> </a:t>
            </a:r>
            <a:r>
              <a:rPr b="0" lang="en-US" sz="2600" spc="-1" strike="noStrike">
                <a:solidFill>
                  <a:srgbClr val="000000"/>
                </a:solidFill>
                <a:latin typeface="Arial"/>
                <a:ea typeface="Noto Sans CJK SC"/>
              </a:rPr>
              <a:t>+ B</a:t>
            </a:r>
            <a:r>
              <a:rPr b="0" lang="en-US" sz="2600" spc="-1" strike="noStrike" baseline="-33000">
                <a:solidFill>
                  <a:srgbClr val="000000"/>
                </a:solidFill>
                <a:latin typeface="Arial"/>
                <a:ea typeface="Noto Sans CJK SC"/>
              </a:rPr>
              <a:t>4</a:t>
            </a:r>
            <a:r>
              <a:rPr b="1" lang="en-US" sz="2600" spc="-1" strike="noStrike">
                <a:solidFill>
                  <a:srgbClr val="000000"/>
                </a:solidFill>
                <a:latin typeface="Arial"/>
                <a:ea typeface="Noto Sans CJK SC"/>
              </a:rPr>
              <a:t>x</a:t>
            </a:r>
            <a:r>
              <a:rPr b="1" lang="en-US" sz="2600" spc="-1" strike="noStrike" baseline="-33000">
                <a:solidFill>
                  <a:srgbClr val="000000"/>
                </a:solidFill>
                <a:latin typeface="Arial"/>
                <a:ea typeface="Noto Sans CJK SC"/>
              </a:rPr>
              <a:t>4</a:t>
            </a:r>
            <a:r>
              <a:rPr b="0" lang="en-US" sz="2600" spc="-1" strike="noStrike">
                <a:solidFill>
                  <a:srgbClr val="000000"/>
                </a:solidFill>
                <a:latin typeface="Arial"/>
                <a:ea typeface="Noto Sans CJK SC"/>
              </a:rPr>
              <a:t> +… + </a:t>
            </a:r>
            <a:r>
              <a:rPr b="1" lang="en-US" sz="2600" spc="-1" strike="noStrike">
                <a:solidFill>
                  <a:srgbClr val="000000"/>
                </a:solidFill>
                <a:latin typeface="Arial"/>
                <a:ea typeface="Arial"/>
              </a:rPr>
              <a:t>ε </a:t>
            </a:r>
            <a:endParaRPr b="0" lang="en-US" sz="2600" spc="-1" strike="noStrike">
              <a:latin typeface="Arial"/>
            </a:endParaRPr>
          </a:p>
        </p:txBody>
      </p:sp>
      <p:sp>
        <p:nvSpPr>
          <p:cNvPr id="219" name="CustomShape 2"/>
          <p:cNvSpPr/>
          <p:nvPr/>
        </p:nvSpPr>
        <p:spPr>
          <a:xfrm>
            <a:off x="2015280" y="0"/>
            <a:ext cx="5000760" cy="45900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en-US" sz="2600" spc="-1" strike="noStrike" u="sng">
                <a:solidFill>
                  <a:srgbClr val="000000"/>
                </a:solidFill>
                <a:uFillTx/>
                <a:latin typeface="Arial"/>
                <a:ea typeface="Noto Sans CJK SC"/>
              </a:rPr>
              <a:t>Linear regression sidenote</a:t>
            </a:r>
            <a:endParaRPr b="0" lang="en-US" sz="2600" spc="-1" strike="noStrike">
              <a:latin typeface="Arial"/>
            </a:endParaRPr>
          </a:p>
        </p:txBody>
      </p:sp>
      <p:sp>
        <p:nvSpPr>
          <p:cNvPr id="220" name="CustomShape 3"/>
          <p:cNvSpPr/>
          <p:nvPr/>
        </p:nvSpPr>
        <p:spPr>
          <a:xfrm rot="18900000">
            <a:off x="1269000" y="682200"/>
            <a:ext cx="398160" cy="380880"/>
          </a:xfrm>
          <a:prstGeom prst="rect">
            <a:avLst/>
          </a:prstGeom>
          <a:noFill/>
          <a:ln w="19080">
            <a:solidFill>
              <a:srgbClr val="000000"/>
            </a:solidFill>
            <a:round/>
          </a:ln>
        </p:spPr>
        <p:style>
          <a:lnRef idx="0"/>
          <a:fillRef idx="0"/>
          <a:effectRef idx="0"/>
          <a:fontRef idx="minor"/>
        </p:style>
      </p:sp>
      <p:sp>
        <p:nvSpPr>
          <p:cNvPr id="221" name="CustomShape 4"/>
          <p:cNvSpPr/>
          <p:nvPr/>
        </p:nvSpPr>
        <p:spPr>
          <a:xfrm>
            <a:off x="2300760" y="617760"/>
            <a:ext cx="255600" cy="504720"/>
          </a:xfrm>
          <a:prstGeom prst="rect">
            <a:avLst/>
          </a:prstGeom>
          <a:noFill/>
          <a:ln w="19080">
            <a:solidFill>
              <a:srgbClr val="800080"/>
            </a:solidFill>
            <a:round/>
          </a:ln>
        </p:spPr>
        <p:style>
          <a:lnRef idx="0"/>
          <a:fillRef idx="0"/>
          <a:effectRef idx="0"/>
          <a:fontRef idx="minor"/>
        </p:style>
      </p:sp>
      <p:sp>
        <p:nvSpPr>
          <p:cNvPr id="222" name="CustomShape 5"/>
          <p:cNvSpPr/>
          <p:nvPr/>
        </p:nvSpPr>
        <p:spPr>
          <a:xfrm>
            <a:off x="7383960" y="720360"/>
            <a:ext cx="325800" cy="307800"/>
          </a:xfrm>
          <a:prstGeom prst="ellipse">
            <a:avLst/>
          </a:prstGeom>
          <a:noFill/>
          <a:ln w="19080">
            <a:solidFill>
              <a:srgbClr val="00a933"/>
            </a:solidFill>
            <a:round/>
          </a:ln>
        </p:spPr>
        <p:style>
          <a:lnRef idx="0"/>
          <a:fillRef idx="0"/>
          <a:effectRef idx="0"/>
          <a:fontRef idx="minor"/>
        </p:style>
      </p:sp>
      <p:sp>
        <p:nvSpPr>
          <p:cNvPr id="223" name="Line 6"/>
          <p:cNvSpPr/>
          <p:nvPr/>
        </p:nvSpPr>
        <p:spPr>
          <a:xfrm flipH="1" flipV="1">
            <a:off x="2449080" y="1169640"/>
            <a:ext cx="2828880" cy="584280"/>
          </a:xfrm>
          <a:prstGeom prst="line">
            <a:avLst/>
          </a:prstGeom>
          <a:ln w="19080">
            <a:solidFill>
              <a:srgbClr val="800080"/>
            </a:solidFill>
            <a:round/>
            <a:tailEnd len="med" type="triangle" w="med"/>
          </a:ln>
        </p:spPr>
        <p:style>
          <a:lnRef idx="0"/>
          <a:fillRef idx="0"/>
          <a:effectRef idx="0"/>
          <a:fontRef idx="minor"/>
        </p:style>
      </p:sp>
      <p:sp>
        <p:nvSpPr>
          <p:cNvPr id="224" name="Line 7"/>
          <p:cNvSpPr/>
          <p:nvPr/>
        </p:nvSpPr>
        <p:spPr>
          <a:xfrm flipH="1" flipV="1">
            <a:off x="3351960" y="1171440"/>
            <a:ext cx="1933200" cy="584280"/>
          </a:xfrm>
          <a:prstGeom prst="line">
            <a:avLst/>
          </a:prstGeom>
          <a:ln w="19080">
            <a:solidFill>
              <a:srgbClr val="800080"/>
            </a:solidFill>
            <a:round/>
            <a:tailEnd len="med" type="triangle" w="med"/>
          </a:ln>
        </p:spPr>
        <p:style>
          <a:lnRef idx="0"/>
          <a:fillRef idx="0"/>
          <a:effectRef idx="0"/>
          <a:fontRef idx="minor"/>
        </p:style>
      </p:sp>
      <p:sp>
        <p:nvSpPr>
          <p:cNvPr id="225" name="Line 8"/>
          <p:cNvSpPr/>
          <p:nvPr/>
        </p:nvSpPr>
        <p:spPr>
          <a:xfrm flipH="1" flipV="1">
            <a:off x="4314960" y="1156320"/>
            <a:ext cx="977760" cy="604440"/>
          </a:xfrm>
          <a:prstGeom prst="line">
            <a:avLst/>
          </a:prstGeom>
          <a:ln w="19080">
            <a:solidFill>
              <a:srgbClr val="800080"/>
            </a:solidFill>
            <a:round/>
            <a:tailEnd len="med" type="triangle" w="med"/>
          </a:ln>
        </p:spPr>
        <p:style>
          <a:lnRef idx="0"/>
          <a:fillRef idx="0"/>
          <a:effectRef idx="0"/>
          <a:fontRef idx="minor"/>
        </p:style>
      </p:sp>
      <p:sp>
        <p:nvSpPr>
          <p:cNvPr id="226" name="Line 9"/>
          <p:cNvSpPr/>
          <p:nvPr/>
        </p:nvSpPr>
        <p:spPr>
          <a:xfrm flipV="1">
            <a:off x="5299920" y="1171440"/>
            <a:ext cx="0" cy="594360"/>
          </a:xfrm>
          <a:prstGeom prst="line">
            <a:avLst/>
          </a:prstGeom>
          <a:ln w="19080">
            <a:solidFill>
              <a:srgbClr val="800080"/>
            </a:solidFill>
            <a:round/>
            <a:tailEnd len="med" type="triangle" w="med"/>
          </a:ln>
        </p:spPr>
        <p:style>
          <a:lnRef idx="0"/>
          <a:fillRef idx="0"/>
          <a:effectRef idx="0"/>
          <a:fontRef idx="minor"/>
        </p:style>
      </p:sp>
      <p:sp>
        <p:nvSpPr>
          <p:cNvPr id="227" name="Line 10"/>
          <p:cNvSpPr/>
          <p:nvPr/>
        </p:nvSpPr>
        <p:spPr>
          <a:xfrm flipV="1">
            <a:off x="5299920" y="1156320"/>
            <a:ext cx="1001520" cy="614520"/>
          </a:xfrm>
          <a:prstGeom prst="line">
            <a:avLst/>
          </a:prstGeom>
          <a:ln w="19080">
            <a:solidFill>
              <a:srgbClr val="800080"/>
            </a:solidFill>
            <a:round/>
            <a:tailEnd len="med" type="triangle" w="med"/>
          </a:ln>
        </p:spPr>
        <p:style>
          <a:lnRef idx="0"/>
          <a:fillRef idx="0"/>
          <a:effectRef idx="0"/>
          <a:fontRef idx="minor"/>
        </p:style>
      </p:sp>
      <p:sp>
        <p:nvSpPr>
          <p:cNvPr id="228" name="Line 11"/>
          <p:cNvSpPr/>
          <p:nvPr/>
        </p:nvSpPr>
        <p:spPr>
          <a:xfrm flipV="1">
            <a:off x="2901240" y="1156320"/>
            <a:ext cx="2936880" cy="661320"/>
          </a:xfrm>
          <a:prstGeom prst="line">
            <a:avLst/>
          </a:prstGeom>
          <a:ln w="19080">
            <a:solidFill>
              <a:srgbClr val="ff8000"/>
            </a:solidFill>
            <a:custDash>
              <a:ds d="197000" sp="197000"/>
            </a:custDash>
            <a:round/>
            <a:tailEnd len="med" type="triangle" w="med"/>
          </a:ln>
        </p:spPr>
        <p:style>
          <a:lnRef idx="0"/>
          <a:fillRef idx="0"/>
          <a:effectRef idx="0"/>
          <a:fontRef idx="minor"/>
        </p:style>
      </p:sp>
      <p:sp>
        <p:nvSpPr>
          <p:cNvPr id="229" name="Line 12"/>
          <p:cNvSpPr/>
          <p:nvPr/>
        </p:nvSpPr>
        <p:spPr>
          <a:xfrm flipV="1">
            <a:off x="2894400" y="1171440"/>
            <a:ext cx="2017800" cy="651240"/>
          </a:xfrm>
          <a:prstGeom prst="line">
            <a:avLst/>
          </a:prstGeom>
          <a:ln w="19080">
            <a:solidFill>
              <a:srgbClr val="ff8000"/>
            </a:solidFill>
            <a:custDash>
              <a:ds d="197000" sp="197000"/>
            </a:custDash>
            <a:round/>
            <a:tailEnd len="med" type="triangle" w="med"/>
          </a:ln>
        </p:spPr>
        <p:style>
          <a:lnRef idx="0"/>
          <a:fillRef idx="0"/>
          <a:effectRef idx="0"/>
          <a:fontRef idx="minor"/>
        </p:style>
      </p:sp>
      <p:sp>
        <p:nvSpPr>
          <p:cNvPr id="230" name="Line 13"/>
          <p:cNvSpPr/>
          <p:nvPr/>
        </p:nvSpPr>
        <p:spPr>
          <a:xfrm flipV="1">
            <a:off x="2887560" y="1171440"/>
            <a:ext cx="1012680" cy="656280"/>
          </a:xfrm>
          <a:prstGeom prst="line">
            <a:avLst/>
          </a:prstGeom>
          <a:ln w="19080">
            <a:solidFill>
              <a:srgbClr val="ff8000"/>
            </a:solidFill>
            <a:custDash>
              <a:ds d="197000" sp="197000"/>
            </a:custDash>
            <a:round/>
            <a:tailEnd len="med" type="triangle" w="med"/>
          </a:ln>
        </p:spPr>
        <p:style>
          <a:lnRef idx="0"/>
          <a:fillRef idx="0"/>
          <a:effectRef idx="0"/>
          <a:fontRef idx="minor"/>
        </p:style>
      </p:sp>
      <p:sp>
        <p:nvSpPr>
          <p:cNvPr id="231" name="Line 14"/>
          <p:cNvSpPr/>
          <p:nvPr/>
        </p:nvSpPr>
        <p:spPr>
          <a:xfrm flipV="1">
            <a:off x="2880720" y="1156320"/>
            <a:ext cx="117720" cy="676440"/>
          </a:xfrm>
          <a:prstGeom prst="line">
            <a:avLst/>
          </a:prstGeom>
          <a:ln w="19080">
            <a:solidFill>
              <a:srgbClr val="ff8000"/>
            </a:solidFill>
            <a:custDash>
              <a:ds d="197000" sp="197000"/>
            </a:custDash>
            <a:round/>
            <a:tailEnd len="med" type="triangle" w="med"/>
          </a:ln>
        </p:spPr>
        <p:style>
          <a:lnRef idx="0"/>
          <a:fillRef idx="0"/>
          <a:effectRef idx="0"/>
          <a:fontRef idx="minor"/>
        </p:style>
      </p:sp>
      <p:sp>
        <p:nvSpPr>
          <p:cNvPr id="232" name="Line 15"/>
          <p:cNvSpPr/>
          <p:nvPr/>
        </p:nvSpPr>
        <p:spPr>
          <a:xfrm flipH="1" flipV="1">
            <a:off x="2145240" y="1156320"/>
            <a:ext cx="761760" cy="681480"/>
          </a:xfrm>
          <a:prstGeom prst="line">
            <a:avLst/>
          </a:prstGeom>
          <a:ln w="19080">
            <a:solidFill>
              <a:srgbClr val="ff8000"/>
            </a:solidFill>
            <a:custDash>
              <a:ds d="197000" sp="197000"/>
            </a:custDash>
            <a:round/>
            <a:tailEnd len="med" type="triangle" w="med"/>
          </a:ln>
        </p:spPr>
        <p:style>
          <a:lnRef idx="0"/>
          <a:fillRef idx="0"/>
          <a:effectRef idx="0"/>
          <a:fontRef idx="minor"/>
        </p:style>
      </p:sp>
      <p:sp>
        <p:nvSpPr>
          <p:cNvPr id="233" name="Line 16"/>
          <p:cNvSpPr/>
          <p:nvPr/>
        </p:nvSpPr>
        <p:spPr>
          <a:xfrm flipV="1">
            <a:off x="7534440" y="1127880"/>
            <a:ext cx="0" cy="584280"/>
          </a:xfrm>
          <a:prstGeom prst="line">
            <a:avLst/>
          </a:prstGeom>
          <a:ln w="19080">
            <a:solidFill>
              <a:srgbClr val="00a933"/>
            </a:solidFill>
            <a:custDash>
              <a:ds d="197000" sp="197000"/>
            </a:custDash>
            <a:round/>
            <a:tailEnd len="med" type="triangle" w="med"/>
          </a:ln>
        </p:spPr>
        <p:style>
          <a:lnRef idx="0"/>
          <a:fillRef idx="0"/>
          <a:effectRef idx="0"/>
          <a:fontRef idx="minor"/>
        </p:style>
      </p:sp>
      <p:sp>
        <p:nvSpPr>
          <p:cNvPr id="234" name="Line 17"/>
          <p:cNvSpPr/>
          <p:nvPr/>
        </p:nvSpPr>
        <p:spPr>
          <a:xfrm flipV="1">
            <a:off x="1052640" y="1156320"/>
            <a:ext cx="409680" cy="633240"/>
          </a:xfrm>
          <a:prstGeom prst="line">
            <a:avLst/>
          </a:prstGeom>
          <a:ln w="19080">
            <a:solidFill>
              <a:srgbClr val="000000"/>
            </a:solidFill>
            <a:round/>
            <a:tailEnd len="med" type="triangle" w="med"/>
          </a:ln>
        </p:spPr>
        <p:style>
          <a:lnRef idx="0"/>
          <a:fillRef idx="0"/>
          <a:effectRef idx="0"/>
          <a:fontRef idx="minor"/>
        </p:style>
      </p:sp>
      <p:sp>
        <p:nvSpPr>
          <p:cNvPr id="235" name="CustomShape 18"/>
          <p:cNvSpPr/>
          <p:nvPr/>
        </p:nvSpPr>
        <p:spPr>
          <a:xfrm>
            <a:off x="1920960" y="617760"/>
            <a:ext cx="353880" cy="509760"/>
          </a:xfrm>
          <a:prstGeom prst="rect">
            <a:avLst/>
          </a:prstGeom>
          <a:noFill/>
          <a:ln w="19080">
            <a:solidFill>
              <a:srgbClr val="ff8000"/>
            </a:solidFill>
            <a:round/>
          </a:ln>
        </p:spPr>
        <p:style>
          <a:lnRef idx="0"/>
          <a:fillRef idx="0"/>
          <a:effectRef idx="0"/>
          <a:fontRef idx="minor"/>
        </p:style>
      </p:sp>
      <p:sp>
        <p:nvSpPr>
          <p:cNvPr id="236" name="CustomShape 19"/>
          <p:cNvSpPr/>
          <p:nvPr/>
        </p:nvSpPr>
        <p:spPr>
          <a:xfrm>
            <a:off x="3193200" y="617760"/>
            <a:ext cx="255600" cy="504720"/>
          </a:xfrm>
          <a:prstGeom prst="rect">
            <a:avLst/>
          </a:prstGeom>
          <a:noFill/>
          <a:ln w="19080">
            <a:solidFill>
              <a:srgbClr val="800080"/>
            </a:solidFill>
            <a:round/>
          </a:ln>
        </p:spPr>
        <p:style>
          <a:lnRef idx="0"/>
          <a:fillRef idx="0"/>
          <a:effectRef idx="0"/>
          <a:fontRef idx="minor"/>
        </p:style>
      </p:sp>
      <p:sp>
        <p:nvSpPr>
          <p:cNvPr id="237" name="CustomShape 20"/>
          <p:cNvSpPr/>
          <p:nvPr/>
        </p:nvSpPr>
        <p:spPr>
          <a:xfrm>
            <a:off x="2813400" y="617760"/>
            <a:ext cx="353880" cy="509760"/>
          </a:xfrm>
          <a:prstGeom prst="rect">
            <a:avLst/>
          </a:prstGeom>
          <a:noFill/>
          <a:ln w="19080">
            <a:solidFill>
              <a:srgbClr val="ff8000"/>
            </a:solidFill>
            <a:round/>
          </a:ln>
        </p:spPr>
        <p:style>
          <a:lnRef idx="0"/>
          <a:fillRef idx="0"/>
          <a:effectRef idx="0"/>
          <a:fontRef idx="minor"/>
        </p:style>
      </p:sp>
      <p:sp>
        <p:nvSpPr>
          <p:cNvPr id="238" name="CustomShape 21"/>
          <p:cNvSpPr/>
          <p:nvPr/>
        </p:nvSpPr>
        <p:spPr>
          <a:xfrm>
            <a:off x="4215960" y="617760"/>
            <a:ext cx="255600" cy="504720"/>
          </a:xfrm>
          <a:prstGeom prst="rect">
            <a:avLst/>
          </a:prstGeom>
          <a:noFill/>
          <a:ln w="19080">
            <a:solidFill>
              <a:srgbClr val="800080"/>
            </a:solidFill>
            <a:round/>
          </a:ln>
        </p:spPr>
        <p:style>
          <a:lnRef idx="0"/>
          <a:fillRef idx="0"/>
          <a:effectRef idx="0"/>
          <a:fontRef idx="minor"/>
        </p:style>
      </p:sp>
      <p:sp>
        <p:nvSpPr>
          <p:cNvPr id="239" name="CustomShape 22"/>
          <p:cNvSpPr/>
          <p:nvPr/>
        </p:nvSpPr>
        <p:spPr>
          <a:xfrm>
            <a:off x="3836160" y="617760"/>
            <a:ext cx="353880" cy="509760"/>
          </a:xfrm>
          <a:prstGeom prst="rect">
            <a:avLst/>
          </a:prstGeom>
          <a:noFill/>
          <a:ln w="19080">
            <a:solidFill>
              <a:srgbClr val="ff8000"/>
            </a:solidFill>
            <a:round/>
          </a:ln>
        </p:spPr>
        <p:style>
          <a:lnRef idx="0"/>
          <a:fillRef idx="0"/>
          <a:effectRef idx="0"/>
          <a:fontRef idx="minor"/>
        </p:style>
      </p:sp>
      <p:sp>
        <p:nvSpPr>
          <p:cNvPr id="240" name="CustomShape 23"/>
          <p:cNvSpPr/>
          <p:nvPr/>
        </p:nvSpPr>
        <p:spPr>
          <a:xfrm>
            <a:off x="5183280" y="617760"/>
            <a:ext cx="255600" cy="504720"/>
          </a:xfrm>
          <a:prstGeom prst="rect">
            <a:avLst/>
          </a:prstGeom>
          <a:noFill/>
          <a:ln w="19080">
            <a:solidFill>
              <a:srgbClr val="800080"/>
            </a:solidFill>
            <a:round/>
          </a:ln>
        </p:spPr>
        <p:style>
          <a:lnRef idx="0"/>
          <a:fillRef idx="0"/>
          <a:effectRef idx="0"/>
          <a:fontRef idx="minor"/>
        </p:style>
      </p:sp>
      <p:sp>
        <p:nvSpPr>
          <p:cNvPr id="241" name="CustomShape 24"/>
          <p:cNvSpPr/>
          <p:nvPr/>
        </p:nvSpPr>
        <p:spPr>
          <a:xfrm>
            <a:off x="4803480" y="617760"/>
            <a:ext cx="353880" cy="509760"/>
          </a:xfrm>
          <a:prstGeom prst="rect">
            <a:avLst/>
          </a:prstGeom>
          <a:noFill/>
          <a:ln w="19080">
            <a:solidFill>
              <a:srgbClr val="ff8000"/>
            </a:solidFill>
            <a:round/>
          </a:ln>
        </p:spPr>
        <p:style>
          <a:lnRef idx="0"/>
          <a:fillRef idx="0"/>
          <a:effectRef idx="0"/>
          <a:fontRef idx="minor"/>
        </p:style>
      </p:sp>
      <p:sp>
        <p:nvSpPr>
          <p:cNvPr id="242" name="CustomShape 25"/>
          <p:cNvSpPr/>
          <p:nvPr/>
        </p:nvSpPr>
        <p:spPr>
          <a:xfrm>
            <a:off x="6165720" y="617760"/>
            <a:ext cx="255600" cy="504720"/>
          </a:xfrm>
          <a:prstGeom prst="rect">
            <a:avLst/>
          </a:prstGeom>
          <a:noFill/>
          <a:ln w="19080">
            <a:solidFill>
              <a:srgbClr val="800080"/>
            </a:solidFill>
            <a:round/>
          </a:ln>
        </p:spPr>
        <p:style>
          <a:lnRef idx="0"/>
          <a:fillRef idx="0"/>
          <a:effectRef idx="0"/>
          <a:fontRef idx="minor"/>
        </p:style>
      </p:sp>
      <p:sp>
        <p:nvSpPr>
          <p:cNvPr id="243" name="CustomShape 26"/>
          <p:cNvSpPr/>
          <p:nvPr/>
        </p:nvSpPr>
        <p:spPr>
          <a:xfrm>
            <a:off x="5785920" y="617760"/>
            <a:ext cx="353880" cy="509760"/>
          </a:xfrm>
          <a:prstGeom prst="rect">
            <a:avLst/>
          </a:prstGeom>
          <a:noFill/>
          <a:ln w="19080">
            <a:solidFill>
              <a:srgbClr val="ff8000"/>
            </a:solidFill>
            <a:round/>
          </a:ln>
        </p:spPr>
        <p:style>
          <a:lnRef idx="0"/>
          <a:fillRef idx="0"/>
          <a:effectRef idx="0"/>
          <a:fontRef idx="minor"/>
        </p:style>
      </p:sp>
      <p:sp>
        <p:nvSpPr>
          <p:cNvPr id="244" name="CustomShape 27"/>
          <p:cNvSpPr/>
          <p:nvPr/>
        </p:nvSpPr>
        <p:spPr>
          <a:xfrm>
            <a:off x="3989880" y="1857600"/>
            <a:ext cx="2877480" cy="321912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2400" spc="-1" strike="noStrike">
                <a:solidFill>
                  <a:srgbClr val="800080"/>
                </a:solidFill>
                <a:latin typeface="Arial"/>
                <a:ea typeface="Noto Sans CJK SC"/>
              </a:rPr>
              <a:t>created by the researcher, as the “model” or “design matrix”, via theory, experience, experimental setup, literature, etc.</a:t>
            </a:r>
            <a:endParaRPr b="0" lang="en-US" sz="2400" spc="-1" strike="noStrike">
              <a:latin typeface="Arial"/>
            </a:endParaRPr>
          </a:p>
          <a:p>
            <a:pPr>
              <a:lnSpc>
                <a:spcPct val="100000"/>
              </a:lnSpc>
            </a:pPr>
            <a:r>
              <a:rPr b="1" lang="en-US" sz="2400" spc="-1" strike="noStrike">
                <a:solidFill>
                  <a:srgbClr val="800080"/>
                </a:solidFill>
                <a:latin typeface="Arial"/>
                <a:ea typeface="Noto Sans CJK SC"/>
              </a:rPr>
              <a:t>X</a:t>
            </a:r>
            <a:r>
              <a:rPr b="0" lang="en-US" sz="2400" spc="-1" strike="noStrike">
                <a:solidFill>
                  <a:srgbClr val="800080"/>
                </a:solidFill>
                <a:latin typeface="Arial"/>
                <a:ea typeface="Noto Sans CJK SC"/>
              </a:rPr>
              <a:t> = [</a:t>
            </a:r>
            <a:r>
              <a:rPr b="1" lang="en-US" sz="2400" spc="-1" strike="noStrike">
                <a:solidFill>
                  <a:srgbClr val="800080"/>
                </a:solidFill>
                <a:latin typeface="Arial"/>
                <a:ea typeface="Noto Sans CJK SC"/>
              </a:rPr>
              <a:t>1</a:t>
            </a:r>
            <a:r>
              <a:rPr b="0" lang="en-US" sz="2400" spc="-1" strike="noStrike">
                <a:solidFill>
                  <a:srgbClr val="800080"/>
                </a:solidFill>
                <a:latin typeface="Arial"/>
                <a:ea typeface="Noto Sans CJK SC"/>
              </a:rPr>
              <a:t> </a:t>
            </a:r>
            <a:r>
              <a:rPr b="0" lang="en-US" sz="2400" spc="-1" strike="noStrike" baseline="-33000">
                <a:solidFill>
                  <a:srgbClr val="800080"/>
                </a:solidFill>
                <a:latin typeface="Arial"/>
                <a:ea typeface="Noto Sans CJK SC"/>
              </a:rPr>
              <a:t> </a:t>
            </a:r>
            <a:r>
              <a:rPr b="1" lang="en-US" sz="2400" spc="-1" strike="noStrike">
                <a:solidFill>
                  <a:srgbClr val="800080"/>
                </a:solidFill>
                <a:latin typeface="Arial"/>
                <a:ea typeface="Noto Sans CJK SC"/>
              </a:rPr>
              <a:t>x</a:t>
            </a:r>
            <a:r>
              <a:rPr b="1" lang="en-US" sz="2400" spc="-1" strike="noStrike" baseline="-33000">
                <a:solidFill>
                  <a:srgbClr val="800080"/>
                </a:solidFill>
                <a:latin typeface="Arial"/>
                <a:ea typeface="Noto Sans CJK SC"/>
              </a:rPr>
              <a:t>1</a:t>
            </a:r>
            <a:r>
              <a:rPr b="0" lang="en-US" sz="2400" spc="-1" strike="noStrike">
                <a:solidFill>
                  <a:srgbClr val="800080"/>
                </a:solidFill>
                <a:latin typeface="Arial"/>
                <a:ea typeface="Noto Sans CJK SC"/>
              </a:rPr>
              <a:t> </a:t>
            </a:r>
            <a:r>
              <a:rPr b="1" lang="en-US" sz="2400" spc="-1" strike="noStrike">
                <a:solidFill>
                  <a:srgbClr val="800080"/>
                </a:solidFill>
                <a:latin typeface="Arial"/>
                <a:ea typeface="Noto Sans CJK SC"/>
              </a:rPr>
              <a:t>x</a:t>
            </a:r>
            <a:r>
              <a:rPr b="1" lang="en-US" sz="2400" spc="-1" strike="noStrike" baseline="-33000">
                <a:solidFill>
                  <a:srgbClr val="800080"/>
                </a:solidFill>
                <a:latin typeface="Arial"/>
                <a:ea typeface="Noto Sans CJK SC"/>
              </a:rPr>
              <a:t>2</a:t>
            </a:r>
            <a:r>
              <a:rPr b="0" lang="en-US" sz="2400" spc="-1" strike="noStrike">
                <a:solidFill>
                  <a:srgbClr val="800080"/>
                </a:solidFill>
                <a:latin typeface="Arial"/>
                <a:ea typeface="Noto Sans CJK SC"/>
              </a:rPr>
              <a:t> </a:t>
            </a:r>
            <a:r>
              <a:rPr b="1" lang="en-US" sz="2400" spc="-1" strike="noStrike">
                <a:solidFill>
                  <a:srgbClr val="800080"/>
                </a:solidFill>
                <a:latin typeface="Arial"/>
                <a:ea typeface="Noto Sans CJK SC"/>
              </a:rPr>
              <a:t>x</a:t>
            </a:r>
            <a:r>
              <a:rPr b="1" lang="en-US" sz="2400" spc="-1" strike="noStrike" baseline="-33000">
                <a:solidFill>
                  <a:srgbClr val="800080"/>
                </a:solidFill>
                <a:latin typeface="Arial"/>
                <a:ea typeface="Noto Sans CJK SC"/>
              </a:rPr>
              <a:t>3</a:t>
            </a:r>
            <a:r>
              <a:rPr b="1" lang="en-US" sz="2400" spc="-1" strike="noStrike">
                <a:solidFill>
                  <a:srgbClr val="800080"/>
                </a:solidFill>
                <a:latin typeface="Arial"/>
                <a:ea typeface="Noto Sans CJK SC"/>
              </a:rPr>
              <a:t> x</a:t>
            </a:r>
            <a:r>
              <a:rPr b="1" lang="en-US" sz="2400" spc="-1" strike="noStrike" baseline="-33000">
                <a:solidFill>
                  <a:srgbClr val="800080"/>
                </a:solidFill>
                <a:latin typeface="Arial"/>
                <a:ea typeface="Noto Sans CJK SC"/>
              </a:rPr>
              <a:t>4</a:t>
            </a:r>
            <a:r>
              <a:rPr b="0" lang="en-US" sz="2400" spc="-1" strike="noStrike">
                <a:solidFill>
                  <a:srgbClr val="800080"/>
                </a:solidFill>
                <a:latin typeface="Arial"/>
                <a:ea typeface="Noto Sans CJK SC"/>
              </a:rPr>
              <a:t> ...]</a:t>
            </a:r>
            <a:endParaRPr b="0" lang="en-US" sz="2400" spc="-1" strike="noStrike">
              <a:latin typeface="Arial"/>
            </a:endParaRPr>
          </a:p>
        </p:txBody>
      </p:sp>
      <p:sp>
        <p:nvSpPr>
          <p:cNvPr id="245" name="CustomShape 28"/>
          <p:cNvSpPr/>
          <p:nvPr/>
        </p:nvSpPr>
        <p:spPr>
          <a:xfrm>
            <a:off x="6804000" y="1857600"/>
            <a:ext cx="2382840" cy="212904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2400" spc="-1" strike="noStrike">
                <a:solidFill>
                  <a:srgbClr val="00a933"/>
                </a:solidFill>
                <a:latin typeface="Arial"/>
                <a:ea typeface="Noto Sans CJK SC"/>
              </a:rPr>
              <a:t>to be estimated in modeling process, as “leftover” from input after modeling</a:t>
            </a:r>
            <a:endParaRPr b="0" lang="en-US" sz="2400" spc="-1" strike="noStrike">
              <a:latin typeface="Arial"/>
            </a:endParaRPr>
          </a:p>
        </p:txBody>
      </p:sp>
      <p:sp>
        <p:nvSpPr>
          <p:cNvPr id="246" name="CustomShape 29"/>
          <p:cNvSpPr/>
          <p:nvPr/>
        </p:nvSpPr>
        <p:spPr>
          <a:xfrm>
            <a:off x="240840" y="1857600"/>
            <a:ext cx="1427760" cy="188172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2400" spc="-1" strike="noStrike">
                <a:solidFill>
                  <a:srgbClr val="000000"/>
                </a:solidFill>
                <a:latin typeface="Arial"/>
                <a:ea typeface="Noto Sans CJK SC"/>
              </a:rPr>
              <a:t>known from the start</a:t>
            </a:r>
            <a:endParaRPr b="0" lang="en-US" sz="2400" spc="-1" strike="noStrike">
              <a:latin typeface="Arial"/>
            </a:endParaRPr>
          </a:p>
        </p:txBody>
      </p:sp>
      <p:sp>
        <p:nvSpPr>
          <p:cNvPr id="247" name="CustomShape 30"/>
          <p:cNvSpPr/>
          <p:nvPr/>
        </p:nvSpPr>
        <p:spPr>
          <a:xfrm>
            <a:off x="1623960" y="1857600"/>
            <a:ext cx="2279160" cy="212904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2400" spc="-1" strike="noStrike">
                <a:solidFill>
                  <a:srgbClr val="ff8000"/>
                </a:solidFill>
                <a:latin typeface="Arial"/>
                <a:ea typeface="Noto Sans CJK SC"/>
              </a:rPr>
              <a:t>to be estimated via modeling (along with an uncertainty or standard error value)</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8" name="CustomShape 1"/>
          <p:cNvSpPr/>
          <p:nvPr/>
        </p:nvSpPr>
        <p:spPr>
          <a:xfrm>
            <a:off x="1315080" y="617760"/>
            <a:ext cx="6513840" cy="53820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en-US" sz="2600" spc="-1" strike="noStrike">
                <a:solidFill>
                  <a:srgbClr val="000000"/>
                </a:solidFill>
                <a:latin typeface="Arial"/>
                <a:ea typeface="Noto Sans CJK SC"/>
              </a:rPr>
              <a:t>y</a:t>
            </a:r>
            <a:r>
              <a:rPr b="0" lang="en-US" sz="2600" spc="-1" strike="noStrike">
                <a:solidFill>
                  <a:srgbClr val="000000"/>
                </a:solidFill>
                <a:latin typeface="Arial"/>
                <a:ea typeface="Noto Sans CJK SC"/>
              </a:rPr>
              <a:t> = B</a:t>
            </a:r>
            <a:r>
              <a:rPr b="0" lang="en-US" sz="2600" spc="-1" strike="noStrike" baseline="-33000">
                <a:solidFill>
                  <a:srgbClr val="000000"/>
                </a:solidFill>
                <a:latin typeface="Arial"/>
                <a:ea typeface="Noto Sans CJK SC"/>
              </a:rPr>
              <a:t>0</a:t>
            </a:r>
            <a:r>
              <a:rPr b="1" lang="en-US" sz="2600" spc="-1" strike="noStrike">
                <a:solidFill>
                  <a:srgbClr val="000000"/>
                </a:solidFill>
                <a:latin typeface="Arial"/>
                <a:ea typeface="Noto Sans CJK SC"/>
              </a:rPr>
              <a:t>1</a:t>
            </a:r>
            <a:r>
              <a:rPr b="0" lang="en-US" sz="2600" spc="-1" strike="noStrike">
                <a:solidFill>
                  <a:srgbClr val="000000"/>
                </a:solidFill>
                <a:latin typeface="Arial"/>
                <a:ea typeface="Noto Sans CJK SC"/>
              </a:rPr>
              <a:t> + B</a:t>
            </a:r>
            <a:r>
              <a:rPr b="0" lang="en-US" sz="2600" spc="-1" strike="noStrike" baseline="-33000">
                <a:solidFill>
                  <a:srgbClr val="000000"/>
                </a:solidFill>
                <a:latin typeface="Arial"/>
                <a:ea typeface="Noto Sans CJK SC"/>
              </a:rPr>
              <a:t>1</a:t>
            </a:r>
            <a:r>
              <a:rPr b="1" lang="en-US" sz="2600" spc="-1" strike="noStrike">
                <a:solidFill>
                  <a:srgbClr val="000000"/>
                </a:solidFill>
                <a:latin typeface="Arial"/>
                <a:ea typeface="Noto Sans CJK SC"/>
              </a:rPr>
              <a:t>x</a:t>
            </a:r>
            <a:r>
              <a:rPr b="1" lang="en-US" sz="2600" spc="-1" strike="noStrike" baseline="-33000">
                <a:solidFill>
                  <a:srgbClr val="000000"/>
                </a:solidFill>
                <a:latin typeface="Arial"/>
                <a:ea typeface="Noto Sans CJK SC"/>
              </a:rPr>
              <a:t>1</a:t>
            </a:r>
            <a:r>
              <a:rPr b="0" lang="en-US" sz="2600" spc="-1" strike="noStrike">
                <a:solidFill>
                  <a:srgbClr val="000000"/>
                </a:solidFill>
                <a:latin typeface="Arial"/>
                <a:ea typeface="Noto Sans CJK SC"/>
              </a:rPr>
              <a:t> + B</a:t>
            </a:r>
            <a:r>
              <a:rPr b="0" lang="en-US" sz="2600" spc="-1" strike="noStrike" baseline="-33000">
                <a:solidFill>
                  <a:srgbClr val="000000"/>
                </a:solidFill>
                <a:latin typeface="Arial"/>
                <a:ea typeface="Noto Sans CJK SC"/>
              </a:rPr>
              <a:t>2</a:t>
            </a:r>
            <a:r>
              <a:rPr b="1" lang="en-US" sz="2600" spc="-1" strike="noStrike">
                <a:solidFill>
                  <a:srgbClr val="000000"/>
                </a:solidFill>
                <a:latin typeface="Arial"/>
                <a:ea typeface="Noto Sans CJK SC"/>
              </a:rPr>
              <a:t>x</a:t>
            </a:r>
            <a:r>
              <a:rPr b="1" lang="en-US" sz="2600" spc="-1" strike="noStrike" baseline="-33000">
                <a:solidFill>
                  <a:srgbClr val="000000"/>
                </a:solidFill>
                <a:latin typeface="Arial"/>
                <a:ea typeface="Noto Sans CJK SC"/>
              </a:rPr>
              <a:t>2</a:t>
            </a:r>
            <a:r>
              <a:rPr b="0" lang="en-US" sz="2600" spc="-1" strike="noStrike">
                <a:solidFill>
                  <a:srgbClr val="000000"/>
                </a:solidFill>
                <a:latin typeface="Arial"/>
                <a:ea typeface="Noto Sans CJK SC"/>
              </a:rPr>
              <a:t> + B</a:t>
            </a:r>
            <a:r>
              <a:rPr b="0" lang="en-US" sz="2600" spc="-1" strike="noStrike" baseline="-33000">
                <a:solidFill>
                  <a:srgbClr val="000000"/>
                </a:solidFill>
                <a:latin typeface="Arial"/>
                <a:ea typeface="Noto Sans CJK SC"/>
              </a:rPr>
              <a:t>3</a:t>
            </a:r>
            <a:r>
              <a:rPr b="1" lang="en-US" sz="2600" spc="-1" strike="noStrike">
                <a:solidFill>
                  <a:srgbClr val="000000"/>
                </a:solidFill>
                <a:latin typeface="Arial"/>
                <a:ea typeface="Noto Sans CJK SC"/>
              </a:rPr>
              <a:t>x</a:t>
            </a:r>
            <a:r>
              <a:rPr b="1" lang="en-US" sz="2600" spc="-1" strike="noStrike" baseline="-33000">
                <a:solidFill>
                  <a:srgbClr val="000000"/>
                </a:solidFill>
                <a:latin typeface="Arial"/>
                <a:ea typeface="Noto Sans CJK SC"/>
              </a:rPr>
              <a:t>3</a:t>
            </a:r>
            <a:r>
              <a:rPr b="1" lang="en-US" sz="2600" spc="-1" strike="noStrike">
                <a:solidFill>
                  <a:srgbClr val="000000"/>
                </a:solidFill>
                <a:latin typeface="Arial"/>
                <a:ea typeface="Noto Sans CJK SC"/>
              </a:rPr>
              <a:t> </a:t>
            </a:r>
            <a:r>
              <a:rPr b="0" lang="en-US" sz="2600" spc="-1" strike="noStrike">
                <a:solidFill>
                  <a:srgbClr val="000000"/>
                </a:solidFill>
                <a:latin typeface="Arial"/>
                <a:ea typeface="Noto Sans CJK SC"/>
              </a:rPr>
              <a:t>+ B</a:t>
            </a:r>
            <a:r>
              <a:rPr b="0" lang="en-US" sz="2600" spc="-1" strike="noStrike" baseline="-33000">
                <a:solidFill>
                  <a:srgbClr val="000000"/>
                </a:solidFill>
                <a:latin typeface="Arial"/>
                <a:ea typeface="Noto Sans CJK SC"/>
              </a:rPr>
              <a:t>4</a:t>
            </a:r>
            <a:r>
              <a:rPr b="1" lang="en-US" sz="2600" spc="-1" strike="noStrike">
                <a:solidFill>
                  <a:srgbClr val="000000"/>
                </a:solidFill>
                <a:latin typeface="Arial"/>
                <a:ea typeface="Noto Sans CJK SC"/>
              </a:rPr>
              <a:t>x</a:t>
            </a:r>
            <a:r>
              <a:rPr b="1" lang="en-US" sz="2600" spc="-1" strike="noStrike" baseline="-33000">
                <a:solidFill>
                  <a:srgbClr val="000000"/>
                </a:solidFill>
                <a:latin typeface="Arial"/>
                <a:ea typeface="Noto Sans CJK SC"/>
              </a:rPr>
              <a:t>4</a:t>
            </a:r>
            <a:r>
              <a:rPr b="0" lang="en-US" sz="2600" spc="-1" strike="noStrike">
                <a:solidFill>
                  <a:srgbClr val="000000"/>
                </a:solidFill>
                <a:latin typeface="Arial"/>
                <a:ea typeface="Noto Sans CJK SC"/>
              </a:rPr>
              <a:t> +… + </a:t>
            </a:r>
            <a:r>
              <a:rPr b="1" lang="en-US" sz="2600" spc="-1" strike="noStrike">
                <a:solidFill>
                  <a:srgbClr val="000000"/>
                </a:solidFill>
                <a:latin typeface="Arial"/>
                <a:ea typeface="Arial"/>
              </a:rPr>
              <a:t>ε </a:t>
            </a:r>
            <a:endParaRPr b="0" lang="en-US" sz="2600" spc="-1" strike="noStrike">
              <a:latin typeface="Arial"/>
            </a:endParaRPr>
          </a:p>
        </p:txBody>
      </p:sp>
      <p:sp>
        <p:nvSpPr>
          <p:cNvPr id="249" name="CustomShape 2"/>
          <p:cNvSpPr/>
          <p:nvPr/>
        </p:nvSpPr>
        <p:spPr>
          <a:xfrm>
            <a:off x="2015280" y="0"/>
            <a:ext cx="5000760" cy="45900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en-US" sz="2600" spc="-1" strike="noStrike" u="sng">
                <a:solidFill>
                  <a:srgbClr val="000000"/>
                </a:solidFill>
                <a:uFillTx/>
                <a:latin typeface="Arial"/>
                <a:ea typeface="Noto Sans CJK SC"/>
              </a:rPr>
              <a:t>Linear regression sidenote</a:t>
            </a:r>
            <a:endParaRPr b="0" lang="en-US" sz="2600" spc="-1" strike="noStrike">
              <a:latin typeface="Arial"/>
            </a:endParaRPr>
          </a:p>
        </p:txBody>
      </p:sp>
      <p:sp>
        <p:nvSpPr>
          <p:cNvPr id="250" name="CustomShape 3"/>
          <p:cNvSpPr/>
          <p:nvPr/>
        </p:nvSpPr>
        <p:spPr>
          <a:xfrm rot="18900000">
            <a:off x="1269000" y="682200"/>
            <a:ext cx="398160" cy="380880"/>
          </a:xfrm>
          <a:prstGeom prst="rect">
            <a:avLst/>
          </a:prstGeom>
          <a:noFill/>
          <a:ln w="19080">
            <a:solidFill>
              <a:srgbClr val="000000"/>
            </a:solidFill>
            <a:round/>
          </a:ln>
        </p:spPr>
        <p:style>
          <a:lnRef idx="0"/>
          <a:fillRef idx="0"/>
          <a:effectRef idx="0"/>
          <a:fontRef idx="minor"/>
        </p:style>
      </p:sp>
      <p:sp>
        <p:nvSpPr>
          <p:cNvPr id="251" name="CustomShape 4"/>
          <p:cNvSpPr/>
          <p:nvPr/>
        </p:nvSpPr>
        <p:spPr>
          <a:xfrm>
            <a:off x="2300760" y="617760"/>
            <a:ext cx="255600" cy="504720"/>
          </a:xfrm>
          <a:prstGeom prst="rect">
            <a:avLst/>
          </a:prstGeom>
          <a:noFill/>
          <a:ln w="19080">
            <a:solidFill>
              <a:srgbClr val="800080"/>
            </a:solidFill>
            <a:round/>
          </a:ln>
        </p:spPr>
        <p:style>
          <a:lnRef idx="0"/>
          <a:fillRef idx="0"/>
          <a:effectRef idx="0"/>
          <a:fontRef idx="minor"/>
        </p:style>
      </p:sp>
      <p:sp>
        <p:nvSpPr>
          <p:cNvPr id="252" name="CustomShape 5"/>
          <p:cNvSpPr/>
          <p:nvPr/>
        </p:nvSpPr>
        <p:spPr>
          <a:xfrm>
            <a:off x="7383960" y="720360"/>
            <a:ext cx="325800" cy="307800"/>
          </a:xfrm>
          <a:prstGeom prst="ellipse">
            <a:avLst/>
          </a:prstGeom>
          <a:noFill/>
          <a:ln w="19080">
            <a:solidFill>
              <a:srgbClr val="00a933"/>
            </a:solidFill>
            <a:round/>
          </a:ln>
        </p:spPr>
        <p:style>
          <a:lnRef idx="0"/>
          <a:fillRef idx="0"/>
          <a:effectRef idx="0"/>
          <a:fontRef idx="minor"/>
        </p:style>
      </p:sp>
      <p:sp>
        <p:nvSpPr>
          <p:cNvPr id="253" name="Line 6"/>
          <p:cNvSpPr/>
          <p:nvPr/>
        </p:nvSpPr>
        <p:spPr>
          <a:xfrm flipH="1" flipV="1">
            <a:off x="2449080" y="1169640"/>
            <a:ext cx="2828880" cy="584280"/>
          </a:xfrm>
          <a:prstGeom prst="line">
            <a:avLst/>
          </a:prstGeom>
          <a:ln w="19080">
            <a:solidFill>
              <a:srgbClr val="800080"/>
            </a:solidFill>
            <a:round/>
            <a:tailEnd len="med" type="triangle" w="med"/>
          </a:ln>
        </p:spPr>
        <p:style>
          <a:lnRef idx="0"/>
          <a:fillRef idx="0"/>
          <a:effectRef idx="0"/>
          <a:fontRef idx="minor"/>
        </p:style>
      </p:sp>
      <p:sp>
        <p:nvSpPr>
          <p:cNvPr id="254" name="Line 7"/>
          <p:cNvSpPr/>
          <p:nvPr/>
        </p:nvSpPr>
        <p:spPr>
          <a:xfrm flipH="1" flipV="1">
            <a:off x="3351960" y="1171440"/>
            <a:ext cx="1933200" cy="584280"/>
          </a:xfrm>
          <a:prstGeom prst="line">
            <a:avLst/>
          </a:prstGeom>
          <a:ln w="19080">
            <a:solidFill>
              <a:srgbClr val="800080"/>
            </a:solidFill>
            <a:round/>
            <a:tailEnd len="med" type="triangle" w="med"/>
          </a:ln>
        </p:spPr>
        <p:style>
          <a:lnRef idx="0"/>
          <a:fillRef idx="0"/>
          <a:effectRef idx="0"/>
          <a:fontRef idx="minor"/>
        </p:style>
      </p:sp>
      <p:sp>
        <p:nvSpPr>
          <p:cNvPr id="255" name="Line 8"/>
          <p:cNvSpPr/>
          <p:nvPr/>
        </p:nvSpPr>
        <p:spPr>
          <a:xfrm flipH="1" flipV="1">
            <a:off x="4314960" y="1156320"/>
            <a:ext cx="977760" cy="604440"/>
          </a:xfrm>
          <a:prstGeom prst="line">
            <a:avLst/>
          </a:prstGeom>
          <a:ln w="19080">
            <a:solidFill>
              <a:srgbClr val="800080"/>
            </a:solidFill>
            <a:round/>
            <a:tailEnd len="med" type="triangle" w="med"/>
          </a:ln>
        </p:spPr>
        <p:style>
          <a:lnRef idx="0"/>
          <a:fillRef idx="0"/>
          <a:effectRef idx="0"/>
          <a:fontRef idx="minor"/>
        </p:style>
      </p:sp>
      <p:sp>
        <p:nvSpPr>
          <p:cNvPr id="256" name="Line 9"/>
          <p:cNvSpPr/>
          <p:nvPr/>
        </p:nvSpPr>
        <p:spPr>
          <a:xfrm flipV="1">
            <a:off x="5299920" y="1171440"/>
            <a:ext cx="0" cy="594360"/>
          </a:xfrm>
          <a:prstGeom prst="line">
            <a:avLst/>
          </a:prstGeom>
          <a:ln w="19080">
            <a:solidFill>
              <a:srgbClr val="800080"/>
            </a:solidFill>
            <a:round/>
            <a:tailEnd len="med" type="triangle" w="med"/>
          </a:ln>
        </p:spPr>
        <p:style>
          <a:lnRef idx="0"/>
          <a:fillRef idx="0"/>
          <a:effectRef idx="0"/>
          <a:fontRef idx="minor"/>
        </p:style>
      </p:sp>
      <p:sp>
        <p:nvSpPr>
          <p:cNvPr id="257" name="Line 10"/>
          <p:cNvSpPr/>
          <p:nvPr/>
        </p:nvSpPr>
        <p:spPr>
          <a:xfrm flipV="1">
            <a:off x="5299920" y="1156320"/>
            <a:ext cx="1001520" cy="614520"/>
          </a:xfrm>
          <a:prstGeom prst="line">
            <a:avLst/>
          </a:prstGeom>
          <a:ln w="19080">
            <a:solidFill>
              <a:srgbClr val="800080"/>
            </a:solidFill>
            <a:round/>
            <a:tailEnd len="med" type="triangle" w="med"/>
          </a:ln>
        </p:spPr>
        <p:style>
          <a:lnRef idx="0"/>
          <a:fillRef idx="0"/>
          <a:effectRef idx="0"/>
          <a:fontRef idx="minor"/>
        </p:style>
      </p:sp>
      <p:sp>
        <p:nvSpPr>
          <p:cNvPr id="258" name="Line 11"/>
          <p:cNvSpPr/>
          <p:nvPr/>
        </p:nvSpPr>
        <p:spPr>
          <a:xfrm flipV="1">
            <a:off x="2901240" y="1156320"/>
            <a:ext cx="2936880" cy="661320"/>
          </a:xfrm>
          <a:prstGeom prst="line">
            <a:avLst/>
          </a:prstGeom>
          <a:ln w="19080">
            <a:solidFill>
              <a:srgbClr val="ff8000"/>
            </a:solidFill>
            <a:custDash>
              <a:ds d="197000" sp="197000"/>
            </a:custDash>
            <a:round/>
            <a:tailEnd len="med" type="triangle" w="med"/>
          </a:ln>
        </p:spPr>
        <p:style>
          <a:lnRef idx="0"/>
          <a:fillRef idx="0"/>
          <a:effectRef idx="0"/>
          <a:fontRef idx="minor"/>
        </p:style>
      </p:sp>
      <p:sp>
        <p:nvSpPr>
          <p:cNvPr id="259" name="Line 12"/>
          <p:cNvSpPr/>
          <p:nvPr/>
        </p:nvSpPr>
        <p:spPr>
          <a:xfrm flipV="1">
            <a:off x="2894400" y="1171440"/>
            <a:ext cx="2017800" cy="651240"/>
          </a:xfrm>
          <a:prstGeom prst="line">
            <a:avLst/>
          </a:prstGeom>
          <a:ln w="19080">
            <a:solidFill>
              <a:srgbClr val="ff8000"/>
            </a:solidFill>
            <a:custDash>
              <a:ds d="197000" sp="197000"/>
            </a:custDash>
            <a:round/>
            <a:tailEnd len="med" type="triangle" w="med"/>
          </a:ln>
        </p:spPr>
        <p:style>
          <a:lnRef idx="0"/>
          <a:fillRef idx="0"/>
          <a:effectRef idx="0"/>
          <a:fontRef idx="minor"/>
        </p:style>
      </p:sp>
      <p:sp>
        <p:nvSpPr>
          <p:cNvPr id="260" name="Line 13"/>
          <p:cNvSpPr/>
          <p:nvPr/>
        </p:nvSpPr>
        <p:spPr>
          <a:xfrm flipV="1">
            <a:off x="2887560" y="1171440"/>
            <a:ext cx="1012680" cy="656280"/>
          </a:xfrm>
          <a:prstGeom prst="line">
            <a:avLst/>
          </a:prstGeom>
          <a:ln w="19080">
            <a:solidFill>
              <a:srgbClr val="ff8000"/>
            </a:solidFill>
            <a:custDash>
              <a:ds d="197000" sp="197000"/>
            </a:custDash>
            <a:round/>
            <a:tailEnd len="med" type="triangle" w="med"/>
          </a:ln>
        </p:spPr>
        <p:style>
          <a:lnRef idx="0"/>
          <a:fillRef idx="0"/>
          <a:effectRef idx="0"/>
          <a:fontRef idx="minor"/>
        </p:style>
      </p:sp>
      <p:sp>
        <p:nvSpPr>
          <p:cNvPr id="261" name="Line 14"/>
          <p:cNvSpPr/>
          <p:nvPr/>
        </p:nvSpPr>
        <p:spPr>
          <a:xfrm flipV="1">
            <a:off x="2880720" y="1156320"/>
            <a:ext cx="117720" cy="676440"/>
          </a:xfrm>
          <a:prstGeom prst="line">
            <a:avLst/>
          </a:prstGeom>
          <a:ln w="19080">
            <a:solidFill>
              <a:srgbClr val="ff8000"/>
            </a:solidFill>
            <a:custDash>
              <a:ds d="197000" sp="197000"/>
            </a:custDash>
            <a:round/>
            <a:tailEnd len="med" type="triangle" w="med"/>
          </a:ln>
        </p:spPr>
        <p:style>
          <a:lnRef idx="0"/>
          <a:fillRef idx="0"/>
          <a:effectRef idx="0"/>
          <a:fontRef idx="minor"/>
        </p:style>
      </p:sp>
      <p:sp>
        <p:nvSpPr>
          <p:cNvPr id="262" name="Line 15"/>
          <p:cNvSpPr/>
          <p:nvPr/>
        </p:nvSpPr>
        <p:spPr>
          <a:xfrm flipH="1" flipV="1">
            <a:off x="2145240" y="1156320"/>
            <a:ext cx="761760" cy="681480"/>
          </a:xfrm>
          <a:prstGeom prst="line">
            <a:avLst/>
          </a:prstGeom>
          <a:ln w="19080">
            <a:solidFill>
              <a:srgbClr val="ff8000"/>
            </a:solidFill>
            <a:custDash>
              <a:ds d="197000" sp="197000"/>
            </a:custDash>
            <a:round/>
            <a:tailEnd len="med" type="triangle" w="med"/>
          </a:ln>
        </p:spPr>
        <p:style>
          <a:lnRef idx="0"/>
          <a:fillRef idx="0"/>
          <a:effectRef idx="0"/>
          <a:fontRef idx="minor"/>
        </p:style>
      </p:sp>
      <p:sp>
        <p:nvSpPr>
          <p:cNvPr id="263" name="Line 16"/>
          <p:cNvSpPr/>
          <p:nvPr/>
        </p:nvSpPr>
        <p:spPr>
          <a:xfrm flipV="1">
            <a:off x="7534440" y="1127880"/>
            <a:ext cx="0" cy="584280"/>
          </a:xfrm>
          <a:prstGeom prst="line">
            <a:avLst/>
          </a:prstGeom>
          <a:ln w="19080">
            <a:solidFill>
              <a:srgbClr val="00a933"/>
            </a:solidFill>
            <a:custDash>
              <a:ds d="197000" sp="197000"/>
            </a:custDash>
            <a:round/>
            <a:tailEnd len="med" type="triangle" w="med"/>
          </a:ln>
        </p:spPr>
        <p:style>
          <a:lnRef idx="0"/>
          <a:fillRef idx="0"/>
          <a:effectRef idx="0"/>
          <a:fontRef idx="minor"/>
        </p:style>
      </p:sp>
      <p:sp>
        <p:nvSpPr>
          <p:cNvPr id="264" name="Line 17"/>
          <p:cNvSpPr/>
          <p:nvPr/>
        </p:nvSpPr>
        <p:spPr>
          <a:xfrm flipV="1">
            <a:off x="1052640" y="1156320"/>
            <a:ext cx="409680" cy="633240"/>
          </a:xfrm>
          <a:prstGeom prst="line">
            <a:avLst/>
          </a:prstGeom>
          <a:ln w="19080">
            <a:solidFill>
              <a:srgbClr val="000000"/>
            </a:solidFill>
            <a:round/>
            <a:tailEnd len="med" type="triangle" w="med"/>
          </a:ln>
        </p:spPr>
        <p:style>
          <a:lnRef idx="0"/>
          <a:fillRef idx="0"/>
          <a:effectRef idx="0"/>
          <a:fontRef idx="minor"/>
        </p:style>
      </p:sp>
      <p:sp>
        <p:nvSpPr>
          <p:cNvPr id="265" name="CustomShape 18"/>
          <p:cNvSpPr/>
          <p:nvPr/>
        </p:nvSpPr>
        <p:spPr>
          <a:xfrm>
            <a:off x="1920960" y="617760"/>
            <a:ext cx="353880" cy="509760"/>
          </a:xfrm>
          <a:prstGeom prst="rect">
            <a:avLst/>
          </a:prstGeom>
          <a:noFill/>
          <a:ln w="19080">
            <a:solidFill>
              <a:srgbClr val="ff8000"/>
            </a:solidFill>
            <a:round/>
          </a:ln>
        </p:spPr>
        <p:style>
          <a:lnRef idx="0"/>
          <a:fillRef idx="0"/>
          <a:effectRef idx="0"/>
          <a:fontRef idx="minor"/>
        </p:style>
      </p:sp>
      <p:sp>
        <p:nvSpPr>
          <p:cNvPr id="266" name="CustomShape 19"/>
          <p:cNvSpPr/>
          <p:nvPr/>
        </p:nvSpPr>
        <p:spPr>
          <a:xfrm>
            <a:off x="3193200" y="617760"/>
            <a:ext cx="255600" cy="504720"/>
          </a:xfrm>
          <a:prstGeom prst="rect">
            <a:avLst/>
          </a:prstGeom>
          <a:noFill/>
          <a:ln w="19080">
            <a:solidFill>
              <a:srgbClr val="800080"/>
            </a:solidFill>
            <a:round/>
          </a:ln>
        </p:spPr>
        <p:style>
          <a:lnRef idx="0"/>
          <a:fillRef idx="0"/>
          <a:effectRef idx="0"/>
          <a:fontRef idx="minor"/>
        </p:style>
      </p:sp>
      <p:sp>
        <p:nvSpPr>
          <p:cNvPr id="267" name="CustomShape 20"/>
          <p:cNvSpPr/>
          <p:nvPr/>
        </p:nvSpPr>
        <p:spPr>
          <a:xfrm>
            <a:off x="2813400" y="617760"/>
            <a:ext cx="353880" cy="509760"/>
          </a:xfrm>
          <a:prstGeom prst="rect">
            <a:avLst/>
          </a:prstGeom>
          <a:noFill/>
          <a:ln w="19080">
            <a:solidFill>
              <a:srgbClr val="ff8000"/>
            </a:solidFill>
            <a:round/>
          </a:ln>
        </p:spPr>
        <p:style>
          <a:lnRef idx="0"/>
          <a:fillRef idx="0"/>
          <a:effectRef idx="0"/>
          <a:fontRef idx="minor"/>
        </p:style>
      </p:sp>
      <p:sp>
        <p:nvSpPr>
          <p:cNvPr id="268" name="CustomShape 21"/>
          <p:cNvSpPr/>
          <p:nvPr/>
        </p:nvSpPr>
        <p:spPr>
          <a:xfrm>
            <a:off x="4215960" y="617760"/>
            <a:ext cx="255600" cy="504720"/>
          </a:xfrm>
          <a:prstGeom prst="rect">
            <a:avLst/>
          </a:prstGeom>
          <a:noFill/>
          <a:ln w="19080">
            <a:solidFill>
              <a:srgbClr val="800080"/>
            </a:solidFill>
            <a:round/>
          </a:ln>
        </p:spPr>
        <p:style>
          <a:lnRef idx="0"/>
          <a:fillRef idx="0"/>
          <a:effectRef idx="0"/>
          <a:fontRef idx="minor"/>
        </p:style>
      </p:sp>
      <p:sp>
        <p:nvSpPr>
          <p:cNvPr id="269" name="CustomShape 22"/>
          <p:cNvSpPr/>
          <p:nvPr/>
        </p:nvSpPr>
        <p:spPr>
          <a:xfrm>
            <a:off x="3836160" y="617760"/>
            <a:ext cx="353880" cy="509760"/>
          </a:xfrm>
          <a:prstGeom prst="rect">
            <a:avLst/>
          </a:prstGeom>
          <a:noFill/>
          <a:ln w="19080">
            <a:solidFill>
              <a:srgbClr val="ff8000"/>
            </a:solidFill>
            <a:round/>
          </a:ln>
        </p:spPr>
        <p:style>
          <a:lnRef idx="0"/>
          <a:fillRef idx="0"/>
          <a:effectRef idx="0"/>
          <a:fontRef idx="minor"/>
        </p:style>
      </p:sp>
      <p:sp>
        <p:nvSpPr>
          <p:cNvPr id="270" name="CustomShape 23"/>
          <p:cNvSpPr/>
          <p:nvPr/>
        </p:nvSpPr>
        <p:spPr>
          <a:xfrm>
            <a:off x="5183280" y="617760"/>
            <a:ext cx="255600" cy="504720"/>
          </a:xfrm>
          <a:prstGeom prst="rect">
            <a:avLst/>
          </a:prstGeom>
          <a:noFill/>
          <a:ln w="19080">
            <a:solidFill>
              <a:srgbClr val="800080"/>
            </a:solidFill>
            <a:round/>
          </a:ln>
        </p:spPr>
        <p:style>
          <a:lnRef idx="0"/>
          <a:fillRef idx="0"/>
          <a:effectRef idx="0"/>
          <a:fontRef idx="minor"/>
        </p:style>
      </p:sp>
      <p:sp>
        <p:nvSpPr>
          <p:cNvPr id="271" name="CustomShape 24"/>
          <p:cNvSpPr/>
          <p:nvPr/>
        </p:nvSpPr>
        <p:spPr>
          <a:xfrm>
            <a:off x="4803480" y="617760"/>
            <a:ext cx="353880" cy="509760"/>
          </a:xfrm>
          <a:prstGeom prst="rect">
            <a:avLst/>
          </a:prstGeom>
          <a:noFill/>
          <a:ln w="19080">
            <a:solidFill>
              <a:srgbClr val="ff8000"/>
            </a:solidFill>
            <a:round/>
          </a:ln>
        </p:spPr>
        <p:style>
          <a:lnRef idx="0"/>
          <a:fillRef idx="0"/>
          <a:effectRef idx="0"/>
          <a:fontRef idx="minor"/>
        </p:style>
      </p:sp>
      <p:sp>
        <p:nvSpPr>
          <p:cNvPr id="272" name="CustomShape 25"/>
          <p:cNvSpPr/>
          <p:nvPr/>
        </p:nvSpPr>
        <p:spPr>
          <a:xfrm>
            <a:off x="6165720" y="617760"/>
            <a:ext cx="255600" cy="504720"/>
          </a:xfrm>
          <a:prstGeom prst="rect">
            <a:avLst/>
          </a:prstGeom>
          <a:noFill/>
          <a:ln w="19080">
            <a:solidFill>
              <a:srgbClr val="800080"/>
            </a:solidFill>
            <a:round/>
          </a:ln>
        </p:spPr>
        <p:style>
          <a:lnRef idx="0"/>
          <a:fillRef idx="0"/>
          <a:effectRef idx="0"/>
          <a:fontRef idx="minor"/>
        </p:style>
      </p:sp>
      <p:sp>
        <p:nvSpPr>
          <p:cNvPr id="273" name="CustomShape 26"/>
          <p:cNvSpPr/>
          <p:nvPr/>
        </p:nvSpPr>
        <p:spPr>
          <a:xfrm>
            <a:off x="5785920" y="617760"/>
            <a:ext cx="353880" cy="509760"/>
          </a:xfrm>
          <a:prstGeom prst="rect">
            <a:avLst/>
          </a:prstGeom>
          <a:noFill/>
          <a:ln w="19080">
            <a:solidFill>
              <a:srgbClr val="ff8000"/>
            </a:solidFill>
            <a:round/>
          </a:ln>
        </p:spPr>
        <p:style>
          <a:lnRef idx="0"/>
          <a:fillRef idx="0"/>
          <a:effectRef idx="0"/>
          <a:fontRef idx="minor"/>
        </p:style>
      </p:sp>
      <p:sp>
        <p:nvSpPr>
          <p:cNvPr id="274" name="CustomShape 27"/>
          <p:cNvSpPr/>
          <p:nvPr/>
        </p:nvSpPr>
        <p:spPr>
          <a:xfrm>
            <a:off x="3989880" y="1857600"/>
            <a:ext cx="2877480" cy="321912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2400" spc="-1" strike="noStrike">
                <a:solidFill>
                  <a:srgbClr val="800080"/>
                </a:solidFill>
                <a:latin typeface="Arial"/>
                <a:ea typeface="Noto Sans CJK SC"/>
              </a:rPr>
              <a:t>created by the researcher, as the “model” or “design matrix”, via theory, experience, experimental setup, literature, etc.</a:t>
            </a:r>
            <a:endParaRPr b="0" lang="en-US" sz="2400" spc="-1" strike="noStrike">
              <a:latin typeface="Arial"/>
            </a:endParaRPr>
          </a:p>
          <a:p>
            <a:pPr>
              <a:lnSpc>
                <a:spcPct val="100000"/>
              </a:lnSpc>
            </a:pPr>
            <a:r>
              <a:rPr b="1" lang="en-US" sz="2400" spc="-1" strike="noStrike">
                <a:solidFill>
                  <a:srgbClr val="800080"/>
                </a:solidFill>
                <a:latin typeface="Arial"/>
                <a:ea typeface="Noto Sans CJK SC"/>
              </a:rPr>
              <a:t>X</a:t>
            </a:r>
            <a:r>
              <a:rPr b="0" lang="en-US" sz="2400" spc="-1" strike="noStrike">
                <a:solidFill>
                  <a:srgbClr val="800080"/>
                </a:solidFill>
                <a:latin typeface="Arial"/>
                <a:ea typeface="Noto Sans CJK SC"/>
              </a:rPr>
              <a:t> = [</a:t>
            </a:r>
            <a:r>
              <a:rPr b="1" lang="en-US" sz="2400" spc="-1" strike="noStrike">
                <a:solidFill>
                  <a:srgbClr val="800080"/>
                </a:solidFill>
                <a:latin typeface="Arial"/>
                <a:ea typeface="Noto Sans CJK SC"/>
              </a:rPr>
              <a:t>1</a:t>
            </a:r>
            <a:r>
              <a:rPr b="0" lang="en-US" sz="2400" spc="-1" strike="noStrike">
                <a:solidFill>
                  <a:srgbClr val="800080"/>
                </a:solidFill>
                <a:latin typeface="Arial"/>
                <a:ea typeface="Noto Sans CJK SC"/>
              </a:rPr>
              <a:t> </a:t>
            </a:r>
            <a:r>
              <a:rPr b="0" lang="en-US" sz="2400" spc="-1" strike="noStrike" baseline="-33000">
                <a:solidFill>
                  <a:srgbClr val="800080"/>
                </a:solidFill>
                <a:latin typeface="Arial"/>
                <a:ea typeface="Noto Sans CJK SC"/>
              </a:rPr>
              <a:t> </a:t>
            </a:r>
            <a:r>
              <a:rPr b="1" lang="en-US" sz="2400" spc="-1" strike="noStrike">
                <a:solidFill>
                  <a:srgbClr val="800080"/>
                </a:solidFill>
                <a:latin typeface="Arial"/>
                <a:ea typeface="Noto Sans CJK SC"/>
              </a:rPr>
              <a:t>x</a:t>
            </a:r>
            <a:r>
              <a:rPr b="1" lang="en-US" sz="2400" spc="-1" strike="noStrike" baseline="-33000">
                <a:solidFill>
                  <a:srgbClr val="800080"/>
                </a:solidFill>
                <a:latin typeface="Arial"/>
                <a:ea typeface="Noto Sans CJK SC"/>
              </a:rPr>
              <a:t>1</a:t>
            </a:r>
            <a:r>
              <a:rPr b="0" lang="en-US" sz="2400" spc="-1" strike="noStrike">
                <a:solidFill>
                  <a:srgbClr val="800080"/>
                </a:solidFill>
                <a:latin typeface="Arial"/>
                <a:ea typeface="Noto Sans CJK SC"/>
              </a:rPr>
              <a:t> </a:t>
            </a:r>
            <a:r>
              <a:rPr b="1" lang="en-US" sz="2400" spc="-1" strike="noStrike">
                <a:solidFill>
                  <a:srgbClr val="800080"/>
                </a:solidFill>
                <a:latin typeface="Arial"/>
                <a:ea typeface="Noto Sans CJK SC"/>
              </a:rPr>
              <a:t>x</a:t>
            </a:r>
            <a:r>
              <a:rPr b="1" lang="en-US" sz="2400" spc="-1" strike="noStrike" baseline="-33000">
                <a:solidFill>
                  <a:srgbClr val="800080"/>
                </a:solidFill>
                <a:latin typeface="Arial"/>
                <a:ea typeface="Noto Sans CJK SC"/>
              </a:rPr>
              <a:t>2</a:t>
            </a:r>
            <a:r>
              <a:rPr b="0" lang="en-US" sz="2400" spc="-1" strike="noStrike">
                <a:solidFill>
                  <a:srgbClr val="800080"/>
                </a:solidFill>
                <a:latin typeface="Arial"/>
                <a:ea typeface="Noto Sans CJK SC"/>
              </a:rPr>
              <a:t> </a:t>
            </a:r>
            <a:r>
              <a:rPr b="1" lang="en-US" sz="2400" spc="-1" strike="noStrike">
                <a:solidFill>
                  <a:srgbClr val="800080"/>
                </a:solidFill>
                <a:latin typeface="Arial"/>
                <a:ea typeface="Noto Sans CJK SC"/>
              </a:rPr>
              <a:t>x</a:t>
            </a:r>
            <a:r>
              <a:rPr b="1" lang="en-US" sz="2400" spc="-1" strike="noStrike" baseline="-33000">
                <a:solidFill>
                  <a:srgbClr val="800080"/>
                </a:solidFill>
                <a:latin typeface="Arial"/>
                <a:ea typeface="Noto Sans CJK SC"/>
              </a:rPr>
              <a:t>3</a:t>
            </a:r>
            <a:r>
              <a:rPr b="1" lang="en-US" sz="2400" spc="-1" strike="noStrike">
                <a:solidFill>
                  <a:srgbClr val="800080"/>
                </a:solidFill>
                <a:latin typeface="Arial"/>
                <a:ea typeface="Noto Sans CJK SC"/>
              </a:rPr>
              <a:t> x</a:t>
            </a:r>
            <a:r>
              <a:rPr b="1" lang="en-US" sz="2400" spc="-1" strike="noStrike" baseline="-33000">
                <a:solidFill>
                  <a:srgbClr val="800080"/>
                </a:solidFill>
                <a:latin typeface="Arial"/>
                <a:ea typeface="Noto Sans CJK SC"/>
              </a:rPr>
              <a:t>4</a:t>
            </a:r>
            <a:r>
              <a:rPr b="0" lang="en-US" sz="2400" spc="-1" strike="noStrike">
                <a:solidFill>
                  <a:srgbClr val="800080"/>
                </a:solidFill>
                <a:latin typeface="Arial"/>
                <a:ea typeface="Noto Sans CJK SC"/>
              </a:rPr>
              <a:t> ...]</a:t>
            </a:r>
            <a:endParaRPr b="0" lang="en-US" sz="2400" spc="-1" strike="noStrike">
              <a:latin typeface="Arial"/>
            </a:endParaRPr>
          </a:p>
        </p:txBody>
      </p:sp>
      <p:sp>
        <p:nvSpPr>
          <p:cNvPr id="275" name="CustomShape 28"/>
          <p:cNvSpPr/>
          <p:nvPr/>
        </p:nvSpPr>
        <p:spPr>
          <a:xfrm>
            <a:off x="6804000" y="1857600"/>
            <a:ext cx="2382840" cy="212904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2400" spc="-1" strike="noStrike">
                <a:solidFill>
                  <a:srgbClr val="00a933"/>
                </a:solidFill>
                <a:latin typeface="Arial"/>
                <a:ea typeface="Noto Sans CJK SC"/>
              </a:rPr>
              <a:t>to be estimated in modeling process, as “leftover” from input after modeling</a:t>
            </a:r>
            <a:endParaRPr b="0" lang="en-US" sz="2400" spc="-1" strike="noStrike">
              <a:latin typeface="Arial"/>
            </a:endParaRPr>
          </a:p>
        </p:txBody>
      </p:sp>
      <p:sp>
        <p:nvSpPr>
          <p:cNvPr id="276" name="CustomShape 29"/>
          <p:cNvSpPr/>
          <p:nvPr/>
        </p:nvSpPr>
        <p:spPr>
          <a:xfrm>
            <a:off x="240840" y="1857600"/>
            <a:ext cx="1427760" cy="188172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2400" spc="-1" strike="noStrike">
                <a:solidFill>
                  <a:srgbClr val="000000"/>
                </a:solidFill>
                <a:latin typeface="Arial"/>
                <a:ea typeface="Noto Sans CJK SC"/>
              </a:rPr>
              <a:t>known from the start</a:t>
            </a:r>
            <a:endParaRPr b="0" lang="en-US" sz="2400" spc="-1" strike="noStrike">
              <a:latin typeface="Arial"/>
            </a:endParaRPr>
          </a:p>
        </p:txBody>
      </p:sp>
      <p:sp>
        <p:nvSpPr>
          <p:cNvPr id="277" name="CustomShape 30"/>
          <p:cNvSpPr/>
          <p:nvPr/>
        </p:nvSpPr>
        <p:spPr>
          <a:xfrm>
            <a:off x="1623960" y="1857600"/>
            <a:ext cx="2279160" cy="212904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2400" spc="-1" strike="noStrike">
                <a:solidFill>
                  <a:srgbClr val="ff8000"/>
                </a:solidFill>
                <a:latin typeface="Arial"/>
                <a:ea typeface="Noto Sans CJK SC"/>
              </a:rPr>
              <a:t>to be estimated via modeling (along with an uncertainty or standard error value)</a:t>
            </a:r>
            <a:endParaRPr b="0" lang="en-US" sz="2400" spc="-1" strike="noStrike">
              <a:latin typeface="Arial"/>
            </a:endParaRPr>
          </a:p>
        </p:txBody>
      </p:sp>
      <p:sp>
        <p:nvSpPr>
          <p:cNvPr id="278" name="CustomShape 31"/>
          <p:cNvSpPr/>
          <p:nvPr/>
        </p:nvSpPr>
        <p:spPr>
          <a:xfrm>
            <a:off x="0" y="4470480"/>
            <a:ext cx="9143640" cy="225576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en-US" sz="2000" spc="-1" strike="noStrike">
                <a:solidFill>
                  <a:srgbClr val="000000"/>
                </a:solidFill>
                <a:latin typeface="Arial"/>
                <a:ea typeface="Noto Sans CJK SC"/>
              </a:rPr>
              <a:t>Comment on estimates:</a:t>
            </a:r>
            <a:endParaRPr b="0" lang="en-US" sz="2000" spc="-1" strike="noStrike">
              <a:latin typeface="Arial"/>
            </a:endParaRPr>
          </a:p>
          <a:p>
            <a:pPr>
              <a:lnSpc>
                <a:spcPct val="100000"/>
              </a:lnSpc>
            </a:pPr>
            <a:r>
              <a:rPr b="0" lang="en-US" sz="2000" spc="-1" strike="noStrike">
                <a:solidFill>
                  <a:srgbClr val="000000"/>
                </a:solidFill>
                <a:latin typeface="Arial"/>
                <a:ea typeface="Noto Sans CJK SC"/>
              </a:rPr>
              <a:t>For each regressor, we get two important quantities:</a:t>
            </a:r>
            <a:endParaRPr b="0" lang="en-US" sz="2000" spc="-1" strike="noStrike">
              <a:latin typeface="Arial"/>
            </a:endParaRPr>
          </a:p>
          <a:p>
            <a:pPr marL="216000" indent="-215640">
              <a:lnSpc>
                <a:spcPct val="100000"/>
              </a:lnSpc>
              <a:buClr>
                <a:srgbClr val="000000"/>
              </a:buClr>
              <a:buSzPct val="45000"/>
              <a:buFont typeface="Wingdings" charset="2"/>
              <a:buChar char=""/>
            </a:pPr>
            <a:r>
              <a:rPr b="0" lang="en-US" sz="2000" spc="-1" strike="noStrike">
                <a:solidFill>
                  <a:srgbClr val="ff8000"/>
                </a:solidFill>
                <a:latin typeface="Arial"/>
                <a:ea typeface="Noto Sans CJK SC"/>
              </a:rPr>
              <a:t>B</a:t>
            </a:r>
            <a:r>
              <a:rPr b="0" lang="en-US" sz="2000" spc="-1" strike="noStrike" baseline="-33000">
                <a:solidFill>
                  <a:srgbClr val="ff8000"/>
                </a:solidFill>
                <a:latin typeface="Arial"/>
                <a:ea typeface="Noto Sans CJK SC"/>
              </a:rPr>
              <a:t>i</a:t>
            </a:r>
            <a:r>
              <a:rPr b="0" lang="en-US" sz="2000" spc="-1" strike="noStrike">
                <a:solidFill>
                  <a:srgbClr val="000000"/>
                </a:solidFill>
                <a:latin typeface="Arial"/>
                <a:ea typeface="Noto Sans CJK SC"/>
              </a:rPr>
              <a:t>: a coefficient, weight or effect size estimate for that term; it can have useful units, like BOLD % signal change, if </a:t>
            </a:r>
            <a:r>
              <a:rPr b="1" lang="en-US" sz="2000" spc="-1" strike="noStrike">
                <a:solidFill>
                  <a:srgbClr val="000000"/>
                </a:solidFill>
                <a:latin typeface="Arial"/>
                <a:ea typeface="Noto Sans CJK SC"/>
              </a:rPr>
              <a:t>y</a:t>
            </a:r>
            <a:r>
              <a:rPr b="0" lang="en-US" sz="2000" spc="-1" strike="noStrike">
                <a:solidFill>
                  <a:srgbClr val="000000"/>
                </a:solidFill>
                <a:latin typeface="Arial"/>
                <a:ea typeface="Noto Sans CJK SC"/>
              </a:rPr>
              <a:t> and the regressors are well-scaled</a:t>
            </a:r>
            <a:endParaRPr b="0" lang="en-US" sz="2000" spc="-1" strike="noStrike">
              <a:latin typeface="Arial"/>
            </a:endParaRPr>
          </a:p>
          <a:p>
            <a:pPr marL="216000" indent="-215640">
              <a:lnSpc>
                <a:spcPct val="100000"/>
              </a:lnSpc>
              <a:buClr>
                <a:srgbClr val="000000"/>
              </a:buClr>
              <a:buSzPct val="45000"/>
              <a:buFont typeface="Wingdings" charset="2"/>
              <a:buChar char=""/>
            </a:pPr>
            <a:r>
              <a:rPr b="0" i="1" lang="en-US" sz="2000" spc="-1" strike="noStrike">
                <a:solidFill>
                  <a:srgbClr val="ff8000"/>
                </a:solidFill>
                <a:latin typeface="Arial"/>
                <a:ea typeface="Arial"/>
              </a:rPr>
              <a:t>t</a:t>
            </a:r>
            <a:r>
              <a:rPr b="0" lang="en-US" sz="2000" spc="-1" strike="noStrike" baseline="-33000">
                <a:solidFill>
                  <a:srgbClr val="ff8000"/>
                </a:solidFill>
                <a:latin typeface="Arial"/>
                <a:ea typeface="Arial"/>
              </a:rPr>
              <a:t>i</a:t>
            </a:r>
            <a:r>
              <a:rPr b="0" lang="en-US" sz="2000" spc="-1" strike="noStrike">
                <a:solidFill>
                  <a:srgbClr val="000000"/>
                </a:solidFill>
                <a:latin typeface="Arial"/>
                <a:ea typeface="Arial"/>
              </a:rPr>
              <a:t>:</a:t>
            </a:r>
            <a:r>
              <a:rPr b="0" lang="en-US" sz="2000" spc="-1" strike="noStrike" baseline="-33000">
                <a:solidFill>
                  <a:srgbClr val="ff8000"/>
                </a:solidFill>
                <a:latin typeface="Arial"/>
                <a:ea typeface="Arial"/>
              </a:rPr>
              <a:t> </a:t>
            </a:r>
            <a:r>
              <a:rPr b="0" lang="en-US" sz="2000" spc="-1" strike="noStrike">
                <a:solidFill>
                  <a:srgbClr val="000000"/>
                </a:solidFill>
                <a:latin typeface="Arial"/>
                <a:ea typeface="Arial"/>
              </a:rPr>
              <a:t>a t-statistic for the coefficient, which is related to the estimated standard error </a:t>
            </a:r>
            <a:r>
              <a:rPr b="0" lang="en-US" sz="2000" spc="-1" strike="noStrike">
                <a:solidFill>
                  <a:srgbClr val="ff8000"/>
                </a:solidFill>
                <a:latin typeface="Arial"/>
                <a:ea typeface="Arial"/>
              </a:rPr>
              <a:t>σ</a:t>
            </a:r>
            <a:r>
              <a:rPr b="0" lang="en-US" sz="2000" spc="-1" strike="noStrike" baseline="-33000">
                <a:solidFill>
                  <a:srgbClr val="ff8000"/>
                </a:solidFill>
                <a:latin typeface="Arial"/>
                <a:ea typeface="Arial"/>
              </a:rPr>
              <a:t>i</a:t>
            </a:r>
            <a:r>
              <a:rPr b="0" lang="en-US" sz="2000" spc="-1" strike="noStrike">
                <a:solidFill>
                  <a:srgbClr val="ff8000"/>
                </a:solidFill>
                <a:latin typeface="Arial"/>
                <a:ea typeface="Arial"/>
              </a:rPr>
              <a:t> = </a:t>
            </a:r>
            <a:r>
              <a:rPr b="0" lang="en-US" sz="2000" spc="-1" strike="noStrike">
                <a:solidFill>
                  <a:srgbClr val="ff8000"/>
                </a:solidFill>
                <a:latin typeface="Arial"/>
                <a:ea typeface="Noto Sans CJK SC"/>
              </a:rPr>
              <a:t>B</a:t>
            </a:r>
            <a:r>
              <a:rPr b="0" lang="en-US" sz="2000" spc="-1" strike="noStrike" baseline="-33000">
                <a:solidFill>
                  <a:srgbClr val="ff8000"/>
                </a:solidFill>
                <a:latin typeface="Arial"/>
                <a:ea typeface="Arial"/>
              </a:rPr>
              <a:t>i</a:t>
            </a:r>
            <a:r>
              <a:rPr b="0" lang="en-US" sz="2000" spc="-1" strike="noStrike">
                <a:solidFill>
                  <a:srgbClr val="ff8000"/>
                </a:solidFill>
                <a:latin typeface="Arial"/>
                <a:ea typeface="Arial"/>
              </a:rPr>
              <a:t>/</a:t>
            </a:r>
            <a:r>
              <a:rPr b="0" i="1" lang="en-US" sz="2000" spc="-1" strike="noStrike">
                <a:solidFill>
                  <a:srgbClr val="ff8000"/>
                </a:solidFill>
                <a:latin typeface="Arial"/>
                <a:ea typeface="Arial"/>
              </a:rPr>
              <a:t>t</a:t>
            </a:r>
            <a:r>
              <a:rPr b="0" lang="en-US" sz="2000" spc="-1" strike="noStrike" baseline="-33000">
                <a:solidFill>
                  <a:srgbClr val="ff8000"/>
                </a:solidFill>
                <a:latin typeface="Arial"/>
                <a:ea typeface="Noto Sans CJK SC"/>
              </a:rPr>
              <a:t>i</a:t>
            </a:r>
            <a:r>
              <a:rPr b="0" lang="en-US" sz="2000" spc="-1" strike="noStrike">
                <a:solidFill>
                  <a:srgbClr val="000000"/>
                </a:solidFill>
                <a:latin typeface="Arial"/>
                <a:ea typeface="Arial"/>
              </a:rPr>
              <a:t>; it provides uncertainty information for the estimate (and can be translated to significance, knowing the stat’s degrees of freedom)</a:t>
            </a:r>
            <a:endParaRPr b="0" lang="en-US" sz="2000" spc="-1" strike="noStrike">
              <a:latin typeface="Arial"/>
            </a:endParaRPr>
          </a:p>
        </p:txBody>
      </p:sp>
      <p:sp>
        <p:nvSpPr>
          <p:cNvPr id="279" name="CustomShape 32"/>
          <p:cNvSpPr/>
          <p:nvPr/>
        </p:nvSpPr>
        <p:spPr>
          <a:xfrm>
            <a:off x="251280" y="5011200"/>
            <a:ext cx="332640" cy="34632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1800" spc="-1" strike="noStrike">
                <a:solidFill>
                  <a:srgbClr val="ff8000"/>
                </a:solidFill>
                <a:latin typeface="Arial"/>
                <a:ea typeface="Noto Sans CJK SC"/>
              </a:rPr>
              <a:t>^</a:t>
            </a:r>
            <a:endParaRPr b="0" lang="en-US" sz="1800" spc="-1" strike="noStrike">
              <a:latin typeface="Arial"/>
            </a:endParaRPr>
          </a:p>
        </p:txBody>
      </p:sp>
      <p:sp>
        <p:nvSpPr>
          <p:cNvPr id="280" name="CustomShape 33"/>
          <p:cNvSpPr/>
          <p:nvPr/>
        </p:nvSpPr>
        <p:spPr>
          <a:xfrm>
            <a:off x="1332000" y="6019920"/>
            <a:ext cx="332640" cy="34632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1800" spc="-1" strike="noStrike">
                <a:solidFill>
                  <a:srgbClr val="ff8000"/>
                </a:solidFill>
                <a:latin typeface="Arial"/>
                <a:ea typeface="Noto Sans CJK SC"/>
              </a:rPr>
              <a:t>^</a:t>
            </a:r>
            <a:endParaRPr b="0" lang="en-US" sz="1800" spc="-1" strike="noStrike">
              <a:latin typeface="Arial"/>
            </a:endParaRPr>
          </a:p>
        </p:txBody>
      </p:sp>
      <p:sp>
        <p:nvSpPr>
          <p:cNvPr id="281" name="CustomShape 34"/>
          <p:cNvSpPr/>
          <p:nvPr/>
        </p:nvSpPr>
        <p:spPr>
          <a:xfrm>
            <a:off x="864360" y="6056280"/>
            <a:ext cx="332640" cy="34632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1800" spc="-1" strike="noStrike">
                <a:solidFill>
                  <a:srgbClr val="ff8000"/>
                </a:solidFill>
                <a:latin typeface="Arial"/>
                <a:ea typeface="Noto Sans CJK SC"/>
              </a:rPr>
              <a:t>^</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2" name="CustomShape 1"/>
          <p:cNvSpPr/>
          <p:nvPr/>
        </p:nvSpPr>
        <p:spPr>
          <a:xfrm>
            <a:off x="1315080" y="617760"/>
            <a:ext cx="6513840" cy="53820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en-US" sz="2600" spc="-1" strike="noStrike">
                <a:solidFill>
                  <a:srgbClr val="000000"/>
                </a:solidFill>
                <a:latin typeface="Arial"/>
                <a:ea typeface="Noto Sans CJK SC"/>
              </a:rPr>
              <a:t>y</a:t>
            </a:r>
            <a:r>
              <a:rPr b="0" lang="en-US" sz="2600" spc="-1" strike="noStrike">
                <a:solidFill>
                  <a:srgbClr val="000000"/>
                </a:solidFill>
                <a:latin typeface="Arial"/>
                <a:ea typeface="Noto Sans CJK SC"/>
              </a:rPr>
              <a:t> = B</a:t>
            </a:r>
            <a:r>
              <a:rPr b="0" lang="en-US" sz="2600" spc="-1" strike="noStrike" baseline="-33000">
                <a:solidFill>
                  <a:srgbClr val="000000"/>
                </a:solidFill>
                <a:latin typeface="Arial"/>
                <a:ea typeface="Noto Sans CJK SC"/>
              </a:rPr>
              <a:t>0</a:t>
            </a:r>
            <a:r>
              <a:rPr b="1" lang="en-US" sz="2600" spc="-1" strike="noStrike">
                <a:solidFill>
                  <a:srgbClr val="000000"/>
                </a:solidFill>
                <a:latin typeface="Arial"/>
                <a:ea typeface="Noto Sans CJK SC"/>
              </a:rPr>
              <a:t>1</a:t>
            </a:r>
            <a:r>
              <a:rPr b="0" lang="en-US" sz="2600" spc="-1" strike="noStrike">
                <a:solidFill>
                  <a:srgbClr val="000000"/>
                </a:solidFill>
                <a:latin typeface="Arial"/>
                <a:ea typeface="Noto Sans CJK SC"/>
              </a:rPr>
              <a:t> + B</a:t>
            </a:r>
            <a:r>
              <a:rPr b="0" lang="en-US" sz="2600" spc="-1" strike="noStrike" baseline="-33000">
                <a:solidFill>
                  <a:srgbClr val="000000"/>
                </a:solidFill>
                <a:latin typeface="Arial"/>
                <a:ea typeface="Noto Sans CJK SC"/>
              </a:rPr>
              <a:t>1</a:t>
            </a:r>
            <a:r>
              <a:rPr b="1" lang="en-US" sz="2600" spc="-1" strike="noStrike">
                <a:solidFill>
                  <a:srgbClr val="000000"/>
                </a:solidFill>
                <a:latin typeface="Arial"/>
                <a:ea typeface="Noto Sans CJK SC"/>
              </a:rPr>
              <a:t>x</a:t>
            </a:r>
            <a:r>
              <a:rPr b="1" lang="en-US" sz="2600" spc="-1" strike="noStrike" baseline="-33000">
                <a:solidFill>
                  <a:srgbClr val="000000"/>
                </a:solidFill>
                <a:latin typeface="Arial"/>
                <a:ea typeface="Noto Sans CJK SC"/>
              </a:rPr>
              <a:t>1</a:t>
            </a:r>
            <a:r>
              <a:rPr b="0" lang="en-US" sz="2600" spc="-1" strike="noStrike">
                <a:solidFill>
                  <a:srgbClr val="000000"/>
                </a:solidFill>
                <a:latin typeface="Arial"/>
                <a:ea typeface="Noto Sans CJK SC"/>
              </a:rPr>
              <a:t> + B</a:t>
            </a:r>
            <a:r>
              <a:rPr b="0" lang="en-US" sz="2600" spc="-1" strike="noStrike" baseline="-33000">
                <a:solidFill>
                  <a:srgbClr val="000000"/>
                </a:solidFill>
                <a:latin typeface="Arial"/>
                <a:ea typeface="Noto Sans CJK SC"/>
              </a:rPr>
              <a:t>2</a:t>
            </a:r>
            <a:r>
              <a:rPr b="1" lang="en-US" sz="2600" spc="-1" strike="noStrike">
                <a:solidFill>
                  <a:srgbClr val="000000"/>
                </a:solidFill>
                <a:latin typeface="Arial"/>
                <a:ea typeface="Noto Sans CJK SC"/>
              </a:rPr>
              <a:t>x</a:t>
            </a:r>
            <a:r>
              <a:rPr b="1" lang="en-US" sz="2600" spc="-1" strike="noStrike" baseline="-33000">
                <a:solidFill>
                  <a:srgbClr val="000000"/>
                </a:solidFill>
                <a:latin typeface="Arial"/>
                <a:ea typeface="Noto Sans CJK SC"/>
              </a:rPr>
              <a:t>2</a:t>
            </a:r>
            <a:r>
              <a:rPr b="0" lang="en-US" sz="2600" spc="-1" strike="noStrike">
                <a:solidFill>
                  <a:srgbClr val="000000"/>
                </a:solidFill>
                <a:latin typeface="Arial"/>
                <a:ea typeface="Noto Sans CJK SC"/>
              </a:rPr>
              <a:t> + B</a:t>
            </a:r>
            <a:r>
              <a:rPr b="0" lang="en-US" sz="2600" spc="-1" strike="noStrike" baseline="-33000">
                <a:solidFill>
                  <a:srgbClr val="000000"/>
                </a:solidFill>
                <a:latin typeface="Arial"/>
                <a:ea typeface="Noto Sans CJK SC"/>
              </a:rPr>
              <a:t>3</a:t>
            </a:r>
            <a:r>
              <a:rPr b="1" lang="en-US" sz="2600" spc="-1" strike="noStrike">
                <a:solidFill>
                  <a:srgbClr val="000000"/>
                </a:solidFill>
                <a:latin typeface="Arial"/>
                <a:ea typeface="Noto Sans CJK SC"/>
              </a:rPr>
              <a:t>x</a:t>
            </a:r>
            <a:r>
              <a:rPr b="1" lang="en-US" sz="2600" spc="-1" strike="noStrike" baseline="-33000">
                <a:solidFill>
                  <a:srgbClr val="000000"/>
                </a:solidFill>
                <a:latin typeface="Arial"/>
                <a:ea typeface="Noto Sans CJK SC"/>
              </a:rPr>
              <a:t>3</a:t>
            </a:r>
            <a:r>
              <a:rPr b="1" lang="en-US" sz="2600" spc="-1" strike="noStrike">
                <a:solidFill>
                  <a:srgbClr val="000000"/>
                </a:solidFill>
                <a:latin typeface="Arial"/>
                <a:ea typeface="Noto Sans CJK SC"/>
              </a:rPr>
              <a:t> </a:t>
            </a:r>
            <a:r>
              <a:rPr b="0" lang="en-US" sz="2600" spc="-1" strike="noStrike">
                <a:solidFill>
                  <a:srgbClr val="000000"/>
                </a:solidFill>
                <a:latin typeface="Arial"/>
                <a:ea typeface="Noto Sans CJK SC"/>
              </a:rPr>
              <a:t>+ B</a:t>
            </a:r>
            <a:r>
              <a:rPr b="0" lang="en-US" sz="2600" spc="-1" strike="noStrike" baseline="-33000">
                <a:solidFill>
                  <a:srgbClr val="000000"/>
                </a:solidFill>
                <a:latin typeface="Arial"/>
                <a:ea typeface="Noto Sans CJK SC"/>
              </a:rPr>
              <a:t>4</a:t>
            </a:r>
            <a:r>
              <a:rPr b="1" lang="en-US" sz="2600" spc="-1" strike="noStrike">
                <a:solidFill>
                  <a:srgbClr val="000000"/>
                </a:solidFill>
                <a:latin typeface="Arial"/>
                <a:ea typeface="Noto Sans CJK SC"/>
              </a:rPr>
              <a:t>x</a:t>
            </a:r>
            <a:r>
              <a:rPr b="1" lang="en-US" sz="2600" spc="-1" strike="noStrike" baseline="-33000">
                <a:solidFill>
                  <a:srgbClr val="000000"/>
                </a:solidFill>
                <a:latin typeface="Arial"/>
                <a:ea typeface="Noto Sans CJK SC"/>
              </a:rPr>
              <a:t>4</a:t>
            </a:r>
            <a:r>
              <a:rPr b="0" lang="en-US" sz="2600" spc="-1" strike="noStrike">
                <a:solidFill>
                  <a:srgbClr val="000000"/>
                </a:solidFill>
                <a:latin typeface="Arial"/>
                <a:ea typeface="Noto Sans CJK SC"/>
              </a:rPr>
              <a:t> +… + </a:t>
            </a:r>
            <a:r>
              <a:rPr b="1" lang="en-US" sz="2600" spc="-1" strike="noStrike">
                <a:solidFill>
                  <a:srgbClr val="000000"/>
                </a:solidFill>
                <a:latin typeface="Arial"/>
                <a:ea typeface="Arial"/>
              </a:rPr>
              <a:t>ε </a:t>
            </a:r>
            <a:endParaRPr b="0" lang="en-US" sz="2600" spc="-1" strike="noStrike">
              <a:latin typeface="Arial"/>
            </a:endParaRPr>
          </a:p>
        </p:txBody>
      </p:sp>
      <p:sp>
        <p:nvSpPr>
          <p:cNvPr id="283" name="CustomShape 2"/>
          <p:cNvSpPr/>
          <p:nvPr/>
        </p:nvSpPr>
        <p:spPr>
          <a:xfrm>
            <a:off x="2015280" y="0"/>
            <a:ext cx="5000760" cy="45900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en-US" sz="2600" spc="-1" strike="noStrike" u="sng">
                <a:solidFill>
                  <a:srgbClr val="000000"/>
                </a:solidFill>
                <a:uFillTx/>
                <a:latin typeface="Arial"/>
                <a:ea typeface="Noto Sans CJK SC"/>
              </a:rPr>
              <a:t>Linear regression sidenote</a:t>
            </a:r>
            <a:endParaRPr b="0" lang="en-US" sz="2600" spc="-1" strike="noStrike">
              <a:latin typeface="Arial"/>
            </a:endParaRPr>
          </a:p>
        </p:txBody>
      </p:sp>
      <p:sp>
        <p:nvSpPr>
          <p:cNvPr id="284" name="CustomShape 3"/>
          <p:cNvSpPr/>
          <p:nvPr/>
        </p:nvSpPr>
        <p:spPr>
          <a:xfrm rot="18900000">
            <a:off x="1269000" y="682200"/>
            <a:ext cx="398160" cy="380880"/>
          </a:xfrm>
          <a:prstGeom prst="rect">
            <a:avLst/>
          </a:prstGeom>
          <a:noFill/>
          <a:ln w="19080">
            <a:solidFill>
              <a:srgbClr val="000000"/>
            </a:solidFill>
            <a:round/>
          </a:ln>
        </p:spPr>
        <p:style>
          <a:lnRef idx="0"/>
          <a:fillRef idx="0"/>
          <a:effectRef idx="0"/>
          <a:fontRef idx="minor"/>
        </p:style>
      </p:sp>
      <p:sp>
        <p:nvSpPr>
          <p:cNvPr id="285" name="CustomShape 4"/>
          <p:cNvSpPr/>
          <p:nvPr/>
        </p:nvSpPr>
        <p:spPr>
          <a:xfrm>
            <a:off x="2300760" y="617760"/>
            <a:ext cx="255600" cy="504720"/>
          </a:xfrm>
          <a:prstGeom prst="rect">
            <a:avLst/>
          </a:prstGeom>
          <a:noFill/>
          <a:ln w="19080">
            <a:solidFill>
              <a:srgbClr val="800080"/>
            </a:solidFill>
            <a:round/>
          </a:ln>
        </p:spPr>
        <p:style>
          <a:lnRef idx="0"/>
          <a:fillRef idx="0"/>
          <a:effectRef idx="0"/>
          <a:fontRef idx="minor"/>
        </p:style>
      </p:sp>
      <p:sp>
        <p:nvSpPr>
          <p:cNvPr id="286" name="CustomShape 5"/>
          <p:cNvSpPr/>
          <p:nvPr/>
        </p:nvSpPr>
        <p:spPr>
          <a:xfrm>
            <a:off x="7383960" y="720360"/>
            <a:ext cx="325800" cy="307800"/>
          </a:xfrm>
          <a:prstGeom prst="ellipse">
            <a:avLst/>
          </a:prstGeom>
          <a:noFill/>
          <a:ln w="19080">
            <a:solidFill>
              <a:srgbClr val="00a933"/>
            </a:solidFill>
            <a:round/>
          </a:ln>
        </p:spPr>
        <p:style>
          <a:lnRef idx="0"/>
          <a:fillRef idx="0"/>
          <a:effectRef idx="0"/>
          <a:fontRef idx="minor"/>
        </p:style>
      </p:sp>
      <p:sp>
        <p:nvSpPr>
          <p:cNvPr id="287" name="Line 6"/>
          <p:cNvSpPr/>
          <p:nvPr/>
        </p:nvSpPr>
        <p:spPr>
          <a:xfrm flipH="1" flipV="1">
            <a:off x="2449080" y="1169640"/>
            <a:ext cx="2828880" cy="584280"/>
          </a:xfrm>
          <a:prstGeom prst="line">
            <a:avLst/>
          </a:prstGeom>
          <a:ln w="19080">
            <a:solidFill>
              <a:srgbClr val="800080"/>
            </a:solidFill>
            <a:round/>
            <a:tailEnd len="med" type="triangle" w="med"/>
          </a:ln>
        </p:spPr>
        <p:style>
          <a:lnRef idx="0"/>
          <a:fillRef idx="0"/>
          <a:effectRef idx="0"/>
          <a:fontRef idx="minor"/>
        </p:style>
      </p:sp>
      <p:sp>
        <p:nvSpPr>
          <p:cNvPr id="288" name="Line 7"/>
          <p:cNvSpPr/>
          <p:nvPr/>
        </p:nvSpPr>
        <p:spPr>
          <a:xfrm flipH="1" flipV="1">
            <a:off x="3351960" y="1171440"/>
            <a:ext cx="1933200" cy="584280"/>
          </a:xfrm>
          <a:prstGeom prst="line">
            <a:avLst/>
          </a:prstGeom>
          <a:ln w="19080">
            <a:solidFill>
              <a:srgbClr val="800080"/>
            </a:solidFill>
            <a:round/>
            <a:tailEnd len="med" type="triangle" w="med"/>
          </a:ln>
        </p:spPr>
        <p:style>
          <a:lnRef idx="0"/>
          <a:fillRef idx="0"/>
          <a:effectRef idx="0"/>
          <a:fontRef idx="minor"/>
        </p:style>
      </p:sp>
      <p:sp>
        <p:nvSpPr>
          <p:cNvPr id="289" name="Line 8"/>
          <p:cNvSpPr/>
          <p:nvPr/>
        </p:nvSpPr>
        <p:spPr>
          <a:xfrm flipH="1" flipV="1">
            <a:off x="4314960" y="1156320"/>
            <a:ext cx="977760" cy="604440"/>
          </a:xfrm>
          <a:prstGeom prst="line">
            <a:avLst/>
          </a:prstGeom>
          <a:ln w="19080">
            <a:solidFill>
              <a:srgbClr val="800080"/>
            </a:solidFill>
            <a:round/>
            <a:tailEnd len="med" type="triangle" w="med"/>
          </a:ln>
        </p:spPr>
        <p:style>
          <a:lnRef idx="0"/>
          <a:fillRef idx="0"/>
          <a:effectRef idx="0"/>
          <a:fontRef idx="minor"/>
        </p:style>
      </p:sp>
      <p:sp>
        <p:nvSpPr>
          <p:cNvPr id="290" name="Line 9"/>
          <p:cNvSpPr/>
          <p:nvPr/>
        </p:nvSpPr>
        <p:spPr>
          <a:xfrm flipV="1">
            <a:off x="5299920" y="1171440"/>
            <a:ext cx="0" cy="594360"/>
          </a:xfrm>
          <a:prstGeom prst="line">
            <a:avLst/>
          </a:prstGeom>
          <a:ln w="19080">
            <a:solidFill>
              <a:srgbClr val="800080"/>
            </a:solidFill>
            <a:round/>
            <a:tailEnd len="med" type="triangle" w="med"/>
          </a:ln>
        </p:spPr>
        <p:style>
          <a:lnRef idx="0"/>
          <a:fillRef idx="0"/>
          <a:effectRef idx="0"/>
          <a:fontRef idx="minor"/>
        </p:style>
      </p:sp>
      <p:sp>
        <p:nvSpPr>
          <p:cNvPr id="291" name="Line 10"/>
          <p:cNvSpPr/>
          <p:nvPr/>
        </p:nvSpPr>
        <p:spPr>
          <a:xfrm flipV="1">
            <a:off x="5299920" y="1156320"/>
            <a:ext cx="1001520" cy="614520"/>
          </a:xfrm>
          <a:prstGeom prst="line">
            <a:avLst/>
          </a:prstGeom>
          <a:ln w="19080">
            <a:solidFill>
              <a:srgbClr val="800080"/>
            </a:solidFill>
            <a:round/>
            <a:tailEnd len="med" type="triangle" w="med"/>
          </a:ln>
        </p:spPr>
        <p:style>
          <a:lnRef idx="0"/>
          <a:fillRef idx="0"/>
          <a:effectRef idx="0"/>
          <a:fontRef idx="minor"/>
        </p:style>
      </p:sp>
      <p:sp>
        <p:nvSpPr>
          <p:cNvPr id="292" name="Line 11"/>
          <p:cNvSpPr/>
          <p:nvPr/>
        </p:nvSpPr>
        <p:spPr>
          <a:xfrm flipV="1">
            <a:off x="2901240" y="1156320"/>
            <a:ext cx="2936880" cy="661320"/>
          </a:xfrm>
          <a:prstGeom prst="line">
            <a:avLst/>
          </a:prstGeom>
          <a:ln w="19080">
            <a:solidFill>
              <a:srgbClr val="ff8000"/>
            </a:solidFill>
            <a:custDash>
              <a:ds d="197000" sp="197000"/>
            </a:custDash>
            <a:round/>
            <a:tailEnd len="med" type="triangle" w="med"/>
          </a:ln>
        </p:spPr>
        <p:style>
          <a:lnRef idx="0"/>
          <a:fillRef idx="0"/>
          <a:effectRef idx="0"/>
          <a:fontRef idx="minor"/>
        </p:style>
      </p:sp>
      <p:sp>
        <p:nvSpPr>
          <p:cNvPr id="293" name="Line 12"/>
          <p:cNvSpPr/>
          <p:nvPr/>
        </p:nvSpPr>
        <p:spPr>
          <a:xfrm flipV="1">
            <a:off x="2894400" y="1171440"/>
            <a:ext cx="2017800" cy="651240"/>
          </a:xfrm>
          <a:prstGeom prst="line">
            <a:avLst/>
          </a:prstGeom>
          <a:ln w="19080">
            <a:solidFill>
              <a:srgbClr val="ff8000"/>
            </a:solidFill>
            <a:custDash>
              <a:ds d="197000" sp="197000"/>
            </a:custDash>
            <a:round/>
            <a:tailEnd len="med" type="triangle" w="med"/>
          </a:ln>
        </p:spPr>
        <p:style>
          <a:lnRef idx="0"/>
          <a:fillRef idx="0"/>
          <a:effectRef idx="0"/>
          <a:fontRef idx="minor"/>
        </p:style>
      </p:sp>
      <p:sp>
        <p:nvSpPr>
          <p:cNvPr id="294" name="Line 13"/>
          <p:cNvSpPr/>
          <p:nvPr/>
        </p:nvSpPr>
        <p:spPr>
          <a:xfrm flipV="1">
            <a:off x="2887560" y="1171440"/>
            <a:ext cx="1012680" cy="656280"/>
          </a:xfrm>
          <a:prstGeom prst="line">
            <a:avLst/>
          </a:prstGeom>
          <a:ln w="19080">
            <a:solidFill>
              <a:srgbClr val="ff8000"/>
            </a:solidFill>
            <a:custDash>
              <a:ds d="197000" sp="197000"/>
            </a:custDash>
            <a:round/>
            <a:tailEnd len="med" type="triangle" w="med"/>
          </a:ln>
        </p:spPr>
        <p:style>
          <a:lnRef idx="0"/>
          <a:fillRef idx="0"/>
          <a:effectRef idx="0"/>
          <a:fontRef idx="minor"/>
        </p:style>
      </p:sp>
      <p:sp>
        <p:nvSpPr>
          <p:cNvPr id="295" name="Line 14"/>
          <p:cNvSpPr/>
          <p:nvPr/>
        </p:nvSpPr>
        <p:spPr>
          <a:xfrm flipV="1">
            <a:off x="2880720" y="1156320"/>
            <a:ext cx="117720" cy="676440"/>
          </a:xfrm>
          <a:prstGeom prst="line">
            <a:avLst/>
          </a:prstGeom>
          <a:ln w="19080">
            <a:solidFill>
              <a:srgbClr val="ff8000"/>
            </a:solidFill>
            <a:custDash>
              <a:ds d="197000" sp="197000"/>
            </a:custDash>
            <a:round/>
            <a:tailEnd len="med" type="triangle" w="med"/>
          </a:ln>
        </p:spPr>
        <p:style>
          <a:lnRef idx="0"/>
          <a:fillRef idx="0"/>
          <a:effectRef idx="0"/>
          <a:fontRef idx="minor"/>
        </p:style>
      </p:sp>
      <p:sp>
        <p:nvSpPr>
          <p:cNvPr id="296" name="Line 15"/>
          <p:cNvSpPr/>
          <p:nvPr/>
        </p:nvSpPr>
        <p:spPr>
          <a:xfrm flipH="1" flipV="1">
            <a:off x="2145240" y="1156320"/>
            <a:ext cx="761760" cy="681480"/>
          </a:xfrm>
          <a:prstGeom prst="line">
            <a:avLst/>
          </a:prstGeom>
          <a:ln w="19080">
            <a:solidFill>
              <a:srgbClr val="ff8000"/>
            </a:solidFill>
            <a:custDash>
              <a:ds d="197000" sp="197000"/>
            </a:custDash>
            <a:round/>
            <a:tailEnd len="med" type="triangle" w="med"/>
          </a:ln>
        </p:spPr>
        <p:style>
          <a:lnRef idx="0"/>
          <a:fillRef idx="0"/>
          <a:effectRef idx="0"/>
          <a:fontRef idx="minor"/>
        </p:style>
      </p:sp>
      <p:sp>
        <p:nvSpPr>
          <p:cNvPr id="297" name="Line 16"/>
          <p:cNvSpPr/>
          <p:nvPr/>
        </p:nvSpPr>
        <p:spPr>
          <a:xfrm flipV="1">
            <a:off x="7534440" y="1127880"/>
            <a:ext cx="0" cy="584280"/>
          </a:xfrm>
          <a:prstGeom prst="line">
            <a:avLst/>
          </a:prstGeom>
          <a:ln w="19080">
            <a:solidFill>
              <a:srgbClr val="00a933"/>
            </a:solidFill>
            <a:custDash>
              <a:ds d="197000" sp="197000"/>
            </a:custDash>
            <a:round/>
            <a:tailEnd len="med" type="triangle" w="med"/>
          </a:ln>
        </p:spPr>
        <p:style>
          <a:lnRef idx="0"/>
          <a:fillRef idx="0"/>
          <a:effectRef idx="0"/>
          <a:fontRef idx="minor"/>
        </p:style>
      </p:sp>
      <p:sp>
        <p:nvSpPr>
          <p:cNvPr id="298" name="Line 17"/>
          <p:cNvSpPr/>
          <p:nvPr/>
        </p:nvSpPr>
        <p:spPr>
          <a:xfrm flipV="1">
            <a:off x="1052640" y="1156320"/>
            <a:ext cx="409680" cy="633240"/>
          </a:xfrm>
          <a:prstGeom prst="line">
            <a:avLst/>
          </a:prstGeom>
          <a:ln w="19080">
            <a:solidFill>
              <a:srgbClr val="000000"/>
            </a:solidFill>
            <a:round/>
            <a:tailEnd len="med" type="triangle" w="med"/>
          </a:ln>
        </p:spPr>
        <p:style>
          <a:lnRef idx="0"/>
          <a:fillRef idx="0"/>
          <a:effectRef idx="0"/>
          <a:fontRef idx="minor"/>
        </p:style>
      </p:sp>
      <p:sp>
        <p:nvSpPr>
          <p:cNvPr id="299" name="CustomShape 18"/>
          <p:cNvSpPr/>
          <p:nvPr/>
        </p:nvSpPr>
        <p:spPr>
          <a:xfrm>
            <a:off x="1920960" y="617760"/>
            <a:ext cx="353880" cy="509760"/>
          </a:xfrm>
          <a:prstGeom prst="rect">
            <a:avLst/>
          </a:prstGeom>
          <a:noFill/>
          <a:ln w="19080">
            <a:solidFill>
              <a:srgbClr val="ff8000"/>
            </a:solidFill>
            <a:round/>
          </a:ln>
        </p:spPr>
        <p:style>
          <a:lnRef idx="0"/>
          <a:fillRef idx="0"/>
          <a:effectRef idx="0"/>
          <a:fontRef idx="minor"/>
        </p:style>
      </p:sp>
      <p:sp>
        <p:nvSpPr>
          <p:cNvPr id="300" name="CustomShape 19"/>
          <p:cNvSpPr/>
          <p:nvPr/>
        </p:nvSpPr>
        <p:spPr>
          <a:xfrm>
            <a:off x="3193200" y="617760"/>
            <a:ext cx="255600" cy="504720"/>
          </a:xfrm>
          <a:prstGeom prst="rect">
            <a:avLst/>
          </a:prstGeom>
          <a:noFill/>
          <a:ln w="19080">
            <a:solidFill>
              <a:srgbClr val="800080"/>
            </a:solidFill>
            <a:round/>
          </a:ln>
        </p:spPr>
        <p:style>
          <a:lnRef idx="0"/>
          <a:fillRef idx="0"/>
          <a:effectRef idx="0"/>
          <a:fontRef idx="minor"/>
        </p:style>
      </p:sp>
      <p:sp>
        <p:nvSpPr>
          <p:cNvPr id="301" name="CustomShape 20"/>
          <p:cNvSpPr/>
          <p:nvPr/>
        </p:nvSpPr>
        <p:spPr>
          <a:xfrm>
            <a:off x="2813400" y="617760"/>
            <a:ext cx="353880" cy="509760"/>
          </a:xfrm>
          <a:prstGeom prst="rect">
            <a:avLst/>
          </a:prstGeom>
          <a:noFill/>
          <a:ln w="19080">
            <a:solidFill>
              <a:srgbClr val="ff8000"/>
            </a:solidFill>
            <a:round/>
          </a:ln>
        </p:spPr>
        <p:style>
          <a:lnRef idx="0"/>
          <a:fillRef idx="0"/>
          <a:effectRef idx="0"/>
          <a:fontRef idx="minor"/>
        </p:style>
      </p:sp>
      <p:sp>
        <p:nvSpPr>
          <p:cNvPr id="302" name="CustomShape 21"/>
          <p:cNvSpPr/>
          <p:nvPr/>
        </p:nvSpPr>
        <p:spPr>
          <a:xfrm>
            <a:off x="4215960" y="617760"/>
            <a:ext cx="255600" cy="504720"/>
          </a:xfrm>
          <a:prstGeom prst="rect">
            <a:avLst/>
          </a:prstGeom>
          <a:noFill/>
          <a:ln w="19080">
            <a:solidFill>
              <a:srgbClr val="800080"/>
            </a:solidFill>
            <a:round/>
          </a:ln>
        </p:spPr>
        <p:style>
          <a:lnRef idx="0"/>
          <a:fillRef idx="0"/>
          <a:effectRef idx="0"/>
          <a:fontRef idx="minor"/>
        </p:style>
      </p:sp>
      <p:sp>
        <p:nvSpPr>
          <p:cNvPr id="303" name="CustomShape 22"/>
          <p:cNvSpPr/>
          <p:nvPr/>
        </p:nvSpPr>
        <p:spPr>
          <a:xfrm>
            <a:off x="3836160" y="617760"/>
            <a:ext cx="353880" cy="509760"/>
          </a:xfrm>
          <a:prstGeom prst="rect">
            <a:avLst/>
          </a:prstGeom>
          <a:noFill/>
          <a:ln w="19080">
            <a:solidFill>
              <a:srgbClr val="ff8000"/>
            </a:solidFill>
            <a:round/>
          </a:ln>
        </p:spPr>
        <p:style>
          <a:lnRef idx="0"/>
          <a:fillRef idx="0"/>
          <a:effectRef idx="0"/>
          <a:fontRef idx="minor"/>
        </p:style>
      </p:sp>
      <p:sp>
        <p:nvSpPr>
          <p:cNvPr id="304" name="CustomShape 23"/>
          <p:cNvSpPr/>
          <p:nvPr/>
        </p:nvSpPr>
        <p:spPr>
          <a:xfrm>
            <a:off x="5183280" y="617760"/>
            <a:ext cx="255600" cy="504720"/>
          </a:xfrm>
          <a:prstGeom prst="rect">
            <a:avLst/>
          </a:prstGeom>
          <a:noFill/>
          <a:ln w="19080">
            <a:solidFill>
              <a:srgbClr val="800080"/>
            </a:solidFill>
            <a:round/>
          </a:ln>
        </p:spPr>
        <p:style>
          <a:lnRef idx="0"/>
          <a:fillRef idx="0"/>
          <a:effectRef idx="0"/>
          <a:fontRef idx="minor"/>
        </p:style>
      </p:sp>
      <p:sp>
        <p:nvSpPr>
          <p:cNvPr id="305" name="CustomShape 24"/>
          <p:cNvSpPr/>
          <p:nvPr/>
        </p:nvSpPr>
        <p:spPr>
          <a:xfrm>
            <a:off x="4803480" y="617760"/>
            <a:ext cx="353880" cy="509760"/>
          </a:xfrm>
          <a:prstGeom prst="rect">
            <a:avLst/>
          </a:prstGeom>
          <a:noFill/>
          <a:ln w="19080">
            <a:solidFill>
              <a:srgbClr val="ff8000"/>
            </a:solidFill>
            <a:round/>
          </a:ln>
        </p:spPr>
        <p:style>
          <a:lnRef idx="0"/>
          <a:fillRef idx="0"/>
          <a:effectRef idx="0"/>
          <a:fontRef idx="minor"/>
        </p:style>
      </p:sp>
      <p:sp>
        <p:nvSpPr>
          <p:cNvPr id="306" name="CustomShape 25"/>
          <p:cNvSpPr/>
          <p:nvPr/>
        </p:nvSpPr>
        <p:spPr>
          <a:xfrm>
            <a:off x="6165720" y="617760"/>
            <a:ext cx="255600" cy="504720"/>
          </a:xfrm>
          <a:prstGeom prst="rect">
            <a:avLst/>
          </a:prstGeom>
          <a:noFill/>
          <a:ln w="19080">
            <a:solidFill>
              <a:srgbClr val="800080"/>
            </a:solidFill>
            <a:round/>
          </a:ln>
        </p:spPr>
        <p:style>
          <a:lnRef idx="0"/>
          <a:fillRef idx="0"/>
          <a:effectRef idx="0"/>
          <a:fontRef idx="minor"/>
        </p:style>
      </p:sp>
      <p:sp>
        <p:nvSpPr>
          <p:cNvPr id="307" name="CustomShape 26"/>
          <p:cNvSpPr/>
          <p:nvPr/>
        </p:nvSpPr>
        <p:spPr>
          <a:xfrm>
            <a:off x="5785920" y="617760"/>
            <a:ext cx="353880" cy="509760"/>
          </a:xfrm>
          <a:prstGeom prst="rect">
            <a:avLst/>
          </a:prstGeom>
          <a:noFill/>
          <a:ln w="19080">
            <a:solidFill>
              <a:srgbClr val="ff8000"/>
            </a:solidFill>
            <a:round/>
          </a:ln>
        </p:spPr>
        <p:style>
          <a:lnRef idx="0"/>
          <a:fillRef idx="0"/>
          <a:effectRef idx="0"/>
          <a:fontRef idx="minor"/>
        </p:style>
      </p:sp>
      <p:sp>
        <p:nvSpPr>
          <p:cNvPr id="308" name="CustomShape 27"/>
          <p:cNvSpPr/>
          <p:nvPr/>
        </p:nvSpPr>
        <p:spPr>
          <a:xfrm>
            <a:off x="3989880" y="1857600"/>
            <a:ext cx="2877480" cy="321912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2400" spc="-1" strike="noStrike">
                <a:solidFill>
                  <a:srgbClr val="800080"/>
                </a:solidFill>
                <a:latin typeface="Arial"/>
                <a:ea typeface="Noto Sans CJK SC"/>
              </a:rPr>
              <a:t>created by the researcher, as the “model” or “design matrix”, via theory, experience, experimental setup, literature, etc.</a:t>
            </a:r>
            <a:endParaRPr b="0" lang="en-US" sz="2400" spc="-1" strike="noStrike">
              <a:latin typeface="Arial"/>
            </a:endParaRPr>
          </a:p>
          <a:p>
            <a:pPr>
              <a:lnSpc>
                <a:spcPct val="100000"/>
              </a:lnSpc>
            </a:pPr>
            <a:r>
              <a:rPr b="1" lang="en-US" sz="2400" spc="-1" strike="noStrike">
                <a:solidFill>
                  <a:srgbClr val="800080"/>
                </a:solidFill>
                <a:latin typeface="Arial"/>
                <a:ea typeface="Noto Sans CJK SC"/>
              </a:rPr>
              <a:t>X</a:t>
            </a:r>
            <a:r>
              <a:rPr b="0" lang="en-US" sz="2400" spc="-1" strike="noStrike">
                <a:solidFill>
                  <a:srgbClr val="800080"/>
                </a:solidFill>
                <a:latin typeface="Arial"/>
                <a:ea typeface="Noto Sans CJK SC"/>
              </a:rPr>
              <a:t> = [</a:t>
            </a:r>
            <a:r>
              <a:rPr b="1" lang="en-US" sz="2400" spc="-1" strike="noStrike">
                <a:solidFill>
                  <a:srgbClr val="800080"/>
                </a:solidFill>
                <a:latin typeface="Arial"/>
                <a:ea typeface="Noto Sans CJK SC"/>
              </a:rPr>
              <a:t>1</a:t>
            </a:r>
            <a:r>
              <a:rPr b="0" lang="en-US" sz="2400" spc="-1" strike="noStrike">
                <a:solidFill>
                  <a:srgbClr val="800080"/>
                </a:solidFill>
                <a:latin typeface="Arial"/>
                <a:ea typeface="Noto Sans CJK SC"/>
              </a:rPr>
              <a:t> </a:t>
            </a:r>
            <a:r>
              <a:rPr b="0" lang="en-US" sz="2400" spc="-1" strike="noStrike" baseline="-33000">
                <a:solidFill>
                  <a:srgbClr val="800080"/>
                </a:solidFill>
                <a:latin typeface="Arial"/>
                <a:ea typeface="Noto Sans CJK SC"/>
              </a:rPr>
              <a:t> </a:t>
            </a:r>
            <a:r>
              <a:rPr b="1" lang="en-US" sz="2400" spc="-1" strike="noStrike">
                <a:solidFill>
                  <a:srgbClr val="800080"/>
                </a:solidFill>
                <a:latin typeface="Arial"/>
                <a:ea typeface="Noto Sans CJK SC"/>
              </a:rPr>
              <a:t>x</a:t>
            </a:r>
            <a:r>
              <a:rPr b="1" lang="en-US" sz="2400" spc="-1" strike="noStrike" baseline="-33000">
                <a:solidFill>
                  <a:srgbClr val="800080"/>
                </a:solidFill>
                <a:latin typeface="Arial"/>
                <a:ea typeface="Noto Sans CJK SC"/>
              </a:rPr>
              <a:t>1</a:t>
            </a:r>
            <a:r>
              <a:rPr b="0" lang="en-US" sz="2400" spc="-1" strike="noStrike">
                <a:solidFill>
                  <a:srgbClr val="800080"/>
                </a:solidFill>
                <a:latin typeface="Arial"/>
                <a:ea typeface="Noto Sans CJK SC"/>
              </a:rPr>
              <a:t> </a:t>
            </a:r>
            <a:r>
              <a:rPr b="1" lang="en-US" sz="2400" spc="-1" strike="noStrike">
                <a:solidFill>
                  <a:srgbClr val="800080"/>
                </a:solidFill>
                <a:latin typeface="Arial"/>
                <a:ea typeface="Noto Sans CJK SC"/>
              </a:rPr>
              <a:t>x</a:t>
            </a:r>
            <a:r>
              <a:rPr b="1" lang="en-US" sz="2400" spc="-1" strike="noStrike" baseline="-33000">
                <a:solidFill>
                  <a:srgbClr val="800080"/>
                </a:solidFill>
                <a:latin typeface="Arial"/>
                <a:ea typeface="Noto Sans CJK SC"/>
              </a:rPr>
              <a:t>2</a:t>
            </a:r>
            <a:r>
              <a:rPr b="0" lang="en-US" sz="2400" spc="-1" strike="noStrike">
                <a:solidFill>
                  <a:srgbClr val="800080"/>
                </a:solidFill>
                <a:latin typeface="Arial"/>
                <a:ea typeface="Noto Sans CJK SC"/>
              </a:rPr>
              <a:t> </a:t>
            </a:r>
            <a:r>
              <a:rPr b="1" lang="en-US" sz="2400" spc="-1" strike="noStrike">
                <a:solidFill>
                  <a:srgbClr val="800080"/>
                </a:solidFill>
                <a:latin typeface="Arial"/>
                <a:ea typeface="Noto Sans CJK SC"/>
              </a:rPr>
              <a:t>x</a:t>
            </a:r>
            <a:r>
              <a:rPr b="1" lang="en-US" sz="2400" spc="-1" strike="noStrike" baseline="-33000">
                <a:solidFill>
                  <a:srgbClr val="800080"/>
                </a:solidFill>
                <a:latin typeface="Arial"/>
                <a:ea typeface="Noto Sans CJK SC"/>
              </a:rPr>
              <a:t>3</a:t>
            </a:r>
            <a:r>
              <a:rPr b="1" lang="en-US" sz="2400" spc="-1" strike="noStrike">
                <a:solidFill>
                  <a:srgbClr val="800080"/>
                </a:solidFill>
                <a:latin typeface="Arial"/>
                <a:ea typeface="Noto Sans CJK SC"/>
              </a:rPr>
              <a:t> x</a:t>
            </a:r>
            <a:r>
              <a:rPr b="1" lang="en-US" sz="2400" spc="-1" strike="noStrike" baseline="-33000">
                <a:solidFill>
                  <a:srgbClr val="800080"/>
                </a:solidFill>
                <a:latin typeface="Arial"/>
                <a:ea typeface="Noto Sans CJK SC"/>
              </a:rPr>
              <a:t>4</a:t>
            </a:r>
            <a:r>
              <a:rPr b="0" lang="en-US" sz="2400" spc="-1" strike="noStrike">
                <a:solidFill>
                  <a:srgbClr val="800080"/>
                </a:solidFill>
                <a:latin typeface="Arial"/>
                <a:ea typeface="Noto Sans CJK SC"/>
              </a:rPr>
              <a:t> ...]</a:t>
            </a:r>
            <a:endParaRPr b="0" lang="en-US" sz="2400" spc="-1" strike="noStrike">
              <a:latin typeface="Arial"/>
            </a:endParaRPr>
          </a:p>
        </p:txBody>
      </p:sp>
      <p:sp>
        <p:nvSpPr>
          <p:cNvPr id="309" name="CustomShape 28"/>
          <p:cNvSpPr/>
          <p:nvPr/>
        </p:nvSpPr>
        <p:spPr>
          <a:xfrm>
            <a:off x="6804000" y="1857600"/>
            <a:ext cx="2382840" cy="212904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2400" spc="-1" strike="noStrike">
                <a:solidFill>
                  <a:srgbClr val="00a933"/>
                </a:solidFill>
                <a:latin typeface="Arial"/>
                <a:ea typeface="Noto Sans CJK SC"/>
              </a:rPr>
              <a:t>to be estimated in modeling process, as “leftover” from input after modeling</a:t>
            </a:r>
            <a:endParaRPr b="0" lang="en-US" sz="2400" spc="-1" strike="noStrike">
              <a:latin typeface="Arial"/>
            </a:endParaRPr>
          </a:p>
        </p:txBody>
      </p:sp>
      <p:sp>
        <p:nvSpPr>
          <p:cNvPr id="310" name="CustomShape 29"/>
          <p:cNvSpPr/>
          <p:nvPr/>
        </p:nvSpPr>
        <p:spPr>
          <a:xfrm>
            <a:off x="240840" y="1857600"/>
            <a:ext cx="1427760" cy="188172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2400" spc="-1" strike="noStrike">
                <a:solidFill>
                  <a:srgbClr val="000000"/>
                </a:solidFill>
                <a:latin typeface="Arial"/>
                <a:ea typeface="Noto Sans CJK SC"/>
              </a:rPr>
              <a:t>known from the start</a:t>
            </a:r>
            <a:endParaRPr b="0" lang="en-US" sz="2400" spc="-1" strike="noStrike">
              <a:latin typeface="Arial"/>
            </a:endParaRPr>
          </a:p>
        </p:txBody>
      </p:sp>
      <p:sp>
        <p:nvSpPr>
          <p:cNvPr id="311" name="CustomShape 30"/>
          <p:cNvSpPr/>
          <p:nvPr/>
        </p:nvSpPr>
        <p:spPr>
          <a:xfrm>
            <a:off x="1623960" y="1857600"/>
            <a:ext cx="2279160" cy="212904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2400" spc="-1" strike="noStrike">
                <a:solidFill>
                  <a:srgbClr val="ff8000"/>
                </a:solidFill>
                <a:latin typeface="Arial"/>
                <a:ea typeface="Noto Sans CJK SC"/>
              </a:rPr>
              <a:t>to be estimated via modeling (along with an uncertainty or standard error value)</a:t>
            </a:r>
            <a:endParaRPr b="0" lang="en-US" sz="2400" spc="-1" strike="noStrike">
              <a:latin typeface="Arial"/>
            </a:endParaRPr>
          </a:p>
        </p:txBody>
      </p:sp>
      <p:sp>
        <p:nvSpPr>
          <p:cNvPr id="312" name="CustomShape 31"/>
          <p:cNvSpPr/>
          <p:nvPr/>
        </p:nvSpPr>
        <p:spPr>
          <a:xfrm>
            <a:off x="4807080" y="5823720"/>
            <a:ext cx="378360" cy="40248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2200" spc="-1" strike="noStrike">
                <a:solidFill>
                  <a:srgbClr val="2a6099"/>
                </a:solidFill>
                <a:latin typeface="Arial"/>
                <a:ea typeface="Noto Sans CJK SC"/>
              </a:rPr>
              <a:t>^</a:t>
            </a:r>
            <a:endParaRPr b="0" lang="en-US" sz="2200" spc="-1" strike="noStrike">
              <a:latin typeface="Arial"/>
            </a:endParaRPr>
          </a:p>
        </p:txBody>
      </p:sp>
      <p:sp>
        <p:nvSpPr>
          <p:cNvPr id="313" name="CustomShape 32"/>
          <p:cNvSpPr/>
          <p:nvPr/>
        </p:nvSpPr>
        <p:spPr>
          <a:xfrm>
            <a:off x="0" y="4620960"/>
            <a:ext cx="9339120" cy="223668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en-US" sz="2200" spc="-1" strike="noStrike">
                <a:solidFill>
                  <a:srgbClr val="000000"/>
                </a:solidFill>
                <a:latin typeface="Arial"/>
                <a:ea typeface="Noto Sans CJK SC"/>
              </a:rPr>
              <a:t>X-matrix considerations:</a:t>
            </a:r>
            <a:endParaRPr b="0" lang="en-US" sz="2200" spc="-1" strike="noStrike">
              <a:latin typeface="Arial"/>
            </a:endParaRPr>
          </a:p>
          <a:p>
            <a:pPr marL="216000" indent="-215640">
              <a:lnSpc>
                <a:spcPct val="100000"/>
              </a:lnSpc>
              <a:buClr>
                <a:srgbClr val="000000"/>
              </a:buClr>
              <a:buSzPct val="45000"/>
              <a:buFont typeface="Wingdings" charset="2"/>
              <a:buChar char=""/>
            </a:pPr>
            <a:r>
              <a:rPr b="0" lang="en-US" sz="2200" spc="-1" strike="noStrike" u="sng">
                <a:solidFill>
                  <a:srgbClr val="000000"/>
                </a:solidFill>
                <a:uFillTx/>
                <a:latin typeface="Arial"/>
                <a:ea typeface="Noto Sans CJK SC"/>
              </a:rPr>
              <a:t>In task FMRI</a:t>
            </a:r>
            <a:r>
              <a:rPr b="0" lang="en-US" sz="2200" spc="-1" strike="noStrike">
                <a:solidFill>
                  <a:srgbClr val="000000"/>
                </a:solidFill>
                <a:latin typeface="Arial"/>
                <a:ea typeface="Noto Sans CJK SC"/>
              </a:rPr>
              <a:t>, we want to avoid having</a:t>
            </a:r>
            <a:r>
              <a:rPr b="0" lang="en-US" sz="2200" spc="-1" strike="noStrike">
                <a:solidFill>
                  <a:srgbClr val="333333"/>
                </a:solidFill>
                <a:latin typeface="Arial"/>
                <a:ea typeface="Noto Sans CJK SC"/>
              </a:rPr>
              <a:t> </a:t>
            </a:r>
            <a:r>
              <a:rPr b="0" lang="en-US" sz="2200" spc="-1" strike="noStrike">
                <a:solidFill>
                  <a:srgbClr val="2a6099"/>
                </a:solidFill>
                <a:latin typeface="Arial"/>
                <a:ea typeface="Noto Sans CJK SC"/>
              </a:rPr>
              <a:t>regressors of interest</a:t>
            </a:r>
            <a:r>
              <a:rPr b="0" i="1" lang="en-US" sz="2200" spc="-1" strike="noStrike">
                <a:solidFill>
                  <a:srgbClr val="2a6099"/>
                </a:solidFill>
                <a:latin typeface="Arial"/>
                <a:ea typeface="Noto Sans CJK SC"/>
              </a:rPr>
              <a:t> </a:t>
            </a:r>
            <a:r>
              <a:rPr b="0" i="1" lang="en-US" sz="2200" spc="-1" strike="noStrike">
                <a:solidFill>
                  <a:srgbClr val="000000"/>
                </a:solidFill>
                <a:latin typeface="Arial"/>
                <a:ea typeface="Noto Sans CJK SC"/>
              </a:rPr>
              <a:t>too similar to</a:t>
            </a:r>
            <a:r>
              <a:rPr b="0" lang="en-US" sz="2200" spc="-1" strike="noStrike">
                <a:solidFill>
                  <a:srgbClr val="000000"/>
                </a:solidFill>
                <a:latin typeface="Arial"/>
                <a:ea typeface="Noto Sans CJK SC"/>
              </a:rPr>
              <a:t> </a:t>
            </a:r>
            <a:r>
              <a:rPr b="0" i="1" lang="en-US" sz="2200" spc="-1" strike="noStrike">
                <a:solidFill>
                  <a:srgbClr val="000000"/>
                </a:solidFill>
                <a:latin typeface="Arial"/>
                <a:ea typeface="Noto Sans CJK SC"/>
              </a:rPr>
              <a:t>any combination of </a:t>
            </a:r>
            <a:r>
              <a:rPr b="0" i="1" lang="en-US" sz="2200" spc="-1" strike="noStrike">
                <a:solidFill>
                  <a:srgbClr val="2a6099"/>
                </a:solidFill>
                <a:latin typeface="Arial"/>
                <a:ea typeface="Noto Sans CJK SC"/>
              </a:rPr>
              <a:t>each other</a:t>
            </a:r>
            <a:r>
              <a:rPr b="0" i="1" lang="en-US" sz="2200" spc="-1" strike="noStrike">
                <a:solidFill>
                  <a:srgbClr val="333333"/>
                </a:solidFill>
                <a:latin typeface="Arial"/>
                <a:ea typeface="Noto Sans CJK SC"/>
              </a:rPr>
              <a:t> or </a:t>
            </a:r>
            <a:r>
              <a:rPr b="0" i="1" lang="en-US" sz="2200" spc="-1" strike="noStrike">
                <a:solidFill>
                  <a:srgbClr val="c9211e"/>
                </a:solidFill>
                <a:latin typeface="Arial"/>
                <a:ea typeface="Noto Sans CJK SC"/>
              </a:rPr>
              <a:t>regressors of no interest</a:t>
            </a:r>
            <a:r>
              <a:rPr b="0" lang="en-US" sz="2200" spc="-1" strike="noStrike">
                <a:solidFill>
                  <a:srgbClr val="333333"/>
                </a:solidFill>
                <a:latin typeface="Arial"/>
                <a:ea typeface="Noto Sans CJK SC"/>
              </a:rPr>
              <a:t> </a:t>
            </a:r>
            <a:r>
              <a:rPr b="0" lang="en-US" sz="2200" spc="-1" strike="noStrike">
                <a:solidFill>
                  <a:srgbClr val="000000"/>
                </a:solidFill>
                <a:latin typeface="Arial"/>
                <a:ea typeface="Noto Sans CJK SC"/>
              </a:rPr>
              <a:t>(“collinearity”)</a:t>
            </a:r>
            <a:endParaRPr b="0" lang="en-US" sz="2200" spc="-1" strike="noStrike">
              <a:latin typeface="Arial"/>
            </a:endParaRPr>
          </a:p>
          <a:p>
            <a:pPr lvl="1" marL="432000" indent="-215640">
              <a:lnSpc>
                <a:spcPct val="100000"/>
              </a:lnSpc>
              <a:buClr>
                <a:srgbClr val="000000"/>
              </a:buClr>
              <a:buSzPct val="45000"/>
              <a:buFont typeface="Wingdings" charset="2"/>
              <a:buChar char=""/>
            </a:pPr>
            <a:r>
              <a:rPr b="0" lang="en-US" sz="2200" spc="-1" strike="noStrike">
                <a:solidFill>
                  <a:srgbClr val="000000"/>
                </a:solidFill>
                <a:latin typeface="Arial"/>
                <a:ea typeface="Noto Sans CJK SC"/>
              </a:rPr>
              <a:t>If that happens, the effect estimate</a:t>
            </a:r>
            <a:r>
              <a:rPr b="0" lang="en-US" sz="2200" spc="-1" strike="noStrike">
                <a:solidFill>
                  <a:srgbClr val="333333"/>
                </a:solidFill>
                <a:latin typeface="Arial"/>
                <a:ea typeface="Noto Sans CJK SC"/>
              </a:rPr>
              <a:t> </a:t>
            </a:r>
            <a:r>
              <a:rPr b="0" lang="en-US" sz="2200" spc="-1" strike="noStrike">
                <a:solidFill>
                  <a:srgbClr val="2a6099"/>
                </a:solidFill>
                <a:latin typeface="Arial"/>
                <a:ea typeface="Noto Sans CJK SC"/>
              </a:rPr>
              <a:t>B</a:t>
            </a:r>
            <a:r>
              <a:rPr b="0" lang="en-US" sz="2200" spc="-1" strike="noStrike" baseline="-33000">
                <a:solidFill>
                  <a:srgbClr val="2a6099"/>
                </a:solidFill>
                <a:latin typeface="Arial"/>
                <a:ea typeface="Noto Sans CJK SC"/>
              </a:rPr>
              <a:t>i</a:t>
            </a:r>
            <a:r>
              <a:rPr b="0" lang="en-US" sz="2200" spc="-1" strike="noStrike">
                <a:solidFill>
                  <a:srgbClr val="333333"/>
                </a:solidFill>
                <a:latin typeface="Arial"/>
                <a:ea typeface="Noto Sans CJK SC"/>
              </a:rPr>
              <a:t> </a:t>
            </a:r>
            <a:r>
              <a:rPr b="0" lang="en-US" sz="2200" spc="-1" strike="noStrike">
                <a:solidFill>
                  <a:srgbClr val="000000"/>
                </a:solidFill>
                <a:latin typeface="Arial"/>
                <a:ea typeface="Noto Sans CJK SC"/>
              </a:rPr>
              <a:t>is not valid or useful</a:t>
            </a:r>
            <a:endParaRPr b="0" lang="en-US" sz="2200" spc="-1" strike="noStrike">
              <a:latin typeface="Arial"/>
            </a:endParaRPr>
          </a:p>
          <a:p>
            <a:pPr lvl="1" marL="432000" indent="-215640">
              <a:lnSpc>
                <a:spcPct val="100000"/>
              </a:lnSpc>
              <a:buClr>
                <a:srgbClr val="000000"/>
              </a:buClr>
              <a:buSzPct val="45000"/>
              <a:buFont typeface="Wingdings" charset="2"/>
              <a:buChar char=""/>
            </a:pPr>
            <a:r>
              <a:rPr b="0" lang="en-US" sz="2200" spc="-1" strike="noStrike">
                <a:solidFill>
                  <a:srgbClr val="000000"/>
                </a:solidFill>
                <a:latin typeface="Arial"/>
                <a:ea typeface="Noto Sans CJK SC"/>
              </a:rPr>
              <a:t>Several other design features impact quality of </a:t>
            </a:r>
            <a:r>
              <a:rPr b="0" lang="en-US" sz="2200" spc="-1" strike="noStrike">
                <a:solidFill>
                  <a:srgbClr val="2a6099"/>
                </a:solidFill>
                <a:latin typeface="Arial"/>
                <a:ea typeface="Noto Sans CJK SC"/>
              </a:rPr>
              <a:t>B</a:t>
            </a:r>
            <a:r>
              <a:rPr b="0" lang="en-US" sz="2200" spc="-1" strike="noStrike" baseline="-33000">
                <a:solidFill>
                  <a:srgbClr val="2a6099"/>
                </a:solidFill>
                <a:latin typeface="Arial"/>
                <a:ea typeface="Noto Sans CJK SC"/>
              </a:rPr>
              <a:t>i </a:t>
            </a:r>
            <a:r>
              <a:rPr b="0" lang="en-US" sz="2200" spc="-1" strike="noStrike">
                <a:solidFill>
                  <a:srgbClr val="000000"/>
                </a:solidFill>
                <a:latin typeface="Arial"/>
                <a:ea typeface="Noto Sans CJK SC"/>
              </a:rPr>
              <a:t>estimation</a:t>
            </a:r>
            <a:endParaRPr b="0" lang="en-US" sz="2200" spc="-1" strike="noStrike">
              <a:latin typeface="Arial"/>
            </a:endParaRPr>
          </a:p>
        </p:txBody>
      </p:sp>
      <p:sp>
        <p:nvSpPr>
          <p:cNvPr id="314" name="CustomShape 33"/>
          <p:cNvSpPr/>
          <p:nvPr/>
        </p:nvSpPr>
        <p:spPr>
          <a:xfrm>
            <a:off x="6274080" y="6212520"/>
            <a:ext cx="378360" cy="40248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2200" spc="-1" strike="noStrike">
                <a:solidFill>
                  <a:srgbClr val="2a6099"/>
                </a:solidFill>
                <a:latin typeface="Arial"/>
                <a:ea typeface="Noto Sans CJK SC"/>
              </a:rPr>
              <a:t>^</a:t>
            </a:r>
            <a:endParaRPr b="0" lang="en-US" sz="22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5" name="CustomShape 1"/>
          <p:cNvSpPr/>
          <p:nvPr/>
        </p:nvSpPr>
        <p:spPr>
          <a:xfrm>
            <a:off x="1315080" y="617760"/>
            <a:ext cx="6513840" cy="53820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en-US" sz="2600" spc="-1" strike="noStrike">
                <a:solidFill>
                  <a:srgbClr val="000000"/>
                </a:solidFill>
                <a:latin typeface="Arial"/>
                <a:ea typeface="Noto Sans CJK SC"/>
              </a:rPr>
              <a:t>y</a:t>
            </a:r>
            <a:r>
              <a:rPr b="0" lang="en-US" sz="2600" spc="-1" strike="noStrike">
                <a:solidFill>
                  <a:srgbClr val="000000"/>
                </a:solidFill>
                <a:latin typeface="Arial"/>
                <a:ea typeface="Noto Sans CJK SC"/>
              </a:rPr>
              <a:t> = B</a:t>
            </a:r>
            <a:r>
              <a:rPr b="0" lang="en-US" sz="2600" spc="-1" strike="noStrike" baseline="-33000">
                <a:solidFill>
                  <a:srgbClr val="000000"/>
                </a:solidFill>
                <a:latin typeface="Arial"/>
                <a:ea typeface="Noto Sans CJK SC"/>
              </a:rPr>
              <a:t>0</a:t>
            </a:r>
            <a:r>
              <a:rPr b="1" lang="en-US" sz="2600" spc="-1" strike="noStrike">
                <a:solidFill>
                  <a:srgbClr val="000000"/>
                </a:solidFill>
                <a:latin typeface="Arial"/>
                <a:ea typeface="Noto Sans CJK SC"/>
              </a:rPr>
              <a:t>1</a:t>
            </a:r>
            <a:r>
              <a:rPr b="0" lang="en-US" sz="2600" spc="-1" strike="noStrike">
                <a:solidFill>
                  <a:srgbClr val="000000"/>
                </a:solidFill>
                <a:latin typeface="Arial"/>
                <a:ea typeface="Noto Sans CJK SC"/>
              </a:rPr>
              <a:t> + B</a:t>
            </a:r>
            <a:r>
              <a:rPr b="0" lang="en-US" sz="2600" spc="-1" strike="noStrike" baseline="-33000">
                <a:solidFill>
                  <a:srgbClr val="000000"/>
                </a:solidFill>
                <a:latin typeface="Arial"/>
                <a:ea typeface="Noto Sans CJK SC"/>
              </a:rPr>
              <a:t>1</a:t>
            </a:r>
            <a:r>
              <a:rPr b="1" lang="en-US" sz="2600" spc="-1" strike="noStrike">
                <a:solidFill>
                  <a:srgbClr val="000000"/>
                </a:solidFill>
                <a:latin typeface="Arial"/>
                <a:ea typeface="Noto Sans CJK SC"/>
              </a:rPr>
              <a:t>x</a:t>
            </a:r>
            <a:r>
              <a:rPr b="1" lang="en-US" sz="2600" spc="-1" strike="noStrike" baseline="-33000">
                <a:solidFill>
                  <a:srgbClr val="000000"/>
                </a:solidFill>
                <a:latin typeface="Arial"/>
                <a:ea typeface="Noto Sans CJK SC"/>
              </a:rPr>
              <a:t>1</a:t>
            </a:r>
            <a:r>
              <a:rPr b="0" lang="en-US" sz="2600" spc="-1" strike="noStrike">
                <a:solidFill>
                  <a:srgbClr val="000000"/>
                </a:solidFill>
                <a:latin typeface="Arial"/>
                <a:ea typeface="Noto Sans CJK SC"/>
              </a:rPr>
              <a:t> + B</a:t>
            </a:r>
            <a:r>
              <a:rPr b="0" lang="en-US" sz="2600" spc="-1" strike="noStrike" baseline="-33000">
                <a:solidFill>
                  <a:srgbClr val="000000"/>
                </a:solidFill>
                <a:latin typeface="Arial"/>
                <a:ea typeface="Noto Sans CJK SC"/>
              </a:rPr>
              <a:t>2</a:t>
            </a:r>
            <a:r>
              <a:rPr b="1" lang="en-US" sz="2600" spc="-1" strike="noStrike">
                <a:solidFill>
                  <a:srgbClr val="000000"/>
                </a:solidFill>
                <a:latin typeface="Arial"/>
                <a:ea typeface="Noto Sans CJK SC"/>
              </a:rPr>
              <a:t>x</a:t>
            </a:r>
            <a:r>
              <a:rPr b="1" lang="en-US" sz="2600" spc="-1" strike="noStrike" baseline="-33000">
                <a:solidFill>
                  <a:srgbClr val="000000"/>
                </a:solidFill>
                <a:latin typeface="Arial"/>
                <a:ea typeface="Noto Sans CJK SC"/>
              </a:rPr>
              <a:t>2</a:t>
            </a:r>
            <a:r>
              <a:rPr b="0" lang="en-US" sz="2600" spc="-1" strike="noStrike">
                <a:solidFill>
                  <a:srgbClr val="000000"/>
                </a:solidFill>
                <a:latin typeface="Arial"/>
                <a:ea typeface="Noto Sans CJK SC"/>
              </a:rPr>
              <a:t> + B</a:t>
            </a:r>
            <a:r>
              <a:rPr b="0" lang="en-US" sz="2600" spc="-1" strike="noStrike" baseline="-33000">
                <a:solidFill>
                  <a:srgbClr val="000000"/>
                </a:solidFill>
                <a:latin typeface="Arial"/>
                <a:ea typeface="Noto Sans CJK SC"/>
              </a:rPr>
              <a:t>3</a:t>
            </a:r>
            <a:r>
              <a:rPr b="1" lang="en-US" sz="2600" spc="-1" strike="noStrike">
                <a:solidFill>
                  <a:srgbClr val="000000"/>
                </a:solidFill>
                <a:latin typeface="Arial"/>
                <a:ea typeface="Noto Sans CJK SC"/>
              </a:rPr>
              <a:t>x</a:t>
            </a:r>
            <a:r>
              <a:rPr b="1" lang="en-US" sz="2600" spc="-1" strike="noStrike" baseline="-33000">
                <a:solidFill>
                  <a:srgbClr val="000000"/>
                </a:solidFill>
                <a:latin typeface="Arial"/>
                <a:ea typeface="Noto Sans CJK SC"/>
              </a:rPr>
              <a:t>3</a:t>
            </a:r>
            <a:r>
              <a:rPr b="1" lang="en-US" sz="2600" spc="-1" strike="noStrike">
                <a:solidFill>
                  <a:srgbClr val="000000"/>
                </a:solidFill>
                <a:latin typeface="Arial"/>
                <a:ea typeface="Noto Sans CJK SC"/>
              </a:rPr>
              <a:t> </a:t>
            </a:r>
            <a:r>
              <a:rPr b="0" lang="en-US" sz="2600" spc="-1" strike="noStrike">
                <a:solidFill>
                  <a:srgbClr val="000000"/>
                </a:solidFill>
                <a:latin typeface="Arial"/>
                <a:ea typeface="Noto Sans CJK SC"/>
              </a:rPr>
              <a:t>+ B</a:t>
            </a:r>
            <a:r>
              <a:rPr b="0" lang="en-US" sz="2600" spc="-1" strike="noStrike" baseline="-33000">
                <a:solidFill>
                  <a:srgbClr val="000000"/>
                </a:solidFill>
                <a:latin typeface="Arial"/>
                <a:ea typeface="Noto Sans CJK SC"/>
              </a:rPr>
              <a:t>4</a:t>
            </a:r>
            <a:r>
              <a:rPr b="1" lang="en-US" sz="2600" spc="-1" strike="noStrike">
                <a:solidFill>
                  <a:srgbClr val="000000"/>
                </a:solidFill>
                <a:latin typeface="Arial"/>
                <a:ea typeface="Noto Sans CJK SC"/>
              </a:rPr>
              <a:t>x</a:t>
            </a:r>
            <a:r>
              <a:rPr b="1" lang="en-US" sz="2600" spc="-1" strike="noStrike" baseline="-33000">
                <a:solidFill>
                  <a:srgbClr val="000000"/>
                </a:solidFill>
                <a:latin typeface="Arial"/>
                <a:ea typeface="Noto Sans CJK SC"/>
              </a:rPr>
              <a:t>4</a:t>
            </a:r>
            <a:r>
              <a:rPr b="0" lang="en-US" sz="2600" spc="-1" strike="noStrike">
                <a:solidFill>
                  <a:srgbClr val="000000"/>
                </a:solidFill>
                <a:latin typeface="Arial"/>
                <a:ea typeface="Noto Sans CJK SC"/>
              </a:rPr>
              <a:t> +… + </a:t>
            </a:r>
            <a:r>
              <a:rPr b="1" lang="en-US" sz="2600" spc="-1" strike="noStrike">
                <a:solidFill>
                  <a:srgbClr val="000000"/>
                </a:solidFill>
                <a:latin typeface="Arial"/>
                <a:ea typeface="Arial"/>
              </a:rPr>
              <a:t>ε </a:t>
            </a:r>
            <a:endParaRPr b="0" lang="en-US" sz="2600" spc="-1" strike="noStrike">
              <a:latin typeface="Arial"/>
            </a:endParaRPr>
          </a:p>
        </p:txBody>
      </p:sp>
      <p:sp>
        <p:nvSpPr>
          <p:cNvPr id="316" name="CustomShape 2"/>
          <p:cNvSpPr/>
          <p:nvPr/>
        </p:nvSpPr>
        <p:spPr>
          <a:xfrm>
            <a:off x="2015280" y="0"/>
            <a:ext cx="5000760" cy="45900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en-US" sz="2600" spc="-1" strike="noStrike" u="sng">
                <a:solidFill>
                  <a:srgbClr val="000000"/>
                </a:solidFill>
                <a:uFillTx/>
                <a:latin typeface="Arial"/>
                <a:ea typeface="Noto Sans CJK SC"/>
              </a:rPr>
              <a:t>Linear regression sidenote</a:t>
            </a:r>
            <a:endParaRPr b="0" lang="en-US" sz="2600" spc="-1" strike="noStrike">
              <a:latin typeface="Arial"/>
            </a:endParaRPr>
          </a:p>
        </p:txBody>
      </p:sp>
      <p:sp>
        <p:nvSpPr>
          <p:cNvPr id="317" name="CustomShape 3"/>
          <p:cNvSpPr/>
          <p:nvPr/>
        </p:nvSpPr>
        <p:spPr>
          <a:xfrm rot="18900000">
            <a:off x="1269000" y="682200"/>
            <a:ext cx="398160" cy="380880"/>
          </a:xfrm>
          <a:prstGeom prst="rect">
            <a:avLst/>
          </a:prstGeom>
          <a:noFill/>
          <a:ln w="19080">
            <a:solidFill>
              <a:srgbClr val="000000"/>
            </a:solidFill>
            <a:round/>
          </a:ln>
        </p:spPr>
        <p:style>
          <a:lnRef idx="0"/>
          <a:fillRef idx="0"/>
          <a:effectRef idx="0"/>
          <a:fontRef idx="minor"/>
        </p:style>
      </p:sp>
      <p:sp>
        <p:nvSpPr>
          <p:cNvPr id="318" name="CustomShape 4"/>
          <p:cNvSpPr/>
          <p:nvPr/>
        </p:nvSpPr>
        <p:spPr>
          <a:xfrm>
            <a:off x="2300760" y="617760"/>
            <a:ext cx="255600" cy="504720"/>
          </a:xfrm>
          <a:prstGeom prst="rect">
            <a:avLst/>
          </a:prstGeom>
          <a:noFill/>
          <a:ln w="19080">
            <a:solidFill>
              <a:srgbClr val="800080"/>
            </a:solidFill>
            <a:round/>
          </a:ln>
        </p:spPr>
        <p:style>
          <a:lnRef idx="0"/>
          <a:fillRef idx="0"/>
          <a:effectRef idx="0"/>
          <a:fontRef idx="minor"/>
        </p:style>
      </p:sp>
      <p:sp>
        <p:nvSpPr>
          <p:cNvPr id="319" name="CustomShape 5"/>
          <p:cNvSpPr/>
          <p:nvPr/>
        </p:nvSpPr>
        <p:spPr>
          <a:xfrm>
            <a:off x="7383960" y="720360"/>
            <a:ext cx="325800" cy="307800"/>
          </a:xfrm>
          <a:prstGeom prst="ellipse">
            <a:avLst/>
          </a:prstGeom>
          <a:noFill/>
          <a:ln w="19080">
            <a:solidFill>
              <a:srgbClr val="00a933"/>
            </a:solidFill>
            <a:round/>
          </a:ln>
        </p:spPr>
        <p:style>
          <a:lnRef idx="0"/>
          <a:fillRef idx="0"/>
          <a:effectRef idx="0"/>
          <a:fontRef idx="minor"/>
        </p:style>
      </p:sp>
      <p:sp>
        <p:nvSpPr>
          <p:cNvPr id="320" name="Line 6"/>
          <p:cNvSpPr/>
          <p:nvPr/>
        </p:nvSpPr>
        <p:spPr>
          <a:xfrm flipH="1" flipV="1">
            <a:off x="2449080" y="1169640"/>
            <a:ext cx="2828880" cy="584280"/>
          </a:xfrm>
          <a:prstGeom prst="line">
            <a:avLst/>
          </a:prstGeom>
          <a:ln w="19080">
            <a:solidFill>
              <a:srgbClr val="800080"/>
            </a:solidFill>
            <a:round/>
            <a:tailEnd len="med" type="triangle" w="med"/>
          </a:ln>
        </p:spPr>
        <p:style>
          <a:lnRef idx="0"/>
          <a:fillRef idx="0"/>
          <a:effectRef idx="0"/>
          <a:fontRef idx="minor"/>
        </p:style>
      </p:sp>
      <p:sp>
        <p:nvSpPr>
          <p:cNvPr id="321" name="Line 7"/>
          <p:cNvSpPr/>
          <p:nvPr/>
        </p:nvSpPr>
        <p:spPr>
          <a:xfrm flipH="1" flipV="1">
            <a:off x="3351960" y="1171440"/>
            <a:ext cx="1933200" cy="584280"/>
          </a:xfrm>
          <a:prstGeom prst="line">
            <a:avLst/>
          </a:prstGeom>
          <a:ln w="19080">
            <a:solidFill>
              <a:srgbClr val="800080"/>
            </a:solidFill>
            <a:round/>
            <a:tailEnd len="med" type="triangle" w="med"/>
          </a:ln>
        </p:spPr>
        <p:style>
          <a:lnRef idx="0"/>
          <a:fillRef idx="0"/>
          <a:effectRef idx="0"/>
          <a:fontRef idx="minor"/>
        </p:style>
      </p:sp>
      <p:sp>
        <p:nvSpPr>
          <p:cNvPr id="322" name="Line 8"/>
          <p:cNvSpPr/>
          <p:nvPr/>
        </p:nvSpPr>
        <p:spPr>
          <a:xfrm flipH="1" flipV="1">
            <a:off x="4314960" y="1156320"/>
            <a:ext cx="977760" cy="604440"/>
          </a:xfrm>
          <a:prstGeom prst="line">
            <a:avLst/>
          </a:prstGeom>
          <a:ln w="19080">
            <a:solidFill>
              <a:srgbClr val="800080"/>
            </a:solidFill>
            <a:round/>
            <a:tailEnd len="med" type="triangle" w="med"/>
          </a:ln>
        </p:spPr>
        <p:style>
          <a:lnRef idx="0"/>
          <a:fillRef idx="0"/>
          <a:effectRef idx="0"/>
          <a:fontRef idx="minor"/>
        </p:style>
      </p:sp>
      <p:sp>
        <p:nvSpPr>
          <p:cNvPr id="323" name="Line 9"/>
          <p:cNvSpPr/>
          <p:nvPr/>
        </p:nvSpPr>
        <p:spPr>
          <a:xfrm flipV="1">
            <a:off x="5299920" y="1171440"/>
            <a:ext cx="0" cy="594360"/>
          </a:xfrm>
          <a:prstGeom prst="line">
            <a:avLst/>
          </a:prstGeom>
          <a:ln w="19080">
            <a:solidFill>
              <a:srgbClr val="800080"/>
            </a:solidFill>
            <a:round/>
            <a:tailEnd len="med" type="triangle" w="med"/>
          </a:ln>
        </p:spPr>
        <p:style>
          <a:lnRef idx="0"/>
          <a:fillRef idx="0"/>
          <a:effectRef idx="0"/>
          <a:fontRef idx="minor"/>
        </p:style>
      </p:sp>
      <p:sp>
        <p:nvSpPr>
          <p:cNvPr id="324" name="Line 10"/>
          <p:cNvSpPr/>
          <p:nvPr/>
        </p:nvSpPr>
        <p:spPr>
          <a:xfrm flipV="1">
            <a:off x="5299920" y="1156320"/>
            <a:ext cx="1001520" cy="614520"/>
          </a:xfrm>
          <a:prstGeom prst="line">
            <a:avLst/>
          </a:prstGeom>
          <a:ln w="19080">
            <a:solidFill>
              <a:srgbClr val="800080"/>
            </a:solidFill>
            <a:round/>
            <a:tailEnd len="med" type="triangle" w="med"/>
          </a:ln>
        </p:spPr>
        <p:style>
          <a:lnRef idx="0"/>
          <a:fillRef idx="0"/>
          <a:effectRef idx="0"/>
          <a:fontRef idx="minor"/>
        </p:style>
      </p:sp>
      <p:sp>
        <p:nvSpPr>
          <p:cNvPr id="325" name="Line 11"/>
          <p:cNvSpPr/>
          <p:nvPr/>
        </p:nvSpPr>
        <p:spPr>
          <a:xfrm flipV="1">
            <a:off x="2901240" y="1156320"/>
            <a:ext cx="2936880" cy="661320"/>
          </a:xfrm>
          <a:prstGeom prst="line">
            <a:avLst/>
          </a:prstGeom>
          <a:ln w="19080">
            <a:solidFill>
              <a:srgbClr val="ff8000"/>
            </a:solidFill>
            <a:custDash>
              <a:ds d="197000" sp="197000"/>
            </a:custDash>
            <a:round/>
            <a:tailEnd len="med" type="triangle" w="med"/>
          </a:ln>
        </p:spPr>
        <p:style>
          <a:lnRef idx="0"/>
          <a:fillRef idx="0"/>
          <a:effectRef idx="0"/>
          <a:fontRef idx="minor"/>
        </p:style>
      </p:sp>
      <p:sp>
        <p:nvSpPr>
          <p:cNvPr id="326" name="Line 12"/>
          <p:cNvSpPr/>
          <p:nvPr/>
        </p:nvSpPr>
        <p:spPr>
          <a:xfrm flipV="1">
            <a:off x="2894400" y="1171440"/>
            <a:ext cx="2017800" cy="651240"/>
          </a:xfrm>
          <a:prstGeom prst="line">
            <a:avLst/>
          </a:prstGeom>
          <a:ln w="19080">
            <a:solidFill>
              <a:srgbClr val="ff8000"/>
            </a:solidFill>
            <a:custDash>
              <a:ds d="197000" sp="197000"/>
            </a:custDash>
            <a:round/>
            <a:tailEnd len="med" type="triangle" w="med"/>
          </a:ln>
        </p:spPr>
        <p:style>
          <a:lnRef idx="0"/>
          <a:fillRef idx="0"/>
          <a:effectRef idx="0"/>
          <a:fontRef idx="minor"/>
        </p:style>
      </p:sp>
      <p:sp>
        <p:nvSpPr>
          <p:cNvPr id="327" name="Line 13"/>
          <p:cNvSpPr/>
          <p:nvPr/>
        </p:nvSpPr>
        <p:spPr>
          <a:xfrm flipV="1">
            <a:off x="2887560" y="1171440"/>
            <a:ext cx="1012680" cy="656280"/>
          </a:xfrm>
          <a:prstGeom prst="line">
            <a:avLst/>
          </a:prstGeom>
          <a:ln w="19080">
            <a:solidFill>
              <a:srgbClr val="ff8000"/>
            </a:solidFill>
            <a:custDash>
              <a:ds d="197000" sp="197000"/>
            </a:custDash>
            <a:round/>
            <a:tailEnd len="med" type="triangle" w="med"/>
          </a:ln>
        </p:spPr>
        <p:style>
          <a:lnRef idx="0"/>
          <a:fillRef idx="0"/>
          <a:effectRef idx="0"/>
          <a:fontRef idx="minor"/>
        </p:style>
      </p:sp>
      <p:sp>
        <p:nvSpPr>
          <p:cNvPr id="328" name="Line 14"/>
          <p:cNvSpPr/>
          <p:nvPr/>
        </p:nvSpPr>
        <p:spPr>
          <a:xfrm flipV="1">
            <a:off x="2880720" y="1156320"/>
            <a:ext cx="117720" cy="676440"/>
          </a:xfrm>
          <a:prstGeom prst="line">
            <a:avLst/>
          </a:prstGeom>
          <a:ln w="19080">
            <a:solidFill>
              <a:srgbClr val="ff8000"/>
            </a:solidFill>
            <a:custDash>
              <a:ds d="197000" sp="197000"/>
            </a:custDash>
            <a:round/>
            <a:tailEnd len="med" type="triangle" w="med"/>
          </a:ln>
        </p:spPr>
        <p:style>
          <a:lnRef idx="0"/>
          <a:fillRef idx="0"/>
          <a:effectRef idx="0"/>
          <a:fontRef idx="minor"/>
        </p:style>
      </p:sp>
      <p:sp>
        <p:nvSpPr>
          <p:cNvPr id="329" name="Line 15"/>
          <p:cNvSpPr/>
          <p:nvPr/>
        </p:nvSpPr>
        <p:spPr>
          <a:xfrm flipH="1" flipV="1">
            <a:off x="2145240" y="1156320"/>
            <a:ext cx="761760" cy="681480"/>
          </a:xfrm>
          <a:prstGeom prst="line">
            <a:avLst/>
          </a:prstGeom>
          <a:ln w="19080">
            <a:solidFill>
              <a:srgbClr val="ff8000"/>
            </a:solidFill>
            <a:custDash>
              <a:ds d="197000" sp="197000"/>
            </a:custDash>
            <a:round/>
            <a:tailEnd len="med" type="triangle" w="med"/>
          </a:ln>
        </p:spPr>
        <p:style>
          <a:lnRef idx="0"/>
          <a:fillRef idx="0"/>
          <a:effectRef idx="0"/>
          <a:fontRef idx="minor"/>
        </p:style>
      </p:sp>
      <p:sp>
        <p:nvSpPr>
          <p:cNvPr id="330" name="Line 16"/>
          <p:cNvSpPr/>
          <p:nvPr/>
        </p:nvSpPr>
        <p:spPr>
          <a:xfrm flipV="1">
            <a:off x="7534440" y="1127880"/>
            <a:ext cx="0" cy="584280"/>
          </a:xfrm>
          <a:prstGeom prst="line">
            <a:avLst/>
          </a:prstGeom>
          <a:ln w="19080">
            <a:solidFill>
              <a:srgbClr val="00a933"/>
            </a:solidFill>
            <a:custDash>
              <a:ds d="197000" sp="197000"/>
            </a:custDash>
            <a:round/>
            <a:tailEnd len="med" type="triangle" w="med"/>
          </a:ln>
        </p:spPr>
        <p:style>
          <a:lnRef idx="0"/>
          <a:fillRef idx="0"/>
          <a:effectRef idx="0"/>
          <a:fontRef idx="minor"/>
        </p:style>
      </p:sp>
      <p:sp>
        <p:nvSpPr>
          <p:cNvPr id="331" name="Line 17"/>
          <p:cNvSpPr/>
          <p:nvPr/>
        </p:nvSpPr>
        <p:spPr>
          <a:xfrm flipV="1">
            <a:off x="1052640" y="1156320"/>
            <a:ext cx="409680" cy="633240"/>
          </a:xfrm>
          <a:prstGeom prst="line">
            <a:avLst/>
          </a:prstGeom>
          <a:ln w="19080">
            <a:solidFill>
              <a:srgbClr val="000000"/>
            </a:solidFill>
            <a:round/>
            <a:tailEnd len="med" type="triangle" w="med"/>
          </a:ln>
        </p:spPr>
        <p:style>
          <a:lnRef idx="0"/>
          <a:fillRef idx="0"/>
          <a:effectRef idx="0"/>
          <a:fontRef idx="minor"/>
        </p:style>
      </p:sp>
      <p:sp>
        <p:nvSpPr>
          <p:cNvPr id="332" name="CustomShape 18"/>
          <p:cNvSpPr/>
          <p:nvPr/>
        </p:nvSpPr>
        <p:spPr>
          <a:xfrm>
            <a:off x="1920960" y="617760"/>
            <a:ext cx="353880" cy="509760"/>
          </a:xfrm>
          <a:prstGeom prst="rect">
            <a:avLst/>
          </a:prstGeom>
          <a:noFill/>
          <a:ln w="19080">
            <a:solidFill>
              <a:srgbClr val="ff8000"/>
            </a:solidFill>
            <a:round/>
          </a:ln>
        </p:spPr>
        <p:style>
          <a:lnRef idx="0"/>
          <a:fillRef idx="0"/>
          <a:effectRef idx="0"/>
          <a:fontRef idx="minor"/>
        </p:style>
      </p:sp>
      <p:sp>
        <p:nvSpPr>
          <p:cNvPr id="333" name="CustomShape 19"/>
          <p:cNvSpPr/>
          <p:nvPr/>
        </p:nvSpPr>
        <p:spPr>
          <a:xfrm>
            <a:off x="3193200" y="617760"/>
            <a:ext cx="255600" cy="504720"/>
          </a:xfrm>
          <a:prstGeom prst="rect">
            <a:avLst/>
          </a:prstGeom>
          <a:noFill/>
          <a:ln w="19080">
            <a:solidFill>
              <a:srgbClr val="800080"/>
            </a:solidFill>
            <a:round/>
          </a:ln>
        </p:spPr>
        <p:style>
          <a:lnRef idx="0"/>
          <a:fillRef idx="0"/>
          <a:effectRef idx="0"/>
          <a:fontRef idx="minor"/>
        </p:style>
      </p:sp>
      <p:sp>
        <p:nvSpPr>
          <p:cNvPr id="334" name="CustomShape 20"/>
          <p:cNvSpPr/>
          <p:nvPr/>
        </p:nvSpPr>
        <p:spPr>
          <a:xfrm>
            <a:off x="2813400" y="617760"/>
            <a:ext cx="353880" cy="509760"/>
          </a:xfrm>
          <a:prstGeom prst="rect">
            <a:avLst/>
          </a:prstGeom>
          <a:noFill/>
          <a:ln w="19080">
            <a:solidFill>
              <a:srgbClr val="ff8000"/>
            </a:solidFill>
            <a:round/>
          </a:ln>
        </p:spPr>
        <p:style>
          <a:lnRef idx="0"/>
          <a:fillRef idx="0"/>
          <a:effectRef idx="0"/>
          <a:fontRef idx="minor"/>
        </p:style>
      </p:sp>
      <p:sp>
        <p:nvSpPr>
          <p:cNvPr id="335" name="CustomShape 21"/>
          <p:cNvSpPr/>
          <p:nvPr/>
        </p:nvSpPr>
        <p:spPr>
          <a:xfrm>
            <a:off x="4215960" y="617760"/>
            <a:ext cx="255600" cy="504720"/>
          </a:xfrm>
          <a:prstGeom prst="rect">
            <a:avLst/>
          </a:prstGeom>
          <a:noFill/>
          <a:ln w="19080">
            <a:solidFill>
              <a:srgbClr val="800080"/>
            </a:solidFill>
            <a:round/>
          </a:ln>
        </p:spPr>
        <p:style>
          <a:lnRef idx="0"/>
          <a:fillRef idx="0"/>
          <a:effectRef idx="0"/>
          <a:fontRef idx="minor"/>
        </p:style>
      </p:sp>
      <p:sp>
        <p:nvSpPr>
          <p:cNvPr id="336" name="CustomShape 22"/>
          <p:cNvSpPr/>
          <p:nvPr/>
        </p:nvSpPr>
        <p:spPr>
          <a:xfrm>
            <a:off x="3836160" y="617760"/>
            <a:ext cx="353880" cy="509760"/>
          </a:xfrm>
          <a:prstGeom prst="rect">
            <a:avLst/>
          </a:prstGeom>
          <a:noFill/>
          <a:ln w="19080">
            <a:solidFill>
              <a:srgbClr val="ff8000"/>
            </a:solidFill>
            <a:round/>
          </a:ln>
        </p:spPr>
        <p:style>
          <a:lnRef idx="0"/>
          <a:fillRef idx="0"/>
          <a:effectRef idx="0"/>
          <a:fontRef idx="minor"/>
        </p:style>
      </p:sp>
      <p:sp>
        <p:nvSpPr>
          <p:cNvPr id="337" name="CustomShape 23"/>
          <p:cNvSpPr/>
          <p:nvPr/>
        </p:nvSpPr>
        <p:spPr>
          <a:xfrm>
            <a:off x="5183280" y="617760"/>
            <a:ext cx="255600" cy="504720"/>
          </a:xfrm>
          <a:prstGeom prst="rect">
            <a:avLst/>
          </a:prstGeom>
          <a:noFill/>
          <a:ln w="19080">
            <a:solidFill>
              <a:srgbClr val="800080"/>
            </a:solidFill>
            <a:round/>
          </a:ln>
        </p:spPr>
        <p:style>
          <a:lnRef idx="0"/>
          <a:fillRef idx="0"/>
          <a:effectRef idx="0"/>
          <a:fontRef idx="minor"/>
        </p:style>
      </p:sp>
      <p:sp>
        <p:nvSpPr>
          <p:cNvPr id="338" name="CustomShape 24"/>
          <p:cNvSpPr/>
          <p:nvPr/>
        </p:nvSpPr>
        <p:spPr>
          <a:xfrm>
            <a:off x="4803480" y="617760"/>
            <a:ext cx="353880" cy="509760"/>
          </a:xfrm>
          <a:prstGeom prst="rect">
            <a:avLst/>
          </a:prstGeom>
          <a:noFill/>
          <a:ln w="19080">
            <a:solidFill>
              <a:srgbClr val="ff8000"/>
            </a:solidFill>
            <a:round/>
          </a:ln>
        </p:spPr>
        <p:style>
          <a:lnRef idx="0"/>
          <a:fillRef idx="0"/>
          <a:effectRef idx="0"/>
          <a:fontRef idx="minor"/>
        </p:style>
      </p:sp>
      <p:sp>
        <p:nvSpPr>
          <p:cNvPr id="339" name="CustomShape 25"/>
          <p:cNvSpPr/>
          <p:nvPr/>
        </p:nvSpPr>
        <p:spPr>
          <a:xfrm>
            <a:off x="6165720" y="617760"/>
            <a:ext cx="255600" cy="504720"/>
          </a:xfrm>
          <a:prstGeom prst="rect">
            <a:avLst/>
          </a:prstGeom>
          <a:noFill/>
          <a:ln w="19080">
            <a:solidFill>
              <a:srgbClr val="800080"/>
            </a:solidFill>
            <a:round/>
          </a:ln>
        </p:spPr>
        <p:style>
          <a:lnRef idx="0"/>
          <a:fillRef idx="0"/>
          <a:effectRef idx="0"/>
          <a:fontRef idx="minor"/>
        </p:style>
      </p:sp>
      <p:sp>
        <p:nvSpPr>
          <p:cNvPr id="340" name="CustomShape 26"/>
          <p:cNvSpPr/>
          <p:nvPr/>
        </p:nvSpPr>
        <p:spPr>
          <a:xfrm>
            <a:off x="5785920" y="617760"/>
            <a:ext cx="353880" cy="509760"/>
          </a:xfrm>
          <a:prstGeom prst="rect">
            <a:avLst/>
          </a:prstGeom>
          <a:noFill/>
          <a:ln w="19080">
            <a:solidFill>
              <a:srgbClr val="ff8000"/>
            </a:solidFill>
            <a:round/>
          </a:ln>
        </p:spPr>
        <p:style>
          <a:lnRef idx="0"/>
          <a:fillRef idx="0"/>
          <a:effectRef idx="0"/>
          <a:fontRef idx="minor"/>
        </p:style>
      </p:sp>
      <p:sp>
        <p:nvSpPr>
          <p:cNvPr id="341" name="CustomShape 27"/>
          <p:cNvSpPr/>
          <p:nvPr/>
        </p:nvSpPr>
        <p:spPr>
          <a:xfrm>
            <a:off x="3989880" y="1857600"/>
            <a:ext cx="2877480" cy="321912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2400" spc="-1" strike="noStrike">
                <a:solidFill>
                  <a:srgbClr val="800080"/>
                </a:solidFill>
                <a:latin typeface="Arial"/>
                <a:ea typeface="Noto Sans CJK SC"/>
              </a:rPr>
              <a:t>created by the researcher, as the “model” or “design matrix”, via theory, experience, experimental setup, literature, etc.</a:t>
            </a:r>
            <a:endParaRPr b="0" lang="en-US" sz="2400" spc="-1" strike="noStrike">
              <a:latin typeface="Arial"/>
            </a:endParaRPr>
          </a:p>
          <a:p>
            <a:pPr>
              <a:lnSpc>
                <a:spcPct val="100000"/>
              </a:lnSpc>
            </a:pPr>
            <a:r>
              <a:rPr b="1" lang="en-US" sz="2400" spc="-1" strike="noStrike">
                <a:solidFill>
                  <a:srgbClr val="800080"/>
                </a:solidFill>
                <a:latin typeface="Arial"/>
                <a:ea typeface="Noto Sans CJK SC"/>
              </a:rPr>
              <a:t>X</a:t>
            </a:r>
            <a:r>
              <a:rPr b="0" lang="en-US" sz="2400" spc="-1" strike="noStrike">
                <a:solidFill>
                  <a:srgbClr val="800080"/>
                </a:solidFill>
                <a:latin typeface="Arial"/>
                <a:ea typeface="Noto Sans CJK SC"/>
              </a:rPr>
              <a:t> = [</a:t>
            </a:r>
            <a:r>
              <a:rPr b="1" lang="en-US" sz="2400" spc="-1" strike="noStrike">
                <a:solidFill>
                  <a:srgbClr val="800080"/>
                </a:solidFill>
                <a:latin typeface="Arial"/>
                <a:ea typeface="Noto Sans CJK SC"/>
              </a:rPr>
              <a:t>1</a:t>
            </a:r>
            <a:r>
              <a:rPr b="0" lang="en-US" sz="2400" spc="-1" strike="noStrike">
                <a:solidFill>
                  <a:srgbClr val="800080"/>
                </a:solidFill>
                <a:latin typeface="Arial"/>
                <a:ea typeface="Noto Sans CJK SC"/>
              </a:rPr>
              <a:t> </a:t>
            </a:r>
            <a:r>
              <a:rPr b="0" lang="en-US" sz="2400" spc="-1" strike="noStrike" baseline="-33000">
                <a:solidFill>
                  <a:srgbClr val="800080"/>
                </a:solidFill>
                <a:latin typeface="Arial"/>
                <a:ea typeface="Noto Sans CJK SC"/>
              </a:rPr>
              <a:t> </a:t>
            </a:r>
            <a:r>
              <a:rPr b="1" lang="en-US" sz="2400" spc="-1" strike="noStrike">
                <a:solidFill>
                  <a:srgbClr val="800080"/>
                </a:solidFill>
                <a:latin typeface="Arial"/>
                <a:ea typeface="Noto Sans CJK SC"/>
              </a:rPr>
              <a:t>x</a:t>
            </a:r>
            <a:r>
              <a:rPr b="1" lang="en-US" sz="2400" spc="-1" strike="noStrike" baseline="-33000">
                <a:solidFill>
                  <a:srgbClr val="800080"/>
                </a:solidFill>
                <a:latin typeface="Arial"/>
                <a:ea typeface="Noto Sans CJK SC"/>
              </a:rPr>
              <a:t>1</a:t>
            </a:r>
            <a:r>
              <a:rPr b="0" lang="en-US" sz="2400" spc="-1" strike="noStrike">
                <a:solidFill>
                  <a:srgbClr val="800080"/>
                </a:solidFill>
                <a:latin typeface="Arial"/>
                <a:ea typeface="Noto Sans CJK SC"/>
              </a:rPr>
              <a:t> </a:t>
            </a:r>
            <a:r>
              <a:rPr b="1" lang="en-US" sz="2400" spc="-1" strike="noStrike">
                <a:solidFill>
                  <a:srgbClr val="800080"/>
                </a:solidFill>
                <a:latin typeface="Arial"/>
                <a:ea typeface="Noto Sans CJK SC"/>
              </a:rPr>
              <a:t>x</a:t>
            </a:r>
            <a:r>
              <a:rPr b="1" lang="en-US" sz="2400" spc="-1" strike="noStrike" baseline="-33000">
                <a:solidFill>
                  <a:srgbClr val="800080"/>
                </a:solidFill>
                <a:latin typeface="Arial"/>
                <a:ea typeface="Noto Sans CJK SC"/>
              </a:rPr>
              <a:t>2</a:t>
            </a:r>
            <a:r>
              <a:rPr b="0" lang="en-US" sz="2400" spc="-1" strike="noStrike">
                <a:solidFill>
                  <a:srgbClr val="800080"/>
                </a:solidFill>
                <a:latin typeface="Arial"/>
                <a:ea typeface="Noto Sans CJK SC"/>
              </a:rPr>
              <a:t> </a:t>
            </a:r>
            <a:r>
              <a:rPr b="1" lang="en-US" sz="2400" spc="-1" strike="noStrike">
                <a:solidFill>
                  <a:srgbClr val="800080"/>
                </a:solidFill>
                <a:latin typeface="Arial"/>
                <a:ea typeface="Noto Sans CJK SC"/>
              </a:rPr>
              <a:t>x</a:t>
            </a:r>
            <a:r>
              <a:rPr b="1" lang="en-US" sz="2400" spc="-1" strike="noStrike" baseline="-33000">
                <a:solidFill>
                  <a:srgbClr val="800080"/>
                </a:solidFill>
                <a:latin typeface="Arial"/>
                <a:ea typeface="Noto Sans CJK SC"/>
              </a:rPr>
              <a:t>3</a:t>
            </a:r>
            <a:r>
              <a:rPr b="1" lang="en-US" sz="2400" spc="-1" strike="noStrike">
                <a:solidFill>
                  <a:srgbClr val="800080"/>
                </a:solidFill>
                <a:latin typeface="Arial"/>
                <a:ea typeface="Noto Sans CJK SC"/>
              </a:rPr>
              <a:t> x</a:t>
            </a:r>
            <a:r>
              <a:rPr b="1" lang="en-US" sz="2400" spc="-1" strike="noStrike" baseline="-33000">
                <a:solidFill>
                  <a:srgbClr val="800080"/>
                </a:solidFill>
                <a:latin typeface="Arial"/>
                <a:ea typeface="Noto Sans CJK SC"/>
              </a:rPr>
              <a:t>4</a:t>
            </a:r>
            <a:r>
              <a:rPr b="0" lang="en-US" sz="2400" spc="-1" strike="noStrike">
                <a:solidFill>
                  <a:srgbClr val="800080"/>
                </a:solidFill>
                <a:latin typeface="Arial"/>
                <a:ea typeface="Noto Sans CJK SC"/>
              </a:rPr>
              <a:t> ...]</a:t>
            </a:r>
            <a:endParaRPr b="0" lang="en-US" sz="2400" spc="-1" strike="noStrike">
              <a:latin typeface="Arial"/>
            </a:endParaRPr>
          </a:p>
        </p:txBody>
      </p:sp>
      <p:sp>
        <p:nvSpPr>
          <p:cNvPr id="342" name="CustomShape 28"/>
          <p:cNvSpPr/>
          <p:nvPr/>
        </p:nvSpPr>
        <p:spPr>
          <a:xfrm>
            <a:off x="6804000" y="1857600"/>
            <a:ext cx="2382840" cy="212904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2400" spc="-1" strike="noStrike">
                <a:solidFill>
                  <a:srgbClr val="00a933"/>
                </a:solidFill>
                <a:latin typeface="Arial"/>
                <a:ea typeface="Noto Sans CJK SC"/>
              </a:rPr>
              <a:t>to be estimated in modeling process, as “leftover” from input after modeling</a:t>
            </a:r>
            <a:endParaRPr b="0" lang="en-US" sz="2400" spc="-1" strike="noStrike">
              <a:latin typeface="Arial"/>
            </a:endParaRPr>
          </a:p>
        </p:txBody>
      </p:sp>
      <p:sp>
        <p:nvSpPr>
          <p:cNvPr id="343" name="CustomShape 29"/>
          <p:cNvSpPr/>
          <p:nvPr/>
        </p:nvSpPr>
        <p:spPr>
          <a:xfrm>
            <a:off x="240840" y="1857600"/>
            <a:ext cx="1427760" cy="188172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2400" spc="-1" strike="noStrike">
                <a:solidFill>
                  <a:srgbClr val="000000"/>
                </a:solidFill>
                <a:latin typeface="Arial"/>
                <a:ea typeface="Noto Sans CJK SC"/>
              </a:rPr>
              <a:t>known from the start</a:t>
            </a:r>
            <a:endParaRPr b="0" lang="en-US" sz="2400" spc="-1" strike="noStrike">
              <a:latin typeface="Arial"/>
            </a:endParaRPr>
          </a:p>
        </p:txBody>
      </p:sp>
      <p:sp>
        <p:nvSpPr>
          <p:cNvPr id="344" name="CustomShape 30"/>
          <p:cNvSpPr/>
          <p:nvPr/>
        </p:nvSpPr>
        <p:spPr>
          <a:xfrm>
            <a:off x="1623960" y="1857600"/>
            <a:ext cx="2279160" cy="212904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2400" spc="-1" strike="noStrike">
                <a:solidFill>
                  <a:srgbClr val="ff8000"/>
                </a:solidFill>
                <a:latin typeface="Arial"/>
                <a:ea typeface="Noto Sans CJK SC"/>
              </a:rPr>
              <a:t>to be estimated via modeling (along with an uncertainty or standard error value)</a:t>
            </a:r>
            <a:endParaRPr b="0" lang="en-US" sz="2400" spc="-1" strike="noStrike">
              <a:latin typeface="Arial"/>
            </a:endParaRPr>
          </a:p>
        </p:txBody>
      </p:sp>
      <p:sp>
        <p:nvSpPr>
          <p:cNvPr id="345" name="CustomShape 31"/>
          <p:cNvSpPr/>
          <p:nvPr/>
        </p:nvSpPr>
        <p:spPr>
          <a:xfrm>
            <a:off x="0" y="4620960"/>
            <a:ext cx="9143640" cy="227736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en-US" sz="2200" spc="-1" strike="noStrike">
                <a:solidFill>
                  <a:srgbClr val="000000"/>
                </a:solidFill>
                <a:latin typeface="Arial"/>
                <a:ea typeface="Noto Sans CJK SC"/>
              </a:rPr>
              <a:t>X-matrix considerations:</a:t>
            </a:r>
            <a:endParaRPr b="0" lang="en-US" sz="2200" spc="-1" strike="noStrike">
              <a:latin typeface="Arial"/>
            </a:endParaRPr>
          </a:p>
          <a:p>
            <a:pPr marL="216000" indent="-215640">
              <a:lnSpc>
                <a:spcPct val="100000"/>
              </a:lnSpc>
              <a:buClr>
                <a:srgbClr val="000000"/>
              </a:buClr>
              <a:buSzPct val="45000"/>
              <a:buFont typeface="Wingdings" charset="2"/>
              <a:buChar char=""/>
            </a:pPr>
            <a:r>
              <a:rPr b="0" lang="en-US" sz="2200" spc="-1" strike="noStrike" u="sng">
                <a:solidFill>
                  <a:srgbClr val="000000"/>
                </a:solidFill>
                <a:uFillTx/>
                <a:latin typeface="Arial"/>
                <a:ea typeface="Noto Sans CJK SC"/>
              </a:rPr>
              <a:t>In rest/naturalistic FMRI</a:t>
            </a:r>
            <a:r>
              <a:rPr b="0" lang="en-US" sz="2200" spc="-1" strike="noStrike">
                <a:solidFill>
                  <a:srgbClr val="000000"/>
                </a:solidFill>
                <a:latin typeface="Arial"/>
                <a:ea typeface="Noto Sans CJK SC"/>
              </a:rPr>
              <a:t>, we include as many effects and features as might be useful, </a:t>
            </a:r>
            <a:r>
              <a:rPr b="0" i="1" lang="en-US" sz="2200" spc="-1" strike="noStrike">
                <a:solidFill>
                  <a:srgbClr val="000000"/>
                </a:solidFill>
                <a:latin typeface="Arial"/>
                <a:ea typeface="Noto Sans CJK SC"/>
              </a:rPr>
              <a:t>but</a:t>
            </a:r>
            <a:r>
              <a:rPr b="0" lang="en-US" sz="2200" spc="-1" strike="noStrike">
                <a:solidFill>
                  <a:srgbClr val="000000"/>
                </a:solidFill>
                <a:latin typeface="Arial"/>
                <a:ea typeface="Noto Sans CJK SC"/>
              </a:rPr>
              <a:t> we pay by using up degrees of freedom (DFs)</a:t>
            </a:r>
            <a:endParaRPr b="0" lang="en-US" sz="2200" spc="-1" strike="noStrike">
              <a:latin typeface="Arial"/>
            </a:endParaRPr>
          </a:p>
          <a:p>
            <a:pPr lvl="1" marL="432000" indent="-215640">
              <a:lnSpc>
                <a:spcPct val="100000"/>
              </a:lnSpc>
              <a:buClr>
                <a:srgbClr val="000000"/>
              </a:buClr>
              <a:buSzPct val="45000"/>
              <a:buFont typeface="Wingdings" charset="2"/>
              <a:buChar char=""/>
            </a:pPr>
            <a:r>
              <a:rPr b="0" lang="en-US" sz="2200" spc="-1" strike="noStrike">
                <a:solidFill>
                  <a:srgbClr val="000000"/>
                </a:solidFill>
                <a:latin typeface="Arial"/>
                <a:ea typeface="Noto Sans CJK SC"/>
              </a:rPr>
              <a:t>If </a:t>
            </a:r>
            <a:r>
              <a:rPr b="1" lang="en-US" sz="2200" spc="-1" strike="noStrike">
                <a:solidFill>
                  <a:srgbClr val="000000"/>
                </a:solidFill>
                <a:latin typeface="Arial"/>
                <a:ea typeface="Noto Sans CJK SC"/>
              </a:rPr>
              <a:t>y</a:t>
            </a:r>
            <a:r>
              <a:rPr b="0" lang="en-US" sz="2200" spc="-1" strike="noStrike">
                <a:solidFill>
                  <a:srgbClr val="000000"/>
                </a:solidFill>
                <a:latin typeface="Arial"/>
                <a:ea typeface="Noto Sans CJK SC"/>
              </a:rPr>
              <a:t> has </a:t>
            </a:r>
            <a:r>
              <a:rPr b="0" i="1" lang="en-US" sz="2200" spc="-1" strike="noStrike">
                <a:solidFill>
                  <a:srgbClr val="000000"/>
                </a:solidFill>
                <a:latin typeface="Arial"/>
                <a:ea typeface="Noto Sans CJK SC"/>
              </a:rPr>
              <a:t>N</a:t>
            </a:r>
            <a:r>
              <a:rPr b="0" lang="en-US" sz="2200" spc="-1" strike="noStrike">
                <a:solidFill>
                  <a:srgbClr val="000000"/>
                </a:solidFill>
                <a:latin typeface="Arial"/>
                <a:ea typeface="Noto Sans CJK SC"/>
              </a:rPr>
              <a:t> time points, then we start with </a:t>
            </a:r>
            <a:r>
              <a:rPr b="0" i="1" lang="en-US" sz="2200" spc="-1" strike="noStrike">
                <a:solidFill>
                  <a:srgbClr val="000000"/>
                </a:solidFill>
                <a:latin typeface="Arial"/>
                <a:ea typeface="Noto Sans CJK SC"/>
              </a:rPr>
              <a:t>N</a:t>
            </a:r>
            <a:r>
              <a:rPr b="0" lang="en-US" sz="2200" spc="-1" strike="noStrike">
                <a:solidFill>
                  <a:srgbClr val="000000"/>
                </a:solidFill>
                <a:latin typeface="Arial"/>
                <a:ea typeface="Noto Sans CJK SC"/>
              </a:rPr>
              <a:t> DFs</a:t>
            </a:r>
            <a:endParaRPr b="0" lang="en-US" sz="2200" spc="-1" strike="noStrike">
              <a:latin typeface="Arial"/>
            </a:endParaRPr>
          </a:p>
          <a:p>
            <a:pPr lvl="1" marL="432000" indent="-215640">
              <a:lnSpc>
                <a:spcPct val="100000"/>
              </a:lnSpc>
              <a:buClr>
                <a:srgbClr val="000000"/>
              </a:buClr>
              <a:buSzPct val="45000"/>
              <a:buFont typeface="Wingdings" charset="2"/>
              <a:buChar char=""/>
            </a:pPr>
            <a:r>
              <a:rPr b="0" lang="en-US" sz="2200" spc="-1" strike="noStrike">
                <a:solidFill>
                  <a:srgbClr val="000000"/>
                </a:solidFill>
                <a:latin typeface="Arial"/>
                <a:ea typeface="Noto Sans CJK SC"/>
              </a:rPr>
              <a:t>Each</a:t>
            </a:r>
            <a:r>
              <a:rPr b="0" lang="en-US" sz="2200" spc="-1" strike="noStrike">
                <a:solidFill>
                  <a:srgbClr val="333333"/>
                </a:solidFill>
                <a:latin typeface="Arial"/>
                <a:ea typeface="Noto Sans CJK SC"/>
              </a:rPr>
              <a:t> </a:t>
            </a:r>
            <a:r>
              <a:rPr b="1" lang="en-US" sz="2200" spc="-1" strike="noStrike">
                <a:solidFill>
                  <a:srgbClr val="000000"/>
                </a:solidFill>
                <a:latin typeface="Arial"/>
                <a:ea typeface="Noto Sans CJK SC"/>
              </a:rPr>
              <a:t>regressor</a:t>
            </a:r>
            <a:r>
              <a:rPr b="0" lang="en-US" sz="2200" spc="-1" strike="noStrike">
                <a:solidFill>
                  <a:srgbClr val="333333"/>
                </a:solidFill>
                <a:latin typeface="Arial"/>
                <a:ea typeface="Noto Sans CJK SC"/>
              </a:rPr>
              <a:t> </a:t>
            </a:r>
            <a:r>
              <a:rPr b="0" lang="en-US" sz="2200" spc="-1" strike="noStrike">
                <a:solidFill>
                  <a:srgbClr val="000000"/>
                </a:solidFill>
                <a:latin typeface="Arial"/>
                <a:ea typeface="Noto Sans CJK SC"/>
              </a:rPr>
              <a:t>in the design matrix uses up 1 DF from the final number held by the</a:t>
            </a:r>
            <a:r>
              <a:rPr b="0" lang="en-US" sz="2200" spc="-1" strike="noStrike">
                <a:solidFill>
                  <a:srgbClr val="333333"/>
                </a:solidFill>
                <a:latin typeface="Arial"/>
                <a:ea typeface="Noto Sans CJK SC"/>
              </a:rPr>
              <a:t> </a:t>
            </a:r>
            <a:r>
              <a:rPr b="0" lang="en-US" sz="2200" spc="-1" strike="noStrike">
                <a:solidFill>
                  <a:srgbClr val="00a933"/>
                </a:solidFill>
                <a:latin typeface="Arial"/>
                <a:ea typeface="Noto Sans CJK SC"/>
              </a:rPr>
              <a:t>residual</a:t>
            </a:r>
            <a:r>
              <a:rPr b="0" lang="en-US" sz="2200" spc="-1" strike="noStrike">
                <a:solidFill>
                  <a:srgbClr val="000000"/>
                </a:solidFill>
                <a:latin typeface="Arial"/>
                <a:ea typeface="Noto Sans CJK SC"/>
              </a:rPr>
              <a:t>:  fewer final DFs → greater uncertainty</a:t>
            </a:r>
            <a:endParaRPr b="0" lang="en-US" sz="22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6" name="CustomShape 1"/>
          <p:cNvSpPr/>
          <p:nvPr/>
        </p:nvSpPr>
        <p:spPr>
          <a:xfrm>
            <a:off x="1315080" y="617760"/>
            <a:ext cx="6513840" cy="53820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en-US" sz="2600" spc="-1" strike="noStrike">
                <a:solidFill>
                  <a:srgbClr val="000000"/>
                </a:solidFill>
                <a:latin typeface="Arial"/>
                <a:ea typeface="Noto Sans CJK SC"/>
              </a:rPr>
              <a:t>y</a:t>
            </a:r>
            <a:r>
              <a:rPr b="0" lang="en-US" sz="2600" spc="-1" strike="noStrike">
                <a:solidFill>
                  <a:srgbClr val="000000"/>
                </a:solidFill>
                <a:latin typeface="Arial"/>
                <a:ea typeface="Noto Sans CJK SC"/>
              </a:rPr>
              <a:t> = B</a:t>
            </a:r>
            <a:r>
              <a:rPr b="0" lang="en-US" sz="2600" spc="-1" strike="noStrike" baseline="-33000">
                <a:solidFill>
                  <a:srgbClr val="000000"/>
                </a:solidFill>
                <a:latin typeface="Arial"/>
                <a:ea typeface="Noto Sans CJK SC"/>
              </a:rPr>
              <a:t>0</a:t>
            </a:r>
            <a:r>
              <a:rPr b="1" lang="en-US" sz="2600" spc="-1" strike="noStrike">
                <a:solidFill>
                  <a:srgbClr val="000000"/>
                </a:solidFill>
                <a:latin typeface="Arial"/>
                <a:ea typeface="Noto Sans CJK SC"/>
              </a:rPr>
              <a:t>1</a:t>
            </a:r>
            <a:r>
              <a:rPr b="0" lang="en-US" sz="2600" spc="-1" strike="noStrike">
                <a:solidFill>
                  <a:srgbClr val="000000"/>
                </a:solidFill>
                <a:latin typeface="Arial"/>
                <a:ea typeface="Noto Sans CJK SC"/>
              </a:rPr>
              <a:t> + B</a:t>
            </a:r>
            <a:r>
              <a:rPr b="0" lang="en-US" sz="2600" spc="-1" strike="noStrike" baseline="-33000">
                <a:solidFill>
                  <a:srgbClr val="000000"/>
                </a:solidFill>
                <a:latin typeface="Arial"/>
                <a:ea typeface="Noto Sans CJK SC"/>
              </a:rPr>
              <a:t>1</a:t>
            </a:r>
            <a:r>
              <a:rPr b="1" lang="en-US" sz="2600" spc="-1" strike="noStrike">
                <a:solidFill>
                  <a:srgbClr val="000000"/>
                </a:solidFill>
                <a:latin typeface="Arial"/>
                <a:ea typeface="Noto Sans CJK SC"/>
              </a:rPr>
              <a:t>x</a:t>
            </a:r>
            <a:r>
              <a:rPr b="1" lang="en-US" sz="2600" spc="-1" strike="noStrike" baseline="-33000">
                <a:solidFill>
                  <a:srgbClr val="000000"/>
                </a:solidFill>
                <a:latin typeface="Arial"/>
                <a:ea typeface="Noto Sans CJK SC"/>
              </a:rPr>
              <a:t>1</a:t>
            </a:r>
            <a:r>
              <a:rPr b="0" lang="en-US" sz="2600" spc="-1" strike="noStrike">
                <a:solidFill>
                  <a:srgbClr val="000000"/>
                </a:solidFill>
                <a:latin typeface="Arial"/>
                <a:ea typeface="Noto Sans CJK SC"/>
              </a:rPr>
              <a:t> + B</a:t>
            </a:r>
            <a:r>
              <a:rPr b="0" lang="en-US" sz="2600" spc="-1" strike="noStrike" baseline="-33000">
                <a:solidFill>
                  <a:srgbClr val="000000"/>
                </a:solidFill>
                <a:latin typeface="Arial"/>
                <a:ea typeface="Noto Sans CJK SC"/>
              </a:rPr>
              <a:t>2</a:t>
            </a:r>
            <a:r>
              <a:rPr b="1" lang="en-US" sz="2600" spc="-1" strike="noStrike">
                <a:solidFill>
                  <a:srgbClr val="000000"/>
                </a:solidFill>
                <a:latin typeface="Arial"/>
                <a:ea typeface="Noto Sans CJK SC"/>
              </a:rPr>
              <a:t>x</a:t>
            </a:r>
            <a:r>
              <a:rPr b="1" lang="en-US" sz="2600" spc="-1" strike="noStrike" baseline="-33000">
                <a:solidFill>
                  <a:srgbClr val="000000"/>
                </a:solidFill>
                <a:latin typeface="Arial"/>
                <a:ea typeface="Noto Sans CJK SC"/>
              </a:rPr>
              <a:t>2</a:t>
            </a:r>
            <a:r>
              <a:rPr b="0" lang="en-US" sz="2600" spc="-1" strike="noStrike">
                <a:solidFill>
                  <a:srgbClr val="000000"/>
                </a:solidFill>
                <a:latin typeface="Arial"/>
                <a:ea typeface="Noto Sans CJK SC"/>
              </a:rPr>
              <a:t> + B</a:t>
            </a:r>
            <a:r>
              <a:rPr b="0" lang="en-US" sz="2600" spc="-1" strike="noStrike" baseline="-33000">
                <a:solidFill>
                  <a:srgbClr val="000000"/>
                </a:solidFill>
                <a:latin typeface="Arial"/>
                <a:ea typeface="Noto Sans CJK SC"/>
              </a:rPr>
              <a:t>3</a:t>
            </a:r>
            <a:r>
              <a:rPr b="1" lang="en-US" sz="2600" spc="-1" strike="noStrike">
                <a:solidFill>
                  <a:srgbClr val="000000"/>
                </a:solidFill>
                <a:latin typeface="Arial"/>
                <a:ea typeface="Noto Sans CJK SC"/>
              </a:rPr>
              <a:t>x</a:t>
            </a:r>
            <a:r>
              <a:rPr b="1" lang="en-US" sz="2600" spc="-1" strike="noStrike" baseline="-33000">
                <a:solidFill>
                  <a:srgbClr val="000000"/>
                </a:solidFill>
                <a:latin typeface="Arial"/>
                <a:ea typeface="Noto Sans CJK SC"/>
              </a:rPr>
              <a:t>3</a:t>
            </a:r>
            <a:r>
              <a:rPr b="1" lang="en-US" sz="2600" spc="-1" strike="noStrike">
                <a:solidFill>
                  <a:srgbClr val="000000"/>
                </a:solidFill>
                <a:latin typeface="Arial"/>
                <a:ea typeface="Noto Sans CJK SC"/>
              </a:rPr>
              <a:t> </a:t>
            </a:r>
            <a:r>
              <a:rPr b="0" lang="en-US" sz="2600" spc="-1" strike="noStrike">
                <a:solidFill>
                  <a:srgbClr val="000000"/>
                </a:solidFill>
                <a:latin typeface="Arial"/>
                <a:ea typeface="Noto Sans CJK SC"/>
              </a:rPr>
              <a:t>+ B</a:t>
            </a:r>
            <a:r>
              <a:rPr b="0" lang="en-US" sz="2600" spc="-1" strike="noStrike" baseline="-33000">
                <a:solidFill>
                  <a:srgbClr val="000000"/>
                </a:solidFill>
                <a:latin typeface="Arial"/>
                <a:ea typeface="Noto Sans CJK SC"/>
              </a:rPr>
              <a:t>4</a:t>
            </a:r>
            <a:r>
              <a:rPr b="1" lang="en-US" sz="2600" spc="-1" strike="noStrike">
                <a:solidFill>
                  <a:srgbClr val="000000"/>
                </a:solidFill>
                <a:latin typeface="Arial"/>
                <a:ea typeface="Noto Sans CJK SC"/>
              </a:rPr>
              <a:t>x</a:t>
            </a:r>
            <a:r>
              <a:rPr b="1" lang="en-US" sz="2600" spc="-1" strike="noStrike" baseline="-33000">
                <a:solidFill>
                  <a:srgbClr val="000000"/>
                </a:solidFill>
                <a:latin typeface="Arial"/>
                <a:ea typeface="Noto Sans CJK SC"/>
              </a:rPr>
              <a:t>4</a:t>
            </a:r>
            <a:r>
              <a:rPr b="0" lang="en-US" sz="2600" spc="-1" strike="noStrike">
                <a:solidFill>
                  <a:srgbClr val="000000"/>
                </a:solidFill>
                <a:latin typeface="Arial"/>
                <a:ea typeface="Noto Sans CJK SC"/>
              </a:rPr>
              <a:t> +… + </a:t>
            </a:r>
            <a:r>
              <a:rPr b="1" lang="en-US" sz="2600" spc="-1" strike="noStrike">
                <a:solidFill>
                  <a:srgbClr val="000000"/>
                </a:solidFill>
                <a:latin typeface="Arial"/>
                <a:ea typeface="Arial"/>
              </a:rPr>
              <a:t>ε </a:t>
            </a:r>
            <a:endParaRPr b="0" lang="en-US" sz="2600" spc="-1" strike="noStrike">
              <a:latin typeface="Arial"/>
            </a:endParaRPr>
          </a:p>
        </p:txBody>
      </p:sp>
      <p:sp>
        <p:nvSpPr>
          <p:cNvPr id="347" name="CustomShape 2"/>
          <p:cNvSpPr/>
          <p:nvPr/>
        </p:nvSpPr>
        <p:spPr>
          <a:xfrm>
            <a:off x="2015280" y="0"/>
            <a:ext cx="5000760" cy="45900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en-US" sz="2600" spc="-1" strike="noStrike" u="sng">
                <a:solidFill>
                  <a:srgbClr val="000000"/>
                </a:solidFill>
                <a:uFillTx/>
                <a:latin typeface="Arial"/>
                <a:ea typeface="Noto Sans CJK SC"/>
              </a:rPr>
              <a:t>Linear regression sidenote</a:t>
            </a:r>
            <a:endParaRPr b="0" lang="en-US" sz="2600" spc="-1" strike="noStrike">
              <a:latin typeface="Arial"/>
            </a:endParaRPr>
          </a:p>
        </p:txBody>
      </p:sp>
      <p:sp>
        <p:nvSpPr>
          <p:cNvPr id="348" name="CustomShape 3"/>
          <p:cNvSpPr/>
          <p:nvPr/>
        </p:nvSpPr>
        <p:spPr>
          <a:xfrm rot="18900000">
            <a:off x="1269000" y="682200"/>
            <a:ext cx="398160" cy="380880"/>
          </a:xfrm>
          <a:prstGeom prst="rect">
            <a:avLst/>
          </a:prstGeom>
          <a:noFill/>
          <a:ln w="19080">
            <a:solidFill>
              <a:srgbClr val="000000"/>
            </a:solidFill>
            <a:round/>
          </a:ln>
        </p:spPr>
        <p:style>
          <a:lnRef idx="0"/>
          <a:fillRef idx="0"/>
          <a:effectRef idx="0"/>
          <a:fontRef idx="minor"/>
        </p:style>
      </p:sp>
      <p:sp>
        <p:nvSpPr>
          <p:cNvPr id="349" name="CustomShape 4"/>
          <p:cNvSpPr/>
          <p:nvPr/>
        </p:nvSpPr>
        <p:spPr>
          <a:xfrm>
            <a:off x="2300760" y="617760"/>
            <a:ext cx="255600" cy="504720"/>
          </a:xfrm>
          <a:prstGeom prst="rect">
            <a:avLst/>
          </a:prstGeom>
          <a:noFill/>
          <a:ln w="19080">
            <a:solidFill>
              <a:srgbClr val="800080"/>
            </a:solidFill>
            <a:round/>
          </a:ln>
        </p:spPr>
        <p:style>
          <a:lnRef idx="0"/>
          <a:fillRef idx="0"/>
          <a:effectRef idx="0"/>
          <a:fontRef idx="minor"/>
        </p:style>
      </p:sp>
      <p:sp>
        <p:nvSpPr>
          <p:cNvPr id="350" name="CustomShape 5"/>
          <p:cNvSpPr/>
          <p:nvPr/>
        </p:nvSpPr>
        <p:spPr>
          <a:xfrm>
            <a:off x="7383960" y="720360"/>
            <a:ext cx="325800" cy="307800"/>
          </a:xfrm>
          <a:prstGeom prst="ellipse">
            <a:avLst/>
          </a:prstGeom>
          <a:noFill/>
          <a:ln w="19080">
            <a:solidFill>
              <a:srgbClr val="00a933"/>
            </a:solidFill>
            <a:round/>
          </a:ln>
        </p:spPr>
        <p:style>
          <a:lnRef idx="0"/>
          <a:fillRef idx="0"/>
          <a:effectRef idx="0"/>
          <a:fontRef idx="minor"/>
        </p:style>
      </p:sp>
      <p:sp>
        <p:nvSpPr>
          <p:cNvPr id="351" name="CustomShape 6"/>
          <p:cNvSpPr/>
          <p:nvPr/>
        </p:nvSpPr>
        <p:spPr>
          <a:xfrm>
            <a:off x="1920960" y="617760"/>
            <a:ext cx="353880" cy="509760"/>
          </a:xfrm>
          <a:prstGeom prst="rect">
            <a:avLst/>
          </a:prstGeom>
          <a:noFill/>
          <a:ln w="19080">
            <a:solidFill>
              <a:srgbClr val="ff8000"/>
            </a:solidFill>
            <a:round/>
          </a:ln>
        </p:spPr>
        <p:style>
          <a:lnRef idx="0"/>
          <a:fillRef idx="0"/>
          <a:effectRef idx="0"/>
          <a:fontRef idx="minor"/>
        </p:style>
      </p:sp>
      <p:sp>
        <p:nvSpPr>
          <p:cNvPr id="352" name="CustomShape 7"/>
          <p:cNvSpPr/>
          <p:nvPr/>
        </p:nvSpPr>
        <p:spPr>
          <a:xfrm>
            <a:off x="3193200" y="617760"/>
            <a:ext cx="255600" cy="504720"/>
          </a:xfrm>
          <a:prstGeom prst="rect">
            <a:avLst/>
          </a:prstGeom>
          <a:noFill/>
          <a:ln w="19080">
            <a:solidFill>
              <a:srgbClr val="800080"/>
            </a:solidFill>
            <a:round/>
          </a:ln>
        </p:spPr>
        <p:style>
          <a:lnRef idx="0"/>
          <a:fillRef idx="0"/>
          <a:effectRef idx="0"/>
          <a:fontRef idx="minor"/>
        </p:style>
      </p:sp>
      <p:sp>
        <p:nvSpPr>
          <p:cNvPr id="353" name="CustomShape 8"/>
          <p:cNvSpPr/>
          <p:nvPr/>
        </p:nvSpPr>
        <p:spPr>
          <a:xfrm>
            <a:off x="2813400" y="617760"/>
            <a:ext cx="353880" cy="509760"/>
          </a:xfrm>
          <a:prstGeom prst="rect">
            <a:avLst/>
          </a:prstGeom>
          <a:noFill/>
          <a:ln w="19080">
            <a:solidFill>
              <a:srgbClr val="ff8000"/>
            </a:solidFill>
            <a:round/>
          </a:ln>
        </p:spPr>
        <p:style>
          <a:lnRef idx="0"/>
          <a:fillRef idx="0"/>
          <a:effectRef idx="0"/>
          <a:fontRef idx="minor"/>
        </p:style>
      </p:sp>
      <p:sp>
        <p:nvSpPr>
          <p:cNvPr id="354" name="CustomShape 9"/>
          <p:cNvSpPr/>
          <p:nvPr/>
        </p:nvSpPr>
        <p:spPr>
          <a:xfrm>
            <a:off x="4215960" y="617760"/>
            <a:ext cx="255600" cy="504720"/>
          </a:xfrm>
          <a:prstGeom prst="rect">
            <a:avLst/>
          </a:prstGeom>
          <a:noFill/>
          <a:ln w="19080">
            <a:solidFill>
              <a:srgbClr val="800080"/>
            </a:solidFill>
            <a:round/>
          </a:ln>
        </p:spPr>
        <p:style>
          <a:lnRef idx="0"/>
          <a:fillRef idx="0"/>
          <a:effectRef idx="0"/>
          <a:fontRef idx="minor"/>
        </p:style>
      </p:sp>
      <p:sp>
        <p:nvSpPr>
          <p:cNvPr id="355" name="CustomShape 10"/>
          <p:cNvSpPr/>
          <p:nvPr/>
        </p:nvSpPr>
        <p:spPr>
          <a:xfrm>
            <a:off x="3836160" y="617760"/>
            <a:ext cx="353880" cy="509760"/>
          </a:xfrm>
          <a:prstGeom prst="rect">
            <a:avLst/>
          </a:prstGeom>
          <a:noFill/>
          <a:ln w="19080">
            <a:solidFill>
              <a:srgbClr val="ff8000"/>
            </a:solidFill>
            <a:round/>
          </a:ln>
        </p:spPr>
        <p:style>
          <a:lnRef idx="0"/>
          <a:fillRef idx="0"/>
          <a:effectRef idx="0"/>
          <a:fontRef idx="minor"/>
        </p:style>
      </p:sp>
      <p:sp>
        <p:nvSpPr>
          <p:cNvPr id="356" name="CustomShape 11"/>
          <p:cNvSpPr/>
          <p:nvPr/>
        </p:nvSpPr>
        <p:spPr>
          <a:xfrm>
            <a:off x="5183280" y="617760"/>
            <a:ext cx="255600" cy="504720"/>
          </a:xfrm>
          <a:prstGeom prst="rect">
            <a:avLst/>
          </a:prstGeom>
          <a:noFill/>
          <a:ln w="19080">
            <a:solidFill>
              <a:srgbClr val="800080"/>
            </a:solidFill>
            <a:round/>
          </a:ln>
        </p:spPr>
        <p:style>
          <a:lnRef idx="0"/>
          <a:fillRef idx="0"/>
          <a:effectRef idx="0"/>
          <a:fontRef idx="minor"/>
        </p:style>
      </p:sp>
      <p:sp>
        <p:nvSpPr>
          <p:cNvPr id="357" name="CustomShape 12"/>
          <p:cNvSpPr/>
          <p:nvPr/>
        </p:nvSpPr>
        <p:spPr>
          <a:xfrm>
            <a:off x="4803480" y="617760"/>
            <a:ext cx="353880" cy="509760"/>
          </a:xfrm>
          <a:prstGeom prst="rect">
            <a:avLst/>
          </a:prstGeom>
          <a:noFill/>
          <a:ln w="19080">
            <a:solidFill>
              <a:srgbClr val="ff8000"/>
            </a:solidFill>
            <a:round/>
          </a:ln>
        </p:spPr>
        <p:style>
          <a:lnRef idx="0"/>
          <a:fillRef idx="0"/>
          <a:effectRef idx="0"/>
          <a:fontRef idx="minor"/>
        </p:style>
      </p:sp>
      <p:sp>
        <p:nvSpPr>
          <p:cNvPr id="358" name="CustomShape 13"/>
          <p:cNvSpPr/>
          <p:nvPr/>
        </p:nvSpPr>
        <p:spPr>
          <a:xfrm>
            <a:off x="6165720" y="617760"/>
            <a:ext cx="255600" cy="504720"/>
          </a:xfrm>
          <a:prstGeom prst="rect">
            <a:avLst/>
          </a:prstGeom>
          <a:noFill/>
          <a:ln w="19080">
            <a:solidFill>
              <a:srgbClr val="800080"/>
            </a:solidFill>
            <a:round/>
          </a:ln>
        </p:spPr>
        <p:style>
          <a:lnRef idx="0"/>
          <a:fillRef idx="0"/>
          <a:effectRef idx="0"/>
          <a:fontRef idx="minor"/>
        </p:style>
      </p:sp>
      <p:sp>
        <p:nvSpPr>
          <p:cNvPr id="359" name="CustomShape 14"/>
          <p:cNvSpPr/>
          <p:nvPr/>
        </p:nvSpPr>
        <p:spPr>
          <a:xfrm>
            <a:off x="5785920" y="617760"/>
            <a:ext cx="353880" cy="509760"/>
          </a:xfrm>
          <a:prstGeom prst="rect">
            <a:avLst/>
          </a:prstGeom>
          <a:noFill/>
          <a:ln w="19080">
            <a:solidFill>
              <a:srgbClr val="ff8000"/>
            </a:solidFill>
            <a:round/>
          </a:ln>
        </p:spPr>
        <p:style>
          <a:lnRef idx="0"/>
          <a:fillRef idx="0"/>
          <a:effectRef idx="0"/>
          <a:fontRef idx="minor"/>
        </p:style>
      </p:sp>
      <p:sp>
        <p:nvSpPr>
          <p:cNvPr id="360" name="CustomShape 15"/>
          <p:cNvSpPr/>
          <p:nvPr/>
        </p:nvSpPr>
        <p:spPr>
          <a:xfrm>
            <a:off x="0" y="1876680"/>
            <a:ext cx="9143640" cy="186264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2400" spc="-1" strike="noStrike">
                <a:solidFill>
                  <a:srgbClr val="000000"/>
                </a:solidFill>
                <a:latin typeface="Arial"/>
                <a:ea typeface="Noto Sans CJK SC"/>
              </a:rPr>
              <a:t>The sum of the regressors and their estimated weights (so, the RHS </a:t>
            </a:r>
            <a:r>
              <a:rPr b="0" i="1" lang="en-US" sz="2400" spc="-1" strike="noStrike">
                <a:solidFill>
                  <a:srgbClr val="000000"/>
                </a:solidFill>
                <a:latin typeface="Arial"/>
                <a:ea typeface="Noto Sans CJK SC"/>
              </a:rPr>
              <a:t>excluding</a:t>
            </a:r>
            <a:r>
              <a:rPr b="0" lang="en-US" sz="2400" spc="-1" strike="noStrike">
                <a:solidFill>
                  <a:srgbClr val="000000"/>
                </a:solidFill>
                <a:latin typeface="Arial"/>
                <a:ea typeface="Noto Sans CJK SC"/>
              </a:rPr>
              <a:t> the residuals) is called the </a:t>
            </a:r>
            <a:r>
              <a:rPr b="0" i="1" lang="en-US" sz="2400" spc="-1" strike="noStrike">
                <a:solidFill>
                  <a:srgbClr val="7b3d00"/>
                </a:solidFill>
                <a:latin typeface="Arial"/>
                <a:ea typeface="Noto Sans CJK SC"/>
              </a:rPr>
              <a:t>fit time series</a:t>
            </a:r>
            <a:r>
              <a:rPr b="0" lang="en-US" sz="2400" spc="-1" strike="noStrike">
                <a:solidFill>
                  <a:srgbClr val="000000"/>
                </a:solidFill>
                <a:latin typeface="Arial"/>
                <a:ea typeface="Noto Sans CJK SC"/>
              </a:rPr>
              <a:t>, which is also the modeled estimate of the input:</a:t>
            </a:r>
            <a:endParaRPr b="0" lang="en-US" sz="2400" spc="-1" strike="noStrike">
              <a:latin typeface="Arial"/>
            </a:endParaRPr>
          </a:p>
          <a:p>
            <a:pPr>
              <a:lnSpc>
                <a:spcPct val="100000"/>
              </a:lnSpc>
            </a:pPr>
            <a:endParaRPr b="0" lang="en-US" sz="2400" spc="-1" strike="noStrike">
              <a:latin typeface="Arial"/>
            </a:endParaRPr>
          </a:p>
          <a:p>
            <a:pPr>
              <a:lnSpc>
                <a:spcPct val="100000"/>
              </a:lnSpc>
            </a:pPr>
            <a:r>
              <a:rPr b="0" lang="en-US" sz="2400" spc="-1" strike="noStrike">
                <a:solidFill>
                  <a:srgbClr val="7b3d00"/>
                </a:solidFill>
                <a:latin typeface="Arial"/>
                <a:ea typeface="Noto Sans CJK SC"/>
              </a:rPr>
              <a:t>	</a:t>
            </a:r>
            <a:r>
              <a:rPr b="1" lang="en-US" sz="2400" spc="-1" strike="noStrike">
                <a:solidFill>
                  <a:srgbClr val="7b3d00"/>
                </a:solidFill>
                <a:latin typeface="Arial"/>
                <a:ea typeface="Noto Sans CJK SC"/>
              </a:rPr>
              <a:t>y</a:t>
            </a:r>
            <a:r>
              <a:rPr b="0" lang="en-US" sz="2400" spc="-1" strike="noStrike">
                <a:solidFill>
                  <a:srgbClr val="7b3d00"/>
                </a:solidFill>
                <a:latin typeface="Arial"/>
                <a:ea typeface="Noto Sans CJK SC"/>
              </a:rPr>
              <a:t> = </a:t>
            </a:r>
            <a:r>
              <a:rPr b="0" lang="en-US" sz="2400" spc="-1" strike="noStrike">
                <a:solidFill>
                  <a:srgbClr val="ff8000"/>
                </a:solidFill>
                <a:latin typeface="Arial"/>
                <a:ea typeface="Noto Sans CJK SC"/>
              </a:rPr>
              <a:t>B</a:t>
            </a:r>
            <a:r>
              <a:rPr b="0" lang="en-US" sz="2400" spc="-1" strike="noStrike" baseline="-33000">
                <a:solidFill>
                  <a:srgbClr val="ff8000"/>
                </a:solidFill>
                <a:latin typeface="Arial"/>
                <a:ea typeface="Noto Sans CJK SC"/>
              </a:rPr>
              <a:t>0</a:t>
            </a:r>
            <a:r>
              <a:rPr b="1" lang="en-US" sz="2400" spc="-1" strike="noStrike">
                <a:solidFill>
                  <a:srgbClr val="800080"/>
                </a:solidFill>
                <a:latin typeface="Arial"/>
                <a:ea typeface="Noto Sans CJK SC"/>
              </a:rPr>
              <a:t>1</a:t>
            </a:r>
            <a:r>
              <a:rPr b="0" lang="en-US" sz="2400" spc="-1" strike="noStrike">
                <a:solidFill>
                  <a:srgbClr val="7b3d00"/>
                </a:solidFill>
                <a:latin typeface="Arial"/>
                <a:ea typeface="Noto Sans CJK SC"/>
              </a:rPr>
              <a:t> </a:t>
            </a:r>
            <a:r>
              <a:rPr b="0" lang="en-US" sz="2400" spc="-1" strike="noStrike">
                <a:solidFill>
                  <a:srgbClr val="000000"/>
                </a:solidFill>
                <a:latin typeface="Arial"/>
                <a:ea typeface="Noto Sans CJK SC"/>
              </a:rPr>
              <a:t>+</a:t>
            </a:r>
            <a:r>
              <a:rPr b="0" lang="en-US" sz="2400" spc="-1" strike="noStrike">
                <a:solidFill>
                  <a:srgbClr val="7b3d00"/>
                </a:solidFill>
                <a:latin typeface="Arial"/>
                <a:ea typeface="Noto Sans CJK SC"/>
              </a:rPr>
              <a:t> </a:t>
            </a:r>
            <a:r>
              <a:rPr b="0" lang="en-US" sz="2400" spc="-1" strike="noStrike">
                <a:solidFill>
                  <a:srgbClr val="ff8000"/>
                </a:solidFill>
                <a:latin typeface="Arial"/>
                <a:ea typeface="Noto Sans CJK SC"/>
              </a:rPr>
              <a:t>B</a:t>
            </a:r>
            <a:r>
              <a:rPr b="0" lang="en-US" sz="2400" spc="-1" strike="noStrike" baseline="-33000">
                <a:solidFill>
                  <a:srgbClr val="ff8000"/>
                </a:solidFill>
                <a:latin typeface="Arial"/>
                <a:ea typeface="Noto Sans CJK SC"/>
              </a:rPr>
              <a:t>1</a:t>
            </a:r>
            <a:r>
              <a:rPr b="1" lang="en-US" sz="2400" spc="-1" strike="noStrike">
                <a:solidFill>
                  <a:srgbClr val="800080"/>
                </a:solidFill>
                <a:latin typeface="Arial"/>
                <a:ea typeface="Noto Sans CJK SC"/>
              </a:rPr>
              <a:t>x</a:t>
            </a:r>
            <a:r>
              <a:rPr b="1" lang="en-US" sz="2400" spc="-1" strike="noStrike" baseline="-33000">
                <a:solidFill>
                  <a:srgbClr val="800080"/>
                </a:solidFill>
                <a:latin typeface="Arial"/>
                <a:ea typeface="Noto Sans CJK SC"/>
              </a:rPr>
              <a:t>1</a:t>
            </a:r>
            <a:r>
              <a:rPr b="0" lang="en-US" sz="2400" spc="-1" strike="noStrike">
                <a:solidFill>
                  <a:srgbClr val="7b3d00"/>
                </a:solidFill>
                <a:latin typeface="Arial"/>
                <a:ea typeface="Noto Sans CJK SC"/>
              </a:rPr>
              <a:t> </a:t>
            </a:r>
            <a:r>
              <a:rPr b="0" lang="en-US" sz="2400" spc="-1" strike="noStrike">
                <a:solidFill>
                  <a:srgbClr val="000000"/>
                </a:solidFill>
                <a:latin typeface="Arial"/>
                <a:ea typeface="Noto Sans CJK SC"/>
              </a:rPr>
              <a:t>+ </a:t>
            </a:r>
            <a:r>
              <a:rPr b="0" lang="en-US" sz="2400" spc="-1" strike="noStrike">
                <a:solidFill>
                  <a:srgbClr val="ff8000"/>
                </a:solidFill>
                <a:latin typeface="Arial"/>
                <a:ea typeface="Noto Sans CJK SC"/>
              </a:rPr>
              <a:t>B</a:t>
            </a:r>
            <a:r>
              <a:rPr b="0" lang="en-US" sz="2400" spc="-1" strike="noStrike" baseline="-33000">
                <a:solidFill>
                  <a:srgbClr val="ff8000"/>
                </a:solidFill>
                <a:latin typeface="Arial"/>
                <a:ea typeface="Noto Sans CJK SC"/>
              </a:rPr>
              <a:t>2</a:t>
            </a:r>
            <a:r>
              <a:rPr b="1" lang="en-US" sz="2400" spc="-1" strike="noStrike">
                <a:solidFill>
                  <a:srgbClr val="800080"/>
                </a:solidFill>
                <a:latin typeface="Arial"/>
                <a:ea typeface="Noto Sans CJK SC"/>
              </a:rPr>
              <a:t>x</a:t>
            </a:r>
            <a:r>
              <a:rPr b="1" lang="en-US" sz="2400" spc="-1" strike="noStrike" baseline="-33000">
                <a:solidFill>
                  <a:srgbClr val="800080"/>
                </a:solidFill>
                <a:latin typeface="Arial"/>
                <a:ea typeface="Noto Sans CJK SC"/>
              </a:rPr>
              <a:t>2</a:t>
            </a:r>
            <a:r>
              <a:rPr b="0" lang="en-US" sz="2400" spc="-1" strike="noStrike">
                <a:solidFill>
                  <a:srgbClr val="7b3d00"/>
                </a:solidFill>
                <a:latin typeface="Arial"/>
                <a:ea typeface="Noto Sans CJK SC"/>
              </a:rPr>
              <a:t> </a:t>
            </a:r>
            <a:r>
              <a:rPr b="0" lang="en-US" sz="2400" spc="-1" strike="noStrike">
                <a:solidFill>
                  <a:srgbClr val="000000"/>
                </a:solidFill>
                <a:latin typeface="Arial"/>
                <a:ea typeface="Noto Sans CJK SC"/>
              </a:rPr>
              <a:t>+</a:t>
            </a:r>
            <a:r>
              <a:rPr b="0" lang="en-US" sz="2400" spc="-1" strike="noStrike">
                <a:solidFill>
                  <a:srgbClr val="7b3d00"/>
                </a:solidFill>
                <a:latin typeface="Arial"/>
                <a:ea typeface="Noto Sans CJK SC"/>
              </a:rPr>
              <a:t> </a:t>
            </a:r>
            <a:r>
              <a:rPr b="0" lang="en-US" sz="2400" spc="-1" strike="noStrike">
                <a:solidFill>
                  <a:srgbClr val="ff8000"/>
                </a:solidFill>
                <a:latin typeface="Arial"/>
                <a:ea typeface="Noto Sans CJK SC"/>
              </a:rPr>
              <a:t>B</a:t>
            </a:r>
            <a:r>
              <a:rPr b="0" lang="en-US" sz="2400" spc="-1" strike="noStrike" baseline="-33000">
                <a:solidFill>
                  <a:srgbClr val="ff8000"/>
                </a:solidFill>
                <a:latin typeface="Arial"/>
                <a:ea typeface="Noto Sans CJK SC"/>
              </a:rPr>
              <a:t>3</a:t>
            </a:r>
            <a:r>
              <a:rPr b="1" lang="en-US" sz="2400" spc="-1" strike="noStrike">
                <a:solidFill>
                  <a:srgbClr val="800080"/>
                </a:solidFill>
                <a:latin typeface="Arial"/>
                <a:ea typeface="Noto Sans CJK SC"/>
              </a:rPr>
              <a:t>x</a:t>
            </a:r>
            <a:r>
              <a:rPr b="1" lang="en-US" sz="2400" spc="-1" strike="noStrike" baseline="-33000">
                <a:solidFill>
                  <a:srgbClr val="800080"/>
                </a:solidFill>
                <a:latin typeface="Arial"/>
                <a:ea typeface="Noto Sans CJK SC"/>
              </a:rPr>
              <a:t>3</a:t>
            </a:r>
            <a:r>
              <a:rPr b="1" lang="en-US" sz="2400" spc="-1" strike="noStrike">
                <a:solidFill>
                  <a:srgbClr val="7b3d00"/>
                </a:solidFill>
                <a:latin typeface="Arial"/>
                <a:ea typeface="Noto Sans CJK SC"/>
              </a:rPr>
              <a:t> </a:t>
            </a:r>
            <a:r>
              <a:rPr b="0" lang="en-US" sz="2400" spc="-1" strike="noStrike">
                <a:solidFill>
                  <a:srgbClr val="000000"/>
                </a:solidFill>
                <a:latin typeface="Arial"/>
                <a:ea typeface="Noto Sans CJK SC"/>
              </a:rPr>
              <a:t>+</a:t>
            </a:r>
            <a:r>
              <a:rPr b="0" lang="en-US" sz="2400" spc="-1" strike="noStrike">
                <a:solidFill>
                  <a:srgbClr val="7b3d00"/>
                </a:solidFill>
                <a:latin typeface="Arial"/>
                <a:ea typeface="Noto Sans CJK SC"/>
              </a:rPr>
              <a:t> </a:t>
            </a:r>
            <a:r>
              <a:rPr b="0" lang="en-US" sz="2400" spc="-1" strike="noStrike">
                <a:solidFill>
                  <a:srgbClr val="ff8000"/>
                </a:solidFill>
                <a:latin typeface="Arial"/>
                <a:ea typeface="Noto Sans CJK SC"/>
              </a:rPr>
              <a:t>B</a:t>
            </a:r>
            <a:r>
              <a:rPr b="0" lang="en-US" sz="2400" spc="-1" strike="noStrike" baseline="-33000">
                <a:solidFill>
                  <a:srgbClr val="ff8000"/>
                </a:solidFill>
                <a:latin typeface="Arial"/>
                <a:ea typeface="Noto Sans CJK SC"/>
              </a:rPr>
              <a:t>4</a:t>
            </a:r>
            <a:r>
              <a:rPr b="1" lang="en-US" sz="2400" spc="-1" strike="noStrike">
                <a:solidFill>
                  <a:srgbClr val="800080"/>
                </a:solidFill>
                <a:latin typeface="Arial"/>
                <a:ea typeface="Noto Sans CJK SC"/>
              </a:rPr>
              <a:t>x</a:t>
            </a:r>
            <a:r>
              <a:rPr b="1" lang="en-US" sz="2400" spc="-1" strike="noStrike" baseline="-33000">
                <a:solidFill>
                  <a:srgbClr val="800080"/>
                </a:solidFill>
                <a:latin typeface="Arial"/>
                <a:ea typeface="Noto Sans CJK SC"/>
              </a:rPr>
              <a:t>4</a:t>
            </a:r>
            <a:r>
              <a:rPr b="0" lang="en-US" sz="2400" spc="-1" strike="noStrike">
                <a:solidFill>
                  <a:srgbClr val="7b3d00"/>
                </a:solidFill>
                <a:latin typeface="Arial"/>
                <a:ea typeface="Noto Sans CJK SC"/>
              </a:rPr>
              <a:t> </a:t>
            </a:r>
            <a:r>
              <a:rPr b="0" lang="en-US" sz="2400" spc="-1" strike="noStrike">
                <a:solidFill>
                  <a:srgbClr val="000000"/>
                </a:solidFill>
                <a:latin typeface="Arial"/>
                <a:ea typeface="Noto Sans CJK SC"/>
              </a:rPr>
              <a:t>+ …</a:t>
            </a:r>
            <a:endParaRPr b="0" lang="en-US" sz="2400" spc="-1" strike="noStrike">
              <a:latin typeface="Arial"/>
            </a:endParaRPr>
          </a:p>
        </p:txBody>
      </p:sp>
      <p:sp>
        <p:nvSpPr>
          <p:cNvPr id="361" name="CustomShape 16"/>
          <p:cNvSpPr/>
          <p:nvPr/>
        </p:nvSpPr>
        <p:spPr>
          <a:xfrm>
            <a:off x="474480" y="3141000"/>
            <a:ext cx="442440" cy="60768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2400" spc="-1" strike="noStrike">
                <a:solidFill>
                  <a:srgbClr val="7b3d00"/>
                </a:solidFill>
                <a:latin typeface="Arial"/>
                <a:ea typeface="Noto Sans CJK SC"/>
              </a:rPr>
              <a:t>^</a:t>
            </a:r>
            <a:endParaRPr b="0" lang="en-US" sz="2400" spc="-1" strike="noStrike">
              <a:latin typeface="Arial"/>
            </a:endParaRPr>
          </a:p>
        </p:txBody>
      </p:sp>
      <p:sp>
        <p:nvSpPr>
          <p:cNvPr id="362" name="CustomShape 17"/>
          <p:cNvSpPr/>
          <p:nvPr/>
        </p:nvSpPr>
        <p:spPr>
          <a:xfrm>
            <a:off x="1001520" y="3141360"/>
            <a:ext cx="442800" cy="60768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2400" spc="-1" strike="noStrike">
                <a:solidFill>
                  <a:srgbClr val="ff8000"/>
                </a:solidFill>
                <a:latin typeface="Arial"/>
                <a:ea typeface="Noto Sans CJK SC"/>
              </a:rPr>
              <a:t>^</a:t>
            </a:r>
            <a:endParaRPr b="0" lang="en-US" sz="2400" spc="-1" strike="noStrike">
              <a:latin typeface="Arial"/>
            </a:endParaRPr>
          </a:p>
        </p:txBody>
      </p:sp>
      <p:sp>
        <p:nvSpPr>
          <p:cNvPr id="363" name="CustomShape 18"/>
          <p:cNvSpPr/>
          <p:nvPr/>
        </p:nvSpPr>
        <p:spPr>
          <a:xfrm>
            <a:off x="1816200" y="3142080"/>
            <a:ext cx="442440" cy="60768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2400" spc="-1" strike="noStrike">
                <a:solidFill>
                  <a:srgbClr val="ff8000"/>
                </a:solidFill>
                <a:latin typeface="Arial"/>
                <a:ea typeface="Noto Sans CJK SC"/>
              </a:rPr>
              <a:t>^</a:t>
            </a:r>
            <a:endParaRPr b="0" lang="en-US" sz="2400" spc="-1" strike="noStrike">
              <a:latin typeface="Arial"/>
            </a:endParaRPr>
          </a:p>
        </p:txBody>
      </p:sp>
      <p:sp>
        <p:nvSpPr>
          <p:cNvPr id="364" name="CustomShape 19"/>
          <p:cNvSpPr/>
          <p:nvPr/>
        </p:nvSpPr>
        <p:spPr>
          <a:xfrm>
            <a:off x="2726280" y="3142440"/>
            <a:ext cx="442440" cy="60768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2400" spc="-1" strike="noStrike">
                <a:solidFill>
                  <a:srgbClr val="ff8000"/>
                </a:solidFill>
                <a:latin typeface="Arial"/>
                <a:ea typeface="Noto Sans CJK SC"/>
              </a:rPr>
              <a:t>^</a:t>
            </a:r>
            <a:endParaRPr b="0" lang="en-US" sz="2400" spc="-1" strike="noStrike">
              <a:latin typeface="Arial"/>
            </a:endParaRPr>
          </a:p>
        </p:txBody>
      </p:sp>
      <p:sp>
        <p:nvSpPr>
          <p:cNvPr id="365" name="CustomShape 20"/>
          <p:cNvSpPr/>
          <p:nvPr/>
        </p:nvSpPr>
        <p:spPr>
          <a:xfrm>
            <a:off x="3636000" y="3142440"/>
            <a:ext cx="442440" cy="60768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2400" spc="-1" strike="noStrike">
                <a:solidFill>
                  <a:srgbClr val="ff8000"/>
                </a:solidFill>
                <a:latin typeface="Arial"/>
                <a:ea typeface="Noto Sans CJK SC"/>
              </a:rPr>
              <a:t>^</a:t>
            </a:r>
            <a:endParaRPr b="0" lang="en-US" sz="2400" spc="-1" strike="noStrike">
              <a:latin typeface="Arial"/>
            </a:endParaRPr>
          </a:p>
        </p:txBody>
      </p:sp>
      <p:sp>
        <p:nvSpPr>
          <p:cNvPr id="366" name="CustomShape 21"/>
          <p:cNvSpPr/>
          <p:nvPr/>
        </p:nvSpPr>
        <p:spPr>
          <a:xfrm>
            <a:off x="4546080" y="3143160"/>
            <a:ext cx="442800" cy="60732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2400" spc="-1" strike="noStrike">
                <a:solidFill>
                  <a:srgbClr val="ff8000"/>
                </a:solidFill>
                <a:latin typeface="Arial"/>
                <a:ea typeface="Noto Sans CJK SC"/>
              </a:rPr>
              <a:t>^</a:t>
            </a:r>
            <a:endParaRPr b="0" lang="en-US" sz="2400" spc="-1" strike="noStrike">
              <a:latin typeface="Arial"/>
            </a:endParaRPr>
          </a:p>
        </p:txBody>
      </p:sp>
      <p:sp>
        <p:nvSpPr>
          <p:cNvPr id="367" name="CustomShape 22"/>
          <p:cNvSpPr/>
          <p:nvPr/>
        </p:nvSpPr>
        <p:spPr>
          <a:xfrm>
            <a:off x="4834080" y="3143520"/>
            <a:ext cx="442440" cy="607680"/>
          </a:xfrm>
          <a:prstGeom prst="rect">
            <a:avLst/>
          </a:prstGeom>
          <a:noFill/>
          <a:ln>
            <a:noFill/>
          </a:ln>
        </p:spPr>
        <p:style>
          <a:lnRef idx="0"/>
          <a:fillRef idx="0"/>
          <a:effectRef idx="0"/>
          <a:fontRef idx="minor"/>
        </p:style>
      </p:sp>
      <p:sp>
        <p:nvSpPr>
          <p:cNvPr id="368" name="CustomShape 23"/>
          <p:cNvSpPr/>
          <p:nvPr/>
        </p:nvSpPr>
        <p:spPr>
          <a:xfrm>
            <a:off x="3924720" y="3143880"/>
            <a:ext cx="442440" cy="607680"/>
          </a:xfrm>
          <a:prstGeom prst="rect">
            <a:avLst/>
          </a:prstGeom>
          <a:noFill/>
          <a:ln>
            <a:noFill/>
          </a:ln>
        </p:spPr>
        <p:style>
          <a:lnRef idx="0"/>
          <a:fillRef idx="0"/>
          <a:effectRef idx="0"/>
          <a:fontRef idx="minor"/>
        </p:style>
      </p:sp>
      <p:sp>
        <p:nvSpPr>
          <p:cNvPr id="369" name="CustomShape 24"/>
          <p:cNvSpPr/>
          <p:nvPr/>
        </p:nvSpPr>
        <p:spPr>
          <a:xfrm>
            <a:off x="3015360" y="3144600"/>
            <a:ext cx="442800" cy="607680"/>
          </a:xfrm>
          <a:prstGeom prst="rect">
            <a:avLst/>
          </a:prstGeom>
          <a:noFill/>
          <a:ln>
            <a:noFill/>
          </a:ln>
        </p:spPr>
        <p:style>
          <a:lnRef idx="0"/>
          <a:fillRef idx="0"/>
          <a:effectRef idx="0"/>
          <a:fontRef idx="minor"/>
        </p:style>
      </p:sp>
      <p:sp>
        <p:nvSpPr>
          <p:cNvPr id="370" name="CustomShape 25"/>
          <p:cNvSpPr/>
          <p:nvPr/>
        </p:nvSpPr>
        <p:spPr>
          <a:xfrm>
            <a:off x="2106360" y="3144960"/>
            <a:ext cx="442440" cy="607680"/>
          </a:xfrm>
          <a:prstGeom prst="rect">
            <a:avLst/>
          </a:prstGeom>
          <a:noFill/>
          <a:ln>
            <a:noFill/>
          </a:ln>
        </p:spPr>
        <p:style>
          <a:lnRef idx="0"/>
          <a:fillRef idx="0"/>
          <a:effectRef idx="0"/>
          <a:fontRef idx="minor"/>
        </p:style>
      </p:sp>
      <p:sp>
        <p:nvSpPr>
          <p:cNvPr id="371" name="CustomShape 26"/>
          <p:cNvSpPr/>
          <p:nvPr/>
        </p:nvSpPr>
        <p:spPr>
          <a:xfrm>
            <a:off x="360" y="5049000"/>
            <a:ext cx="9143280" cy="178920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2400" spc="-1" strike="noStrike">
                <a:latin typeface="Arial"/>
                <a:ea typeface="Noto Sans CJK SC"/>
              </a:rPr>
              <a:t>We can use the </a:t>
            </a:r>
            <a:r>
              <a:rPr b="0" i="1" lang="en-US" sz="2400" spc="-1" strike="noStrike">
                <a:latin typeface="Arial"/>
                <a:ea typeface="Noto Sans CJK SC"/>
              </a:rPr>
              <a:t>F</a:t>
            </a:r>
            <a:r>
              <a:rPr b="0" lang="en-US" sz="2400" spc="-1" strike="noStrike">
                <a:latin typeface="Arial"/>
                <a:ea typeface="Noto Sans CJK SC"/>
              </a:rPr>
              <a:t>-statistic or coefficient of determination </a:t>
            </a:r>
            <a:r>
              <a:rPr b="0" i="1" lang="en-US" sz="2400" spc="-1" strike="noStrike">
                <a:latin typeface="Arial"/>
                <a:ea typeface="Noto Sans CJK SC"/>
              </a:rPr>
              <a:t>R</a:t>
            </a:r>
            <a:r>
              <a:rPr b="0" i="1" lang="en-US" sz="2400" spc="-1" strike="noStrike" baseline="33000">
                <a:latin typeface="Arial"/>
                <a:ea typeface="Noto Sans CJK SC"/>
              </a:rPr>
              <a:t>2</a:t>
            </a:r>
            <a:r>
              <a:rPr b="0" i="1" lang="en-US" sz="2400" spc="-1" strike="noStrike">
                <a:latin typeface="Arial"/>
                <a:ea typeface="Noto Sans CJK SC"/>
              </a:rPr>
              <a:t> </a:t>
            </a:r>
            <a:r>
              <a:rPr b="0" lang="en-US" sz="2400" spc="-1" strike="noStrike">
                <a:latin typeface="Arial"/>
                <a:ea typeface="Noto Sans CJK SC"/>
              </a:rPr>
              <a:t>to estimate the relative variance of y that is explained within the model---that is, approximately how well our design matrix models the original input.</a:t>
            </a:r>
            <a:endParaRPr b="0" lang="en-US" sz="2400" spc="-1" strike="noStrike">
              <a:latin typeface="Arial"/>
            </a:endParaRPr>
          </a:p>
        </p:txBody>
      </p:sp>
      <p:sp>
        <p:nvSpPr>
          <p:cNvPr id="372" name="CustomShape 27"/>
          <p:cNvSpPr/>
          <p:nvPr/>
        </p:nvSpPr>
        <p:spPr>
          <a:xfrm>
            <a:off x="360" y="3975120"/>
            <a:ext cx="9143280" cy="76968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2400" spc="-1" strike="noStrike">
                <a:latin typeface="Arial"/>
                <a:ea typeface="Noto Sans CJK SC"/>
              </a:rPr>
              <a:t>Then, by definition:</a:t>
            </a:r>
            <a:endParaRPr b="0" lang="en-US" sz="2400" spc="-1" strike="noStrike">
              <a:latin typeface="Arial"/>
            </a:endParaRPr>
          </a:p>
          <a:p>
            <a:pPr>
              <a:lnSpc>
                <a:spcPct val="100000"/>
              </a:lnSpc>
            </a:pPr>
            <a:r>
              <a:rPr b="0" lang="en-US" sz="2400" spc="-1" strike="noStrike">
                <a:latin typeface="Arial"/>
                <a:ea typeface="Noto Sans CJK SC"/>
              </a:rPr>
              <a:t>	</a:t>
            </a:r>
            <a:r>
              <a:rPr b="1" lang="en-US" sz="2400" spc="-1" strike="noStrike">
                <a:latin typeface="Arial"/>
                <a:ea typeface="Noto Sans CJK SC"/>
              </a:rPr>
              <a:t>y</a:t>
            </a:r>
            <a:r>
              <a:rPr b="0" lang="en-US" sz="2400" spc="-1" strike="noStrike">
                <a:latin typeface="Arial"/>
                <a:ea typeface="Noto Sans CJK SC"/>
              </a:rPr>
              <a:t> = </a:t>
            </a:r>
            <a:r>
              <a:rPr b="0" lang="en-US" sz="2400" spc="-1" strike="noStrike">
                <a:solidFill>
                  <a:srgbClr val="7b3d00"/>
                </a:solidFill>
                <a:latin typeface="Arial"/>
                <a:ea typeface="Noto Sans CJK SC"/>
              </a:rPr>
              <a:t>(fit time series) + </a:t>
            </a:r>
            <a:r>
              <a:rPr b="0" lang="en-US" sz="2400" spc="-1" strike="noStrike">
                <a:solidFill>
                  <a:srgbClr val="00a933"/>
                </a:solidFill>
                <a:latin typeface="Arial"/>
                <a:ea typeface="Noto Sans CJK SC"/>
              </a:rPr>
              <a:t>(residual or error time series) </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3" name="CustomShape 1"/>
          <p:cNvSpPr/>
          <p:nvPr/>
        </p:nvSpPr>
        <p:spPr>
          <a:xfrm>
            <a:off x="76320" y="152280"/>
            <a:ext cx="9066960" cy="76140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en-US" sz="3600" spc="-1" strike="noStrike">
                <a:solidFill>
                  <a:srgbClr val="000000"/>
                </a:solidFill>
                <a:latin typeface="Palatino"/>
                <a:ea typeface="ＭＳ Ｐゴシック"/>
              </a:rPr>
              <a:t>Statistics in a Linear Model</a:t>
            </a:r>
            <a:endParaRPr b="0" lang="en-US" sz="3600" spc="-1" strike="noStrike">
              <a:latin typeface="Arial"/>
            </a:endParaRPr>
          </a:p>
        </p:txBody>
      </p:sp>
      <p:sp>
        <p:nvSpPr>
          <p:cNvPr id="374" name="CustomShape 2"/>
          <p:cNvSpPr/>
          <p:nvPr/>
        </p:nvSpPr>
        <p:spPr>
          <a:xfrm>
            <a:off x="228600" y="857880"/>
            <a:ext cx="8811000" cy="5819040"/>
          </a:xfrm>
          <a:prstGeom prst="rect">
            <a:avLst/>
          </a:prstGeom>
          <a:noFill/>
          <a:ln>
            <a:noFill/>
          </a:ln>
        </p:spPr>
        <p:style>
          <a:lnRef idx="0"/>
          <a:fillRef idx="0"/>
          <a:effectRef idx="0"/>
          <a:fontRef idx="minor"/>
        </p:style>
        <p:txBody>
          <a:bodyPr lIns="90000" rIns="90000" tIns="45000" bIns="45000">
            <a:normAutofit/>
          </a:bodyPr>
          <a:p>
            <a:pPr marL="343080" indent="-342360">
              <a:lnSpc>
                <a:spcPct val="100000"/>
              </a:lnSpc>
              <a:spcBef>
                <a:spcPts val="700"/>
              </a:spcBef>
              <a:buClr>
                <a:srgbClr val="000000"/>
              </a:buClr>
              <a:buFont typeface="Arial"/>
              <a:buChar char="•"/>
            </a:pPr>
            <a:r>
              <a:rPr b="0" lang="en-US" sz="2400" spc="-1" strike="noStrike">
                <a:solidFill>
                  <a:srgbClr val="000000"/>
                </a:solidFill>
                <a:latin typeface="Palatino"/>
                <a:ea typeface="ＭＳ Ｐゴシック"/>
              </a:rPr>
              <a:t>Various statistical tests carried out after solving for </a:t>
            </a:r>
            <a:r>
              <a:rPr b="1" lang="en-US" sz="2400" spc="-1" strike="noStrike">
                <a:solidFill>
                  <a:srgbClr val="000000"/>
                </a:solidFill>
                <a:latin typeface="Palatino"/>
                <a:ea typeface="ＭＳ Ｐゴシック"/>
              </a:rPr>
              <a:t>β </a:t>
            </a:r>
            <a:r>
              <a:rPr b="0" lang="en-US" sz="2400" spc="-1" strike="noStrike">
                <a:solidFill>
                  <a:srgbClr val="000000"/>
                </a:solidFill>
                <a:latin typeface="Palatino"/>
                <a:ea typeface="ＭＳ Ｐゴシック"/>
              </a:rPr>
              <a:t>vector</a:t>
            </a:r>
            <a:endParaRPr b="0" lang="en-US" sz="2400" spc="-1" strike="noStrike">
              <a:latin typeface="Arial"/>
            </a:endParaRPr>
          </a:p>
          <a:p>
            <a:pPr marL="343080" indent="-342360">
              <a:lnSpc>
                <a:spcPct val="100000"/>
              </a:lnSpc>
              <a:spcBef>
                <a:spcPts val="700"/>
              </a:spcBef>
              <a:buClr>
                <a:srgbClr val="000000"/>
              </a:buClr>
              <a:buFont typeface="Arial"/>
              <a:buChar char="•"/>
            </a:pPr>
            <a:r>
              <a:rPr b="0" lang="en-US" sz="2400" spc="-1" strike="noStrike">
                <a:solidFill>
                  <a:srgbClr val="000000"/>
                </a:solidFill>
                <a:latin typeface="Palatino"/>
                <a:ea typeface="ＭＳ Ｐゴシック"/>
              </a:rPr>
              <a:t>Some examples, with particular null hypotheses </a:t>
            </a:r>
            <a:r>
              <a:rPr b="1" i="1" lang="en-US" sz="2400" spc="-1" strike="noStrike">
                <a:solidFill>
                  <a:srgbClr val="000000"/>
                </a:solidFill>
                <a:latin typeface="Palatino"/>
                <a:ea typeface="ＭＳ Ｐゴシック"/>
              </a:rPr>
              <a:t>H</a:t>
            </a:r>
            <a:r>
              <a:rPr b="1" lang="en-US" sz="2400" spc="-1" strike="noStrike" baseline="-25000">
                <a:solidFill>
                  <a:srgbClr val="000000"/>
                </a:solidFill>
                <a:latin typeface="Palatino"/>
                <a:ea typeface="ＭＳ Ｐゴシック"/>
              </a:rPr>
              <a:t>0</a:t>
            </a:r>
            <a:r>
              <a:rPr b="0" lang="en-US" sz="2400" spc="-1" strike="noStrike">
                <a:solidFill>
                  <a:srgbClr val="000000"/>
                </a:solidFill>
                <a:latin typeface="Palatino"/>
                <a:ea typeface="ＭＳ Ｐゴシック"/>
              </a:rPr>
              <a:t> </a:t>
            </a:r>
            <a:endParaRPr b="0" lang="en-US" sz="2400" spc="-1" strike="noStrike">
              <a:latin typeface="Arial"/>
            </a:endParaRPr>
          </a:p>
          <a:p>
            <a:pPr lvl="1" marL="743040" indent="-285120">
              <a:lnSpc>
                <a:spcPct val="100000"/>
              </a:lnSpc>
              <a:spcBef>
                <a:spcPts val="700"/>
              </a:spcBef>
              <a:buClr>
                <a:srgbClr val="000000"/>
              </a:buClr>
              <a:buFont typeface="Wingdings" charset="2"/>
              <a:buChar char=""/>
            </a:pPr>
            <a:r>
              <a:rPr b="0" lang="en-US" sz="2400" spc="-1" strike="noStrike">
                <a:solidFill>
                  <a:srgbClr val="000000"/>
                </a:solidFill>
                <a:latin typeface="Palatino"/>
                <a:ea typeface="ＭＳ Ｐゴシック"/>
              </a:rPr>
              <a:t>Student </a:t>
            </a:r>
            <a:r>
              <a:rPr b="0" i="1" lang="en-US" sz="2400" spc="-1" strike="noStrike">
                <a:solidFill>
                  <a:srgbClr val="000000"/>
                </a:solidFill>
                <a:latin typeface="Palatino"/>
                <a:ea typeface="ＭＳ Ｐゴシック"/>
              </a:rPr>
              <a:t>t</a:t>
            </a:r>
            <a:r>
              <a:rPr b="0" lang="en-US" sz="2400" spc="-1" strike="noStrike">
                <a:solidFill>
                  <a:srgbClr val="000000"/>
                </a:solidFill>
                <a:latin typeface="Palatino"/>
                <a:ea typeface="ＭＳ Ｐゴシック"/>
              </a:rPr>
              <a:t>-test for each </a:t>
            </a:r>
            <a:r>
              <a:rPr b="0" i="1" lang="en-US" sz="2400" spc="-1" strike="noStrike">
                <a:solidFill>
                  <a:srgbClr val="000000"/>
                </a:solidFill>
                <a:latin typeface="Palatino"/>
                <a:ea typeface="ＭＳ Ｐゴシック"/>
              </a:rPr>
              <a:t>β</a:t>
            </a:r>
            <a:r>
              <a:rPr b="0" i="1" lang="en-US" sz="2400" spc="-1" strike="noStrike" baseline="-25000">
                <a:solidFill>
                  <a:srgbClr val="000000"/>
                </a:solidFill>
                <a:latin typeface="Palatino"/>
                <a:ea typeface="ＭＳ Ｐゴシック"/>
              </a:rPr>
              <a:t>i</a:t>
            </a:r>
            <a:r>
              <a:rPr b="0" lang="en-US" sz="2400" spc="-1" strike="noStrike">
                <a:solidFill>
                  <a:srgbClr val="000000"/>
                </a:solidFill>
                <a:latin typeface="Palatino"/>
                <a:ea typeface="ＭＳ Ｐゴシック"/>
              </a:rPr>
              <a:t> of interest</a:t>
            </a:r>
            <a:endParaRPr b="0" lang="en-US" sz="2400" spc="-1" strike="noStrike">
              <a:latin typeface="Arial"/>
            </a:endParaRPr>
          </a:p>
          <a:p>
            <a:pPr marL="457200" algn="ctr">
              <a:lnSpc>
                <a:spcPct val="100000"/>
              </a:lnSpc>
              <a:spcBef>
                <a:spcPts val="700"/>
              </a:spcBef>
              <a:tabLst>
                <a:tab algn="l" pos="0"/>
              </a:tabLst>
            </a:pPr>
            <a:r>
              <a:rPr b="1" i="1" lang="en-US" sz="2400" spc="-1" strike="noStrike">
                <a:solidFill>
                  <a:srgbClr val="0000ff"/>
                </a:solidFill>
                <a:latin typeface="Palatino"/>
                <a:ea typeface="ＭＳ Ｐゴシック"/>
              </a:rPr>
              <a:t>H</a:t>
            </a:r>
            <a:r>
              <a:rPr b="1" lang="en-US" sz="2400" spc="-1" strike="noStrike" baseline="-25000">
                <a:solidFill>
                  <a:srgbClr val="0000ff"/>
                </a:solidFill>
                <a:latin typeface="Palatino"/>
                <a:ea typeface="ＭＳ Ｐゴシック"/>
              </a:rPr>
              <a:t>0</a:t>
            </a:r>
            <a:r>
              <a:rPr b="1" lang="en-US" sz="2400" spc="-1" strike="noStrike">
                <a:solidFill>
                  <a:srgbClr val="0000ff"/>
                </a:solidFill>
                <a:latin typeface="Palatino"/>
                <a:ea typeface="ＭＳ Ｐゴシック"/>
              </a:rPr>
              <a:t>:  </a:t>
            </a:r>
            <a:r>
              <a:rPr b="1" i="1" lang="en-US" sz="2400" spc="-1" strike="noStrike">
                <a:solidFill>
                  <a:srgbClr val="0000ff"/>
                </a:solidFill>
                <a:latin typeface="Palatino"/>
                <a:ea typeface="ＭＳ Ｐゴシック"/>
              </a:rPr>
              <a:t>β</a:t>
            </a:r>
            <a:r>
              <a:rPr b="1" lang="en-US" sz="2400" spc="-1" strike="noStrike" baseline="-25000">
                <a:solidFill>
                  <a:srgbClr val="0000ff"/>
                </a:solidFill>
                <a:latin typeface="Palatino"/>
                <a:ea typeface="ＭＳ Ｐゴシック"/>
              </a:rPr>
              <a:t>3</a:t>
            </a:r>
            <a:r>
              <a:rPr b="1" i="1" lang="en-US" sz="2400" spc="-1" strike="noStrike">
                <a:solidFill>
                  <a:srgbClr val="0000ff"/>
                </a:solidFill>
                <a:latin typeface="Palatino"/>
                <a:ea typeface="ＭＳ Ｐゴシック"/>
              </a:rPr>
              <a:t> </a:t>
            </a:r>
            <a:r>
              <a:rPr b="1" lang="en-US" sz="2400" spc="-1" strike="noStrike">
                <a:solidFill>
                  <a:srgbClr val="0000ff"/>
                </a:solidFill>
                <a:latin typeface="Palatino"/>
                <a:ea typeface="ＭＳ Ｐゴシック"/>
              </a:rPr>
              <a:t>= 0</a:t>
            </a:r>
            <a:endParaRPr b="0" lang="en-US" sz="2400" spc="-1" strike="noStrike">
              <a:latin typeface="Arial"/>
            </a:endParaRPr>
          </a:p>
          <a:p>
            <a:pPr lvl="1" marL="743040" indent="-285120">
              <a:lnSpc>
                <a:spcPct val="100000"/>
              </a:lnSpc>
              <a:spcBef>
                <a:spcPts val="700"/>
              </a:spcBef>
              <a:buClr>
                <a:srgbClr val="000000"/>
              </a:buClr>
              <a:buFont typeface="Wingdings" charset="2"/>
              <a:buChar char=""/>
              <a:tabLst>
                <a:tab algn="l" pos="0"/>
              </a:tabLst>
            </a:pPr>
            <a:r>
              <a:rPr b="0" lang="en-US" sz="2400" spc="-1" strike="noStrike">
                <a:solidFill>
                  <a:srgbClr val="000000"/>
                </a:solidFill>
                <a:latin typeface="Palatino"/>
                <a:ea typeface="ＭＳ Ｐゴシック"/>
              </a:rPr>
              <a:t>Student </a:t>
            </a:r>
            <a:r>
              <a:rPr b="0" i="1" lang="en-US" sz="2400" spc="-1" strike="noStrike">
                <a:solidFill>
                  <a:srgbClr val="000000"/>
                </a:solidFill>
                <a:latin typeface="Palatino"/>
                <a:ea typeface="ＭＳ Ｐゴシック"/>
              </a:rPr>
              <a:t>t</a:t>
            </a:r>
            <a:r>
              <a:rPr b="0" lang="en-US" sz="2400" spc="-1" strike="noStrike">
                <a:solidFill>
                  <a:srgbClr val="000000"/>
                </a:solidFill>
                <a:latin typeface="Palatino"/>
                <a:ea typeface="ＭＳ Ｐゴシック"/>
              </a:rPr>
              <a:t>-test for linear combination of some </a:t>
            </a:r>
            <a:r>
              <a:rPr b="0" i="1" lang="en-US" sz="2400" spc="-1" strike="noStrike">
                <a:solidFill>
                  <a:srgbClr val="000000"/>
                </a:solidFill>
                <a:latin typeface="Palatino"/>
                <a:ea typeface="ＭＳ Ｐゴシック"/>
              </a:rPr>
              <a:t>β</a:t>
            </a:r>
            <a:r>
              <a:rPr b="0" lang="en-US" sz="2400" spc="-1" strike="noStrike" baseline="-25000">
                <a:solidFill>
                  <a:srgbClr val="000000"/>
                </a:solidFill>
                <a:latin typeface="Palatino"/>
                <a:ea typeface="ＭＳ Ｐゴシック"/>
              </a:rPr>
              <a:t>i</a:t>
            </a:r>
            <a:r>
              <a:rPr b="0" i="1" lang="en-US" sz="2400" spc="-1" strike="noStrike">
                <a:solidFill>
                  <a:srgbClr val="000000"/>
                </a:solidFill>
                <a:latin typeface="Palatino"/>
                <a:ea typeface="ＭＳ Ｐゴシック"/>
              </a:rPr>
              <a:t> </a:t>
            </a:r>
            <a:r>
              <a:rPr b="0" lang="en-US" sz="2400" spc="-1" strike="noStrike">
                <a:solidFill>
                  <a:srgbClr val="000000"/>
                </a:solidFill>
                <a:latin typeface="Palatino"/>
                <a:ea typeface="ＭＳ Ｐゴシック"/>
              </a:rPr>
              <a:t>values = general linear test (GLT)</a:t>
            </a:r>
            <a:endParaRPr b="0" lang="en-US" sz="2400" spc="-1" strike="noStrike">
              <a:latin typeface="Arial"/>
            </a:endParaRPr>
          </a:p>
          <a:p>
            <a:pPr marL="457200" algn="ctr">
              <a:lnSpc>
                <a:spcPct val="100000"/>
              </a:lnSpc>
              <a:spcBef>
                <a:spcPts val="99"/>
              </a:spcBef>
              <a:tabLst>
                <a:tab algn="l" pos="0"/>
              </a:tabLst>
            </a:pPr>
            <a:r>
              <a:rPr b="1" i="1" lang="en-US" sz="2400" spc="-1" strike="noStrike">
                <a:solidFill>
                  <a:srgbClr val="0000ff"/>
                </a:solidFill>
                <a:latin typeface="Palatino"/>
                <a:ea typeface="ＭＳ Ｐゴシック"/>
              </a:rPr>
              <a:t>H</a:t>
            </a:r>
            <a:r>
              <a:rPr b="1" lang="en-US" sz="2400" spc="-1" strike="noStrike" baseline="-25000">
                <a:solidFill>
                  <a:srgbClr val="0000ff"/>
                </a:solidFill>
                <a:latin typeface="Palatino"/>
                <a:ea typeface="ＭＳ Ｐゴシック"/>
              </a:rPr>
              <a:t>0</a:t>
            </a:r>
            <a:r>
              <a:rPr b="1" lang="en-US" sz="2400" spc="-1" strike="noStrike">
                <a:solidFill>
                  <a:srgbClr val="0000ff"/>
                </a:solidFill>
                <a:latin typeface="Palatino"/>
                <a:ea typeface="ＭＳ Ｐゴシック"/>
              </a:rPr>
              <a:t>:  </a:t>
            </a:r>
            <a:r>
              <a:rPr b="1" i="1" lang="en-US" sz="2400" spc="-1" strike="noStrike">
                <a:solidFill>
                  <a:srgbClr val="0000ff"/>
                </a:solidFill>
                <a:latin typeface="Palatino"/>
                <a:ea typeface="ＭＳ Ｐゴシック"/>
              </a:rPr>
              <a:t>β</a:t>
            </a:r>
            <a:r>
              <a:rPr b="1" lang="en-US" sz="2400" spc="-1" strike="noStrike" baseline="-25000">
                <a:solidFill>
                  <a:srgbClr val="0000ff"/>
                </a:solidFill>
                <a:latin typeface="Palatino"/>
                <a:ea typeface="ＭＳ Ｐゴシック"/>
              </a:rPr>
              <a:t>3</a:t>
            </a:r>
            <a:r>
              <a:rPr b="1" i="1" lang="en-US" sz="2400" spc="-1" strike="noStrike">
                <a:solidFill>
                  <a:srgbClr val="0000ff"/>
                </a:solidFill>
                <a:latin typeface="Palatino"/>
                <a:ea typeface="ＭＳ Ｐゴシック"/>
              </a:rPr>
              <a:t> – β</a:t>
            </a:r>
            <a:r>
              <a:rPr b="1" lang="en-US" sz="2400" spc="-1" strike="noStrike" baseline="-25000">
                <a:solidFill>
                  <a:srgbClr val="0000ff"/>
                </a:solidFill>
                <a:latin typeface="Palatino"/>
                <a:ea typeface="ＭＳ Ｐゴシック"/>
              </a:rPr>
              <a:t>5 </a:t>
            </a:r>
            <a:r>
              <a:rPr b="1" lang="en-US" sz="2400" spc="-1" strike="noStrike">
                <a:solidFill>
                  <a:srgbClr val="0000ff"/>
                </a:solidFill>
                <a:latin typeface="Palatino"/>
                <a:ea typeface="ＭＳ Ｐゴシック"/>
              </a:rPr>
              <a:t>= 0</a:t>
            </a:r>
            <a:endParaRPr b="0" lang="en-US" sz="2400" spc="-1" strike="noStrike">
              <a:latin typeface="Arial"/>
            </a:endParaRPr>
          </a:p>
          <a:p>
            <a:pPr marL="457200" algn="ctr">
              <a:lnSpc>
                <a:spcPct val="100000"/>
              </a:lnSpc>
              <a:spcBef>
                <a:spcPts val="700"/>
              </a:spcBef>
              <a:tabLst>
                <a:tab algn="l" pos="0"/>
              </a:tabLst>
            </a:pPr>
            <a:r>
              <a:rPr b="1" i="1" lang="en-US" sz="2400" spc="-1" strike="noStrike">
                <a:solidFill>
                  <a:srgbClr val="0000ff"/>
                </a:solidFill>
                <a:latin typeface="Palatino"/>
                <a:ea typeface="ＭＳ Ｐゴシック"/>
              </a:rPr>
              <a:t>H</a:t>
            </a:r>
            <a:r>
              <a:rPr b="1" lang="en-US" sz="2400" spc="-1" strike="noStrike" baseline="-25000">
                <a:solidFill>
                  <a:srgbClr val="0000ff"/>
                </a:solidFill>
                <a:latin typeface="Palatino"/>
                <a:ea typeface="ＭＳ Ｐゴシック"/>
              </a:rPr>
              <a:t>0</a:t>
            </a:r>
            <a:r>
              <a:rPr b="1" lang="en-US" sz="2400" spc="-1" strike="noStrike">
                <a:solidFill>
                  <a:srgbClr val="0000ff"/>
                </a:solidFill>
                <a:latin typeface="Palatino"/>
                <a:ea typeface="ＭＳ Ｐゴシック"/>
              </a:rPr>
              <a:t>:  0.5*(</a:t>
            </a:r>
            <a:r>
              <a:rPr b="1" i="1" lang="en-US" sz="2400" spc="-1" strike="noStrike">
                <a:solidFill>
                  <a:srgbClr val="0000ff"/>
                </a:solidFill>
                <a:latin typeface="Palatino"/>
                <a:ea typeface="ＭＳ Ｐゴシック"/>
              </a:rPr>
              <a:t>β</a:t>
            </a:r>
            <a:r>
              <a:rPr b="1" lang="en-US" sz="2400" spc="-1" strike="noStrike" baseline="-25000">
                <a:solidFill>
                  <a:srgbClr val="0000ff"/>
                </a:solidFill>
                <a:latin typeface="Palatino"/>
                <a:ea typeface="ＭＳ Ｐゴシック"/>
              </a:rPr>
              <a:t>3</a:t>
            </a:r>
            <a:r>
              <a:rPr b="1" i="1" lang="en-US" sz="2400" spc="-1" strike="noStrike">
                <a:solidFill>
                  <a:srgbClr val="0000ff"/>
                </a:solidFill>
                <a:latin typeface="Palatino"/>
                <a:ea typeface="ＭＳ Ｐゴシック"/>
              </a:rPr>
              <a:t> </a:t>
            </a:r>
            <a:r>
              <a:rPr b="1" lang="en-US" sz="2400" spc="-1" strike="noStrike">
                <a:solidFill>
                  <a:srgbClr val="0000ff"/>
                </a:solidFill>
                <a:latin typeface="Palatino"/>
                <a:ea typeface="ＭＳ Ｐゴシック"/>
              </a:rPr>
              <a:t>+ </a:t>
            </a:r>
            <a:r>
              <a:rPr b="1" i="1" lang="en-US" sz="2400" spc="-1" strike="noStrike">
                <a:solidFill>
                  <a:srgbClr val="0000ff"/>
                </a:solidFill>
                <a:latin typeface="Palatino"/>
                <a:ea typeface="ＭＳ Ｐゴシック"/>
              </a:rPr>
              <a:t>β</a:t>
            </a:r>
            <a:r>
              <a:rPr b="1" lang="en-US" sz="2400" spc="-1" strike="noStrike" baseline="-25000">
                <a:solidFill>
                  <a:srgbClr val="0000ff"/>
                </a:solidFill>
                <a:latin typeface="Palatino"/>
                <a:ea typeface="ＭＳ Ｐゴシック"/>
              </a:rPr>
              <a:t>4</a:t>
            </a:r>
            <a:r>
              <a:rPr b="1" lang="en-US" sz="2400" spc="-1" strike="noStrike">
                <a:solidFill>
                  <a:srgbClr val="0000ff"/>
                </a:solidFill>
                <a:latin typeface="Palatino"/>
                <a:ea typeface="ＭＳ Ｐゴシック"/>
              </a:rPr>
              <a:t>) </a:t>
            </a:r>
            <a:r>
              <a:rPr b="1" i="1" lang="en-US" sz="2400" spc="-1" strike="noStrike">
                <a:solidFill>
                  <a:srgbClr val="0000ff"/>
                </a:solidFill>
                <a:latin typeface="Palatino"/>
                <a:ea typeface="ＭＳ Ｐゴシック"/>
              </a:rPr>
              <a:t>– β</a:t>
            </a:r>
            <a:r>
              <a:rPr b="1" lang="en-US" sz="2400" spc="-1" strike="noStrike" baseline="-25000">
                <a:solidFill>
                  <a:srgbClr val="0000ff"/>
                </a:solidFill>
                <a:latin typeface="Palatino"/>
                <a:ea typeface="ＭＳ Ｐゴシック"/>
              </a:rPr>
              <a:t>5 </a:t>
            </a:r>
            <a:r>
              <a:rPr b="1" lang="en-US" sz="2400" spc="-1" strike="noStrike">
                <a:solidFill>
                  <a:srgbClr val="0000ff"/>
                </a:solidFill>
                <a:latin typeface="Palatino"/>
                <a:ea typeface="ＭＳ Ｐゴシック"/>
              </a:rPr>
              <a:t>= 0 </a:t>
            </a:r>
            <a:endParaRPr b="0" lang="en-US" sz="2400" spc="-1" strike="noStrike">
              <a:latin typeface="Arial"/>
            </a:endParaRPr>
          </a:p>
          <a:p>
            <a:pPr lvl="1" marL="743040" indent="-285120">
              <a:lnSpc>
                <a:spcPct val="100000"/>
              </a:lnSpc>
              <a:spcBef>
                <a:spcPts val="700"/>
              </a:spcBef>
              <a:buClr>
                <a:srgbClr val="000000"/>
              </a:buClr>
              <a:buFont typeface="Wingdings" charset="2"/>
              <a:buChar char=""/>
              <a:tabLst>
                <a:tab algn="l" pos="0"/>
              </a:tabLst>
            </a:pPr>
            <a:r>
              <a:rPr b="0" i="1" lang="en-US" sz="2400" spc="-1" strike="noStrike">
                <a:solidFill>
                  <a:srgbClr val="000000"/>
                </a:solidFill>
                <a:latin typeface="Palatino"/>
                <a:ea typeface="ＭＳ Ｐゴシック"/>
              </a:rPr>
              <a:t>F</a:t>
            </a:r>
            <a:r>
              <a:rPr b="0" lang="en-US" sz="2400" spc="-1" strike="noStrike">
                <a:solidFill>
                  <a:srgbClr val="000000"/>
                </a:solidFill>
                <a:latin typeface="Palatino"/>
                <a:ea typeface="ＭＳ Ｐゴシック"/>
              </a:rPr>
              <a:t>-test for </a:t>
            </a:r>
            <a:r>
              <a:rPr b="0" lang="en-US" sz="2400" spc="-1" strike="noStrike" u="sng">
                <a:solidFill>
                  <a:srgbClr val="000000"/>
                </a:solidFill>
                <a:uFillTx/>
                <a:latin typeface="Palatino"/>
                <a:ea typeface="ＭＳ Ｐゴシック"/>
              </a:rPr>
              <a:t>composite</a:t>
            </a:r>
            <a:r>
              <a:rPr b="0" lang="en-US" sz="2400" spc="-1" strike="noStrike">
                <a:solidFill>
                  <a:srgbClr val="000000"/>
                </a:solidFill>
                <a:latin typeface="Palatino"/>
                <a:ea typeface="ＭＳ Ｐゴシック"/>
              </a:rPr>
              <a:t> null hypothesis</a:t>
            </a:r>
            <a:endParaRPr b="0" lang="en-US" sz="2400" spc="-1" strike="noStrike">
              <a:latin typeface="Arial"/>
            </a:endParaRPr>
          </a:p>
          <a:p>
            <a:pPr marL="457200" algn="ctr">
              <a:lnSpc>
                <a:spcPct val="100000"/>
              </a:lnSpc>
              <a:spcBef>
                <a:spcPts val="700"/>
              </a:spcBef>
              <a:tabLst>
                <a:tab algn="l" pos="0"/>
              </a:tabLst>
            </a:pPr>
            <a:r>
              <a:rPr b="1" lang="en-US" sz="2400" spc="-1" strike="noStrike">
                <a:solidFill>
                  <a:srgbClr val="0000ff"/>
                </a:solidFill>
                <a:latin typeface="Palatino"/>
                <a:ea typeface="ＭＳ Ｐゴシック"/>
              </a:rPr>
              <a:t> </a:t>
            </a:r>
            <a:r>
              <a:rPr b="1" i="1" lang="en-US" sz="2400" spc="-1" strike="noStrike">
                <a:solidFill>
                  <a:srgbClr val="0000ff"/>
                </a:solidFill>
                <a:latin typeface="Palatino"/>
                <a:ea typeface="ＭＳ Ｐゴシック"/>
              </a:rPr>
              <a:t>H</a:t>
            </a:r>
            <a:r>
              <a:rPr b="1" lang="en-US" sz="2400" spc="-1" strike="noStrike" baseline="-25000">
                <a:solidFill>
                  <a:srgbClr val="0000ff"/>
                </a:solidFill>
                <a:latin typeface="Palatino"/>
                <a:ea typeface="ＭＳ Ｐゴシック"/>
              </a:rPr>
              <a:t>0</a:t>
            </a:r>
            <a:r>
              <a:rPr b="1" lang="en-US" sz="2400" spc="-1" strike="noStrike">
                <a:solidFill>
                  <a:srgbClr val="0000ff"/>
                </a:solidFill>
                <a:latin typeface="Palatino"/>
                <a:ea typeface="ＭＳ Ｐゴシック"/>
              </a:rPr>
              <a:t>:  </a:t>
            </a:r>
            <a:r>
              <a:rPr b="1" i="1" lang="en-US" sz="2400" spc="-1" strike="noStrike">
                <a:solidFill>
                  <a:srgbClr val="0000ff"/>
                </a:solidFill>
                <a:latin typeface="Palatino"/>
                <a:ea typeface="ＭＳ Ｐゴシック"/>
              </a:rPr>
              <a:t>β</a:t>
            </a:r>
            <a:r>
              <a:rPr b="1" lang="en-US" sz="2400" spc="-1" strike="noStrike" baseline="-25000">
                <a:solidFill>
                  <a:srgbClr val="0000ff"/>
                </a:solidFill>
                <a:latin typeface="Palatino"/>
                <a:ea typeface="ＭＳ Ｐゴシック"/>
              </a:rPr>
              <a:t>3</a:t>
            </a:r>
            <a:r>
              <a:rPr b="1" i="1" lang="en-US" sz="2400" spc="-1" strike="noStrike">
                <a:solidFill>
                  <a:srgbClr val="0000ff"/>
                </a:solidFill>
                <a:latin typeface="Palatino"/>
                <a:ea typeface="ＭＳ Ｐゴシック"/>
              </a:rPr>
              <a:t> </a:t>
            </a:r>
            <a:r>
              <a:rPr b="1" lang="en-US" sz="2400" spc="-1" strike="noStrike">
                <a:solidFill>
                  <a:srgbClr val="0000ff"/>
                </a:solidFill>
                <a:latin typeface="Palatino"/>
                <a:ea typeface="ＭＳ Ｐゴシック"/>
              </a:rPr>
              <a:t>=</a:t>
            </a:r>
            <a:r>
              <a:rPr b="1" i="1" lang="en-US" sz="2400" spc="-1" strike="noStrike">
                <a:solidFill>
                  <a:srgbClr val="0000ff"/>
                </a:solidFill>
                <a:latin typeface="Palatino"/>
                <a:ea typeface="ＭＳ Ｐゴシック"/>
              </a:rPr>
              <a:t> β</a:t>
            </a:r>
            <a:r>
              <a:rPr b="1" lang="en-US" sz="2400" spc="-1" strike="noStrike" baseline="-25000">
                <a:solidFill>
                  <a:srgbClr val="0000ff"/>
                </a:solidFill>
                <a:latin typeface="Palatino"/>
                <a:ea typeface="ＭＳ Ｐゴシック"/>
              </a:rPr>
              <a:t>4 </a:t>
            </a:r>
            <a:r>
              <a:rPr b="1" lang="en-US" sz="2400" spc="-1" strike="noStrike">
                <a:solidFill>
                  <a:srgbClr val="0000ff"/>
                </a:solidFill>
                <a:latin typeface="Palatino"/>
                <a:ea typeface="ＭＳ Ｐゴシック"/>
              </a:rPr>
              <a:t>= </a:t>
            </a:r>
            <a:r>
              <a:rPr b="1" i="1" lang="en-US" sz="2400" spc="-1" strike="noStrike">
                <a:solidFill>
                  <a:srgbClr val="0000ff"/>
                </a:solidFill>
                <a:latin typeface="Palatino"/>
                <a:ea typeface="ＭＳ Ｐゴシック"/>
              </a:rPr>
              <a:t>β</a:t>
            </a:r>
            <a:r>
              <a:rPr b="1" lang="en-US" sz="2400" spc="-1" strike="noStrike" baseline="-25000">
                <a:solidFill>
                  <a:srgbClr val="0000ff"/>
                </a:solidFill>
                <a:latin typeface="Palatino"/>
                <a:ea typeface="ＭＳ Ｐゴシック"/>
              </a:rPr>
              <a:t>5</a:t>
            </a:r>
            <a:endParaRPr b="0" lang="en-US" sz="2400" spc="-1" strike="noStrike">
              <a:latin typeface="Arial"/>
            </a:endParaRPr>
          </a:p>
          <a:p>
            <a:pPr marL="457200" algn="ctr">
              <a:lnSpc>
                <a:spcPct val="100000"/>
              </a:lnSpc>
              <a:spcBef>
                <a:spcPts val="700"/>
              </a:spcBef>
              <a:tabLst>
                <a:tab algn="l" pos="0"/>
              </a:tabLst>
            </a:pPr>
            <a:r>
              <a:rPr b="1" lang="en-US" sz="2400" spc="-1" strike="noStrike">
                <a:solidFill>
                  <a:srgbClr val="0000ff"/>
                </a:solidFill>
                <a:latin typeface="Palatino"/>
                <a:ea typeface="ＭＳ Ｐゴシック"/>
              </a:rPr>
              <a:t> </a:t>
            </a:r>
            <a:r>
              <a:rPr b="1" i="1" lang="en-US" sz="2400" spc="-1" strike="noStrike">
                <a:solidFill>
                  <a:srgbClr val="0000ff"/>
                </a:solidFill>
                <a:latin typeface="Palatino"/>
                <a:ea typeface="ＭＳ Ｐゴシック"/>
              </a:rPr>
              <a:t>H</a:t>
            </a:r>
            <a:r>
              <a:rPr b="1" lang="en-US" sz="2400" spc="-1" strike="noStrike" baseline="-25000">
                <a:solidFill>
                  <a:srgbClr val="0000ff"/>
                </a:solidFill>
                <a:latin typeface="Palatino"/>
                <a:ea typeface="ＭＳ Ｐゴシック"/>
              </a:rPr>
              <a:t>0</a:t>
            </a:r>
            <a:r>
              <a:rPr b="1" lang="en-US" sz="2400" spc="-1" strike="noStrike">
                <a:solidFill>
                  <a:srgbClr val="0000ff"/>
                </a:solidFill>
                <a:latin typeface="Palatino"/>
                <a:ea typeface="ＭＳ Ｐゴシック"/>
              </a:rPr>
              <a:t>:  </a:t>
            </a:r>
            <a:r>
              <a:rPr b="1" i="1" lang="en-US" sz="2400" spc="-1" strike="noStrike">
                <a:solidFill>
                  <a:srgbClr val="0000ff"/>
                </a:solidFill>
                <a:latin typeface="Palatino"/>
                <a:ea typeface="ＭＳ Ｐゴシック"/>
              </a:rPr>
              <a:t>β</a:t>
            </a:r>
            <a:r>
              <a:rPr b="1" lang="en-US" sz="2400" spc="-1" strike="noStrike" baseline="-25000">
                <a:solidFill>
                  <a:srgbClr val="0000ff"/>
                </a:solidFill>
                <a:latin typeface="Palatino"/>
                <a:ea typeface="ＭＳ Ｐゴシック"/>
              </a:rPr>
              <a:t>3</a:t>
            </a:r>
            <a:r>
              <a:rPr b="1" i="1" lang="en-US" sz="2400" spc="-1" strike="noStrike">
                <a:solidFill>
                  <a:srgbClr val="0000ff"/>
                </a:solidFill>
                <a:latin typeface="Palatino"/>
                <a:ea typeface="ＭＳ Ｐゴシック"/>
              </a:rPr>
              <a:t> </a:t>
            </a:r>
            <a:r>
              <a:rPr b="1" lang="en-US" sz="2400" spc="-1" strike="noStrike">
                <a:solidFill>
                  <a:srgbClr val="0000ff"/>
                </a:solidFill>
                <a:latin typeface="Palatino"/>
                <a:ea typeface="ＭＳ Ｐゴシック"/>
              </a:rPr>
              <a:t>= </a:t>
            </a:r>
            <a:r>
              <a:rPr b="1" i="1" lang="en-US" sz="2400" spc="-1" strike="noStrike">
                <a:solidFill>
                  <a:srgbClr val="0000ff"/>
                </a:solidFill>
                <a:latin typeface="Palatino"/>
                <a:ea typeface="ＭＳ Ｐゴシック"/>
              </a:rPr>
              <a:t>β</a:t>
            </a:r>
            <a:r>
              <a:rPr b="1" lang="en-US" sz="2400" spc="-1" strike="noStrike" baseline="-25000">
                <a:solidFill>
                  <a:srgbClr val="0000ff"/>
                </a:solidFill>
                <a:latin typeface="Palatino"/>
                <a:ea typeface="ＭＳ Ｐゴシック"/>
              </a:rPr>
              <a:t>4</a:t>
            </a:r>
            <a:r>
              <a:rPr b="1" i="1" lang="en-US" sz="2400" spc="-1" strike="noStrike">
                <a:solidFill>
                  <a:srgbClr val="0000ff"/>
                </a:solidFill>
                <a:latin typeface="Palatino"/>
                <a:ea typeface="ＭＳ Ｐゴシック"/>
              </a:rPr>
              <a:t> </a:t>
            </a:r>
            <a:r>
              <a:rPr b="1" lang="en-US" sz="2400" spc="-1" strike="noStrike">
                <a:solidFill>
                  <a:srgbClr val="0000ff"/>
                </a:solidFill>
                <a:latin typeface="Palatino"/>
                <a:ea typeface="ＭＳ Ｐゴシック"/>
              </a:rPr>
              <a:t>= </a:t>
            </a:r>
            <a:r>
              <a:rPr b="1" i="1" lang="en-US" sz="2400" spc="-1" strike="noStrike">
                <a:solidFill>
                  <a:srgbClr val="0000ff"/>
                </a:solidFill>
                <a:latin typeface="Palatino"/>
                <a:ea typeface="ＭＳ Ｐゴシック"/>
              </a:rPr>
              <a:t> β</a:t>
            </a:r>
            <a:r>
              <a:rPr b="1" lang="en-US" sz="2400" spc="-1" strike="noStrike" baseline="-25000">
                <a:solidFill>
                  <a:srgbClr val="0000ff"/>
                </a:solidFill>
                <a:latin typeface="Palatino"/>
                <a:ea typeface="ＭＳ Ｐゴシック"/>
              </a:rPr>
              <a:t>5 </a:t>
            </a:r>
            <a:r>
              <a:rPr b="1" lang="en-US" sz="2400" spc="-1" strike="noStrike">
                <a:solidFill>
                  <a:srgbClr val="0000ff"/>
                </a:solidFill>
                <a:latin typeface="Palatino"/>
                <a:ea typeface="ＭＳ Ｐゴシック"/>
              </a:rPr>
              <a:t>= 0</a:t>
            </a:r>
            <a:endParaRPr b="0" lang="en-US" sz="2400" spc="-1" strike="noStrike">
              <a:latin typeface="Arial"/>
            </a:endParaRPr>
          </a:p>
          <a:p>
            <a:pPr lvl="1" marL="743040" indent="-285120">
              <a:lnSpc>
                <a:spcPct val="100000"/>
              </a:lnSpc>
              <a:spcBef>
                <a:spcPts val="700"/>
              </a:spcBef>
              <a:buClr>
                <a:srgbClr val="000000"/>
              </a:buClr>
              <a:buFont typeface="Wingdings" charset="2"/>
              <a:buChar char=""/>
              <a:tabLst>
                <a:tab algn="l" pos="0"/>
              </a:tabLst>
            </a:pPr>
            <a:r>
              <a:rPr b="0" lang="en-US" sz="2400" spc="-1" strike="noStrike" u="sng">
                <a:solidFill>
                  <a:srgbClr val="000000"/>
                </a:solidFill>
                <a:uFillTx/>
                <a:latin typeface="Palatino"/>
                <a:ea typeface="ＭＳ Ｐゴシック"/>
              </a:rPr>
              <a:t>Omnibus</a:t>
            </a:r>
            <a:r>
              <a:rPr b="0" lang="en-US" sz="2400" spc="-1" strike="noStrike">
                <a:solidFill>
                  <a:srgbClr val="000000"/>
                </a:solidFill>
                <a:latin typeface="Palatino"/>
                <a:ea typeface="ＭＳ Ｐゴシック"/>
              </a:rPr>
              <a:t> or Full </a:t>
            </a:r>
            <a:r>
              <a:rPr b="0" i="1" lang="en-US" sz="2400" spc="-1" strike="noStrike">
                <a:solidFill>
                  <a:srgbClr val="000000"/>
                </a:solidFill>
                <a:latin typeface="Palatino"/>
                <a:ea typeface="ＭＳ Ｐゴシック"/>
              </a:rPr>
              <a:t>F</a:t>
            </a:r>
            <a:r>
              <a:rPr b="0" lang="en-US" sz="2400" spc="-1" strike="noStrike">
                <a:solidFill>
                  <a:srgbClr val="000000"/>
                </a:solidFill>
                <a:latin typeface="Palatino"/>
                <a:ea typeface="ＭＳ Ｐゴシック"/>
              </a:rPr>
              <a:t>-test for the entire model</a:t>
            </a:r>
            <a:endParaRPr b="0" lang="en-US" sz="2400" spc="-1" strike="noStrike">
              <a:latin typeface="Arial"/>
            </a:endParaRPr>
          </a:p>
          <a:p>
            <a:pPr marL="457200" algn="ctr">
              <a:lnSpc>
                <a:spcPct val="100000"/>
              </a:lnSpc>
              <a:spcBef>
                <a:spcPts val="700"/>
              </a:spcBef>
              <a:tabLst>
                <a:tab algn="l" pos="0"/>
              </a:tabLst>
            </a:pPr>
            <a:r>
              <a:rPr b="1" i="1" lang="en-US" sz="2400" spc="-1" strike="noStrike">
                <a:solidFill>
                  <a:srgbClr val="0000ff"/>
                </a:solidFill>
                <a:latin typeface="Palatino"/>
                <a:ea typeface="ＭＳ Ｐゴシック"/>
              </a:rPr>
              <a:t>H</a:t>
            </a:r>
            <a:r>
              <a:rPr b="1" lang="en-US" sz="2400" spc="-1" strike="noStrike" baseline="-25000">
                <a:solidFill>
                  <a:srgbClr val="0000ff"/>
                </a:solidFill>
                <a:latin typeface="Palatino"/>
                <a:ea typeface="ＭＳ Ｐゴシック"/>
              </a:rPr>
              <a:t>0</a:t>
            </a:r>
            <a:r>
              <a:rPr b="1" lang="en-US" sz="2400" spc="-1" strike="noStrike">
                <a:solidFill>
                  <a:srgbClr val="0000ff"/>
                </a:solidFill>
                <a:latin typeface="Palatino"/>
                <a:ea typeface="ＭＳ Ｐゴシック"/>
              </a:rPr>
              <a:t>: all </a:t>
            </a:r>
            <a:r>
              <a:rPr b="1" i="1" lang="en-US" sz="2400" spc="-1" strike="noStrike">
                <a:solidFill>
                  <a:srgbClr val="0000ff"/>
                </a:solidFill>
                <a:latin typeface="Palatino"/>
                <a:ea typeface="ＭＳ Ｐゴシック"/>
              </a:rPr>
              <a:t>β</a:t>
            </a:r>
            <a:r>
              <a:rPr b="1" i="1" lang="en-US" sz="2400" spc="-1" strike="noStrike" baseline="-25000">
                <a:solidFill>
                  <a:srgbClr val="0000ff"/>
                </a:solidFill>
                <a:latin typeface="Palatino"/>
                <a:ea typeface="ＭＳ Ｐゴシック"/>
              </a:rPr>
              <a:t>i</a:t>
            </a:r>
            <a:r>
              <a:rPr b="1" i="1" lang="en-US" sz="2400" spc="-1" strike="noStrike">
                <a:solidFill>
                  <a:srgbClr val="0000ff"/>
                </a:solidFill>
                <a:latin typeface="Palatino"/>
                <a:ea typeface="ＭＳ Ｐゴシック"/>
              </a:rPr>
              <a:t> </a:t>
            </a:r>
            <a:r>
              <a:rPr b="1" lang="en-US" sz="2400" spc="-1" strike="noStrike">
                <a:solidFill>
                  <a:srgbClr val="0000ff"/>
                </a:solidFill>
                <a:latin typeface="Palatino"/>
                <a:ea typeface="ＭＳ Ｐゴシック"/>
              </a:rPr>
              <a:t>values </a:t>
            </a:r>
            <a:r>
              <a:rPr b="1" lang="en-US" sz="2400" spc="-1" strike="noStrike" u="sng">
                <a:solidFill>
                  <a:srgbClr val="0000ff"/>
                </a:solidFill>
                <a:uFillTx/>
                <a:latin typeface="Palatino"/>
                <a:ea typeface="ＭＳ Ｐゴシック"/>
              </a:rPr>
              <a:t>of interest </a:t>
            </a:r>
            <a:r>
              <a:rPr b="1" lang="en-US" sz="2400" spc="-1" strike="noStrike">
                <a:solidFill>
                  <a:srgbClr val="0000ff"/>
                </a:solidFill>
                <a:latin typeface="Palatino"/>
                <a:ea typeface="ＭＳ Ｐゴシック"/>
              </a:rPr>
              <a:t>are 0</a:t>
            </a:r>
            <a:endParaRPr b="0" lang="en-US" sz="2400" spc="-1" strike="noStrike">
              <a:latin typeface="Arial"/>
            </a:endParaRPr>
          </a:p>
          <a:p>
            <a:pPr marL="457200">
              <a:lnSpc>
                <a:spcPct val="100000"/>
              </a:lnSpc>
              <a:spcBef>
                <a:spcPts val="479"/>
              </a:spcBef>
              <a:tabLst>
                <a:tab algn="l" pos="0"/>
              </a:tabLst>
            </a:pPr>
            <a:endParaRPr b="0" lang="en-US" sz="2400" spc="-1" strike="noStrike">
              <a:latin typeface="Arial"/>
            </a:endParaRPr>
          </a:p>
        </p:txBody>
      </p:sp>
      <p:sp>
        <p:nvSpPr>
          <p:cNvPr id="375" name="CustomShape 3"/>
          <p:cNvSpPr/>
          <p:nvPr/>
        </p:nvSpPr>
        <p:spPr>
          <a:xfrm>
            <a:off x="6553080" y="6356520"/>
            <a:ext cx="2133000" cy="36432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C5B2C0A4-EF56-42A7-8C80-AA0A4467071C}" type="slidenum">
              <a:rPr b="0" lang="en-US" sz="1200" spc="-1" strike="noStrike">
                <a:solidFill>
                  <a:srgbClr val="8b8b8b"/>
                </a:solidFill>
                <a:latin typeface="Calibri"/>
              </a:rPr>
              <a:t>16</a:t>
            </a:fld>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6" name="CustomShape 1"/>
          <p:cNvSpPr/>
          <p:nvPr/>
        </p:nvSpPr>
        <p:spPr>
          <a:xfrm>
            <a:off x="76320" y="152280"/>
            <a:ext cx="9066960" cy="76140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0" lang="en-US" sz="3600" spc="-1" strike="noStrike">
                <a:solidFill>
                  <a:srgbClr val="000000"/>
                </a:solidFill>
                <a:latin typeface="Palatino"/>
                <a:ea typeface="ＭＳ Ｐゴシック"/>
              </a:rPr>
              <a:t>Linear Model with FMRI</a:t>
            </a:r>
            <a:endParaRPr b="0" lang="en-US" sz="3600" spc="-1" strike="noStrike">
              <a:latin typeface="Arial"/>
            </a:endParaRPr>
          </a:p>
        </p:txBody>
      </p:sp>
      <p:sp>
        <p:nvSpPr>
          <p:cNvPr id="377" name="CustomShape 2"/>
          <p:cNvSpPr/>
          <p:nvPr/>
        </p:nvSpPr>
        <p:spPr>
          <a:xfrm>
            <a:off x="228600" y="888840"/>
            <a:ext cx="8538480" cy="5819040"/>
          </a:xfrm>
          <a:prstGeom prst="rect">
            <a:avLst/>
          </a:prstGeom>
          <a:noFill/>
          <a:ln>
            <a:noFill/>
          </a:ln>
        </p:spPr>
        <p:style>
          <a:lnRef idx="0"/>
          <a:fillRef idx="0"/>
          <a:effectRef idx="0"/>
          <a:fontRef idx="minor"/>
        </p:style>
        <p:txBody>
          <a:bodyPr lIns="90000" rIns="90000" tIns="45000" bIns="45000">
            <a:normAutofit/>
          </a:bodyPr>
          <a:p>
            <a:pPr marL="343080" indent="-342360">
              <a:lnSpc>
                <a:spcPct val="100000"/>
              </a:lnSpc>
              <a:spcBef>
                <a:spcPts val="479"/>
              </a:spcBef>
              <a:buClr>
                <a:srgbClr val="000000"/>
              </a:buClr>
              <a:buFont typeface="Arial"/>
              <a:buChar char="•"/>
            </a:pPr>
            <a:r>
              <a:rPr b="0" lang="en-US" sz="2400" spc="-1" strike="noStrike">
                <a:solidFill>
                  <a:srgbClr val="000000"/>
                </a:solidFill>
                <a:latin typeface="Palatino"/>
                <a:ea typeface="ＭＳ Ｐゴシック"/>
              </a:rPr>
              <a:t>Time series regression: data vector </a:t>
            </a:r>
            <a:r>
              <a:rPr b="1" lang="en-US" sz="2400" spc="-1" strike="noStrike">
                <a:solidFill>
                  <a:srgbClr val="000000"/>
                </a:solidFill>
                <a:latin typeface="Palatino"/>
                <a:ea typeface="ＭＳ Ｐゴシック"/>
              </a:rPr>
              <a:t>y</a:t>
            </a:r>
            <a:r>
              <a:rPr b="0" lang="en-US" sz="2400" spc="-1" strike="noStrike">
                <a:solidFill>
                  <a:srgbClr val="000000"/>
                </a:solidFill>
                <a:latin typeface="Palatino"/>
                <a:ea typeface="ＭＳ Ｐゴシック"/>
              </a:rPr>
              <a:t> is time series = all values from </a:t>
            </a:r>
            <a:r>
              <a:rPr b="1" i="1" lang="en-US" sz="2400" spc="-1" strike="noStrike">
                <a:solidFill>
                  <a:srgbClr val="000000"/>
                </a:solidFill>
                <a:latin typeface="Palatino"/>
                <a:ea typeface="ＭＳ Ｐゴシック"/>
              </a:rPr>
              <a:t>one</a:t>
            </a:r>
            <a:r>
              <a:rPr b="0" lang="en-US" sz="2400" spc="-1" strike="noStrike">
                <a:solidFill>
                  <a:srgbClr val="000000"/>
                </a:solidFill>
                <a:latin typeface="Palatino"/>
                <a:ea typeface="ＭＳ Ｐゴシック"/>
              </a:rPr>
              <a:t> voxel throughout multiple image acquisitions (TRs)</a:t>
            </a:r>
            <a:endParaRPr b="0" lang="en-US" sz="2400" spc="-1" strike="noStrike">
              <a:latin typeface="Arial"/>
            </a:endParaRPr>
          </a:p>
          <a:p>
            <a:pPr marL="343080" indent="-342360">
              <a:lnSpc>
                <a:spcPct val="100000"/>
              </a:lnSpc>
              <a:spcBef>
                <a:spcPts val="1800"/>
              </a:spcBef>
              <a:buClr>
                <a:srgbClr val="000000"/>
              </a:buClr>
              <a:buFont typeface="Arial"/>
              <a:buChar char="•"/>
            </a:pPr>
            <a:r>
              <a:rPr b="0" lang="en-US" sz="2400" spc="-1" strike="noStrike">
                <a:solidFill>
                  <a:srgbClr val="000000"/>
                </a:solidFill>
                <a:latin typeface="Palatino"/>
                <a:ea typeface="ＭＳ Ｐゴシック"/>
              </a:rPr>
              <a:t>Regressors: idealized BOLD response curves</a:t>
            </a:r>
            <a:endParaRPr b="0" lang="en-US" sz="2400" spc="-1" strike="noStrike">
              <a:latin typeface="Arial"/>
            </a:endParaRPr>
          </a:p>
          <a:p>
            <a:pPr lvl="1" marL="743040" indent="-285120">
              <a:lnSpc>
                <a:spcPct val="100000"/>
              </a:lnSpc>
              <a:spcBef>
                <a:spcPts val="479"/>
              </a:spcBef>
              <a:buClr>
                <a:srgbClr val="000000"/>
              </a:buClr>
              <a:buFont typeface="Courier New"/>
              <a:buChar char="o"/>
            </a:pPr>
            <a:r>
              <a:rPr b="0" lang="en-US" sz="2400" spc="-1" strike="noStrike">
                <a:solidFill>
                  <a:srgbClr val="000000"/>
                </a:solidFill>
                <a:latin typeface="Palatino"/>
                <a:ea typeface="ＭＳ Ｐゴシック"/>
              </a:rPr>
              <a:t>We can only find what we’re looking for</a:t>
            </a:r>
            <a:endParaRPr b="0" lang="en-US" sz="2400" spc="-1" strike="noStrike">
              <a:latin typeface="Arial"/>
            </a:endParaRPr>
          </a:p>
          <a:p>
            <a:pPr lvl="1" marL="743040" indent="-285120">
              <a:lnSpc>
                <a:spcPct val="100000"/>
              </a:lnSpc>
              <a:spcBef>
                <a:spcPts val="479"/>
              </a:spcBef>
              <a:buClr>
                <a:srgbClr val="000000"/>
              </a:buClr>
              <a:buFont typeface="Courier New"/>
              <a:buChar char="o"/>
            </a:pPr>
            <a:r>
              <a:rPr b="0" lang="en-US" sz="2400" spc="-1" strike="noStrike">
                <a:solidFill>
                  <a:srgbClr val="000000"/>
                </a:solidFill>
                <a:latin typeface="Palatino"/>
                <a:ea typeface="ＭＳ Ｐゴシック"/>
              </a:rPr>
              <a:t>Regression will miss something if we do not look for it</a:t>
            </a:r>
            <a:endParaRPr b="0" lang="en-US" sz="2400" spc="-1" strike="noStrike">
              <a:latin typeface="Arial"/>
            </a:endParaRPr>
          </a:p>
          <a:p>
            <a:pPr lvl="2" marL="1143000" indent="-227880">
              <a:lnSpc>
                <a:spcPct val="100000"/>
              </a:lnSpc>
              <a:spcBef>
                <a:spcPts val="479"/>
              </a:spcBef>
              <a:buClr>
                <a:srgbClr val="000000"/>
              </a:buClr>
              <a:buFont typeface="Courier New"/>
              <a:buChar char="o"/>
            </a:pPr>
            <a:r>
              <a:rPr b="0" lang="en-US" sz="2400" spc="-1" strike="noStrike">
                <a:solidFill>
                  <a:srgbClr val="000000"/>
                </a:solidFill>
                <a:latin typeface="Palatino"/>
                <a:ea typeface="ＭＳ Ｐゴシック"/>
              </a:rPr>
              <a:t>So we must include regressors of no interest, so we can model things like baseline drifting up or down</a:t>
            </a:r>
            <a:endParaRPr b="0" lang="en-US" sz="2400" spc="-1" strike="noStrike">
              <a:latin typeface="Arial"/>
            </a:endParaRPr>
          </a:p>
          <a:p>
            <a:pPr lvl="1" marL="743040" indent="-285120">
              <a:lnSpc>
                <a:spcPct val="100000"/>
              </a:lnSpc>
              <a:spcBef>
                <a:spcPts val="479"/>
              </a:spcBef>
              <a:buClr>
                <a:srgbClr val="000000"/>
              </a:buClr>
              <a:buFont typeface="Courier New"/>
              <a:buChar char="o"/>
            </a:pPr>
            <a:r>
              <a:rPr b="0" lang="en-US" sz="2400" spc="-1" strike="noStrike">
                <a:solidFill>
                  <a:srgbClr val="000000"/>
                </a:solidFill>
                <a:latin typeface="Palatino"/>
                <a:ea typeface="ＭＳ Ｐゴシック"/>
              </a:rPr>
              <a:t>Regressor construction requires decisions</a:t>
            </a:r>
            <a:endParaRPr b="0" lang="en-US" sz="2400" spc="-1" strike="noStrike">
              <a:latin typeface="Arial"/>
            </a:endParaRPr>
          </a:p>
          <a:p>
            <a:pPr lvl="1" marL="743040" indent="-285120">
              <a:lnSpc>
                <a:spcPct val="100000"/>
              </a:lnSpc>
              <a:spcBef>
                <a:spcPts val="479"/>
              </a:spcBef>
              <a:buClr>
                <a:srgbClr val="000000"/>
              </a:buClr>
              <a:buFont typeface="Courier New"/>
              <a:buChar char="o"/>
            </a:pPr>
            <a:r>
              <a:rPr b="0" lang="en-US" sz="2400" spc="-1" strike="noStrike">
                <a:solidFill>
                  <a:srgbClr val="000000"/>
                </a:solidFill>
                <a:latin typeface="Palatino"/>
                <a:ea typeface="ＭＳ Ｐゴシック"/>
              </a:rPr>
              <a:t>Don’t want to </a:t>
            </a:r>
            <a:r>
              <a:rPr b="1" lang="en-US" sz="2400" spc="-1" strike="noStrike">
                <a:solidFill>
                  <a:srgbClr val="000000"/>
                </a:solidFill>
                <a:latin typeface="Palatino"/>
                <a:ea typeface="ＭＳ Ｐゴシック"/>
              </a:rPr>
              <a:t>over</a:t>
            </a:r>
            <a:r>
              <a:rPr b="0" lang="en-US" sz="2400" spc="-1" strike="noStrike">
                <a:solidFill>
                  <a:srgbClr val="000000"/>
                </a:solidFill>
                <a:latin typeface="Palatino"/>
                <a:ea typeface="ＭＳ Ｐゴシック"/>
              </a:rPr>
              <a:t>-fit or </a:t>
            </a:r>
            <a:r>
              <a:rPr b="1" lang="en-US" sz="2400" spc="-1" strike="noStrike">
                <a:solidFill>
                  <a:srgbClr val="000000"/>
                </a:solidFill>
                <a:latin typeface="Palatino"/>
                <a:ea typeface="ＭＳ Ｐゴシック"/>
              </a:rPr>
              <a:t>under</a:t>
            </a:r>
            <a:r>
              <a:rPr b="0" lang="en-US" sz="2400" spc="-1" strike="noStrike">
                <a:solidFill>
                  <a:srgbClr val="000000"/>
                </a:solidFill>
                <a:latin typeface="Palatino"/>
                <a:ea typeface="ＭＳ Ｐゴシック"/>
              </a:rPr>
              <a:t>-fit data</a:t>
            </a:r>
            <a:endParaRPr b="0" lang="en-US" sz="2400" spc="-1" strike="noStrike">
              <a:latin typeface="Arial"/>
            </a:endParaRPr>
          </a:p>
          <a:p>
            <a:pPr marL="343080" indent="-342360">
              <a:lnSpc>
                <a:spcPct val="100000"/>
              </a:lnSpc>
              <a:spcBef>
                <a:spcPts val="479"/>
              </a:spcBef>
              <a:buClr>
                <a:srgbClr val="000000"/>
              </a:buClr>
              <a:buFont typeface="Arial"/>
              <a:buChar char="•"/>
            </a:pPr>
            <a:r>
              <a:rPr b="0" lang="en-US" sz="2400" spc="-1" strike="noStrike">
                <a:solidFill>
                  <a:srgbClr val="000000"/>
                </a:solidFill>
                <a:latin typeface="Palatino"/>
                <a:ea typeface="ＭＳ Ｐゴシック"/>
              </a:rPr>
              <a:t>Same model matrix </a:t>
            </a:r>
            <a:r>
              <a:rPr b="1" lang="en-US" sz="2400" spc="-1" strike="noStrike">
                <a:solidFill>
                  <a:srgbClr val="000000"/>
                </a:solidFill>
                <a:latin typeface="Palatino"/>
                <a:ea typeface="ＭＳ Ｐゴシック"/>
              </a:rPr>
              <a:t>X </a:t>
            </a:r>
            <a:r>
              <a:rPr b="0" lang="en-US" sz="2400" spc="-1" strike="noStrike">
                <a:solidFill>
                  <a:srgbClr val="000000"/>
                </a:solidFill>
                <a:latin typeface="Palatino"/>
                <a:ea typeface="ＭＳ Ｐゴシック"/>
              </a:rPr>
              <a:t>for all voxels in the brain</a:t>
            </a:r>
            <a:endParaRPr b="0" lang="en-US" sz="2400" spc="-1" strike="noStrike">
              <a:latin typeface="Arial"/>
            </a:endParaRPr>
          </a:p>
          <a:p>
            <a:pPr lvl="1" marL="743040" indent="-285120">
              <a:lnSpc>
                <a:spcPct val="100000"/>
              </a:lnSpc>
              <a:spcBef>
                <a:spcPts val="479"/>
              </a:spcBef>
              <a:buClr>
                <a:srgbClr val="000000"/>
              </a:buClr>
              <a:buFont typeface="Courier New"/>
              <a:buChar char="o"/>
            </a:pPr>
            <a:r>
              <a:rPr b="0" lang="en-US" sz="2400" spc="-1" strike="noStrike">
                <a:solidFill>
                  <a:srgbClr val="000000"/>
                </a:solidFill>
                <a:latin typeface="Palatino"/>
                <a:ea typeface="ＭＳ Ｐゴシック"/>
              </a:rPr>
              <a:t>Simultaneously solve all the models </a:t>
            </a:r>
            <a:r>
              <a:rPr b="0" lang="en-US" sz="2200" spc="-1" strike="noStrike">
                <a:solidFill>
                  <a:srgbClr val="000000"/>
                </a:solidFill>
                <a:latin typeface="Palatino"/>
                <a:ea typeface="ＭＳ Ｐゴシック"/>
              </a:rPr>
              <a:t>(1 for each voxel)</a:t>
            </a:r>
            <a:endParaRPr b="0" lang="en-US" sz="2200" spc="-1" strike="noStrike">
              <a:latin typeface="Arial"/>
            </a:endParaRPr>
          </a:p>
          <a:p>
            <a:pPr lvl="1" marL="743040" indent="-285120">
              <a:lnSpc>
                <a:spcPct val="100000"/>
              </a:lnSpc>
              <a:spcBef>
                <a:spcPts val="479"/>
              </a:spcBef>
              <a:buClr>
                <a:srgbClr val="000000"/>
              </a:buClr>
              <a:buFont typeface="Courier New"/>
              <a:buChar char="o"/>
            </a:pPr>
            <a:r>
              <a:rPr b="0" lang="en-US" sz="2400" spc="-1" strike="noStrike">
                <a:solidFill>
                  <a:srgbClr val="000000"/>
                </a:solidFill>
                <a:latin typeface="Palatino"/>
                <a:ea typeface="ＭＳ Ｐゴシック"/>
              </a:rPr>
              <a:t>Voxel-wise analysis = “massively univariate” method</a:t>
            </a:r>
            <a:endParaRPr b="0" lang="en-US" sz="2400" spc="-1" strike="noStrike">
              <a:latin typeface="Arial"/>
            </a:endParaRPr>
          </a:p>
        </p:txBody>
      </p:sp>
      <p:sp>
        <p:nvSpPr>
          <p:cNvPr id="378" name="CustomShape 3"/>
          <p:cNvSpPr/>
          <p:nvPr/>
        </p:nvSpPr>
        <p:spPr>
          <a:xfrm>
            <a:off x="6553080" y="6356520"/>
            <a:ext cx="2133000" cy="36432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89B6FBAB-1038-4003-8A8C-8FA64698FACA}" type="slidenum">
              <a:rPr b="0" lang="en-US" sz="1200" spc="-1" strike="noStrike">
                <a:solidFill>
                  <a:srgbClr val="8b8b8b"/>
                </a:solidFill>
                <a:latin typeface="Calibri"/>
              </a:rPr>
              <a:t>17</a:t>
            </a:fld>
            <a:endParaRPr b="0" lang="en-US" sz="1200" spc="-1" strike="noStrike">
              <a:latin typeface="Arial"/>
            </a:endParaRPr>
          </a:p>
        </p:txBody>
      </p:sp>
      <p:grpSp>
        <p:nvGrpSpPr>
          <p:cNvPr id="379" name="Group 4"/>
          <p:cNvGrpSpPr/>
          <p:nvPr/>
        </p:nvGrpSpPr>
        <p:grpSpPr>
          <a:xfrm>
            <a:off x="7828560" y="1299240"/>
            <a:ext cx="951480" cy="1754640"/>
            <a:chOff x="7828560" y="1299240"/>
            <a:chExt cx="951480" cy="1754640"/>
          </a:xfrm>
        </p:grpSpPr>
        <p:sp>
          <p:nvSpPr>
            <p:cNvPr id="380" name="CustomShape 5"/>
            <p:cNvSpPr/>
            <p:nvPr/>
          </p:nvSpPr>
          <p:spPr>
            <a:xfrm>
              <a:off x="8285760" y="1396440"/>
              <a:ext cx="60120" cy="1657440"/>
            </a:xfrm>
            <a:prstGeom prst="leftBracket">
              <a:avLst>
                <a:gd name="adj" fmla="val 8333"/>
              </a:avLst>
            </a:prstGeom>
            <a:noFill/>
            <a:ln>
              <a:solidFill>
                <a:schemeClr val="tx1"/>
              </a:solidFill>
              <a:roun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381" name="CustomShape 6"/>
            <p:cNvSpPr/>
            <p:nvPr/>
          </p:nvSpPr>
          <p:spPr>
            <a:xfrm flipH="1">
              <a:off x="8708400" y="1396440"/>
              <a:ext cx="60120" cy="1657440"/>
            </a:xfrm>
            <a:prstGeom prst="leftBracket">
              <a:avLst>
                <a:gd name="adj" fmla="val 8333"/>
              </a:avLst>
            </a:prstGeom>
            <a:noFill/>
            <a:ln>
              <a:solidFill>
                <a:schemeClr val="tx1"/>
              </a:solidFill>
              <a:roun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382" name="CustomShape 7"/>
            <p:cNvSpPr/>
            <p:nvPr/>
          </p:nvSpPr>
          <p:spPr>
            <a:xfrm>
              <a:off x="8294400" y="1299240"/>
              <a:ext cx="485640" cy="170424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0" i="1" lang="en-US" sz="2400" spc="-1" strike="noStrike">
                  <a:solidFill>
                    <a:srgbClr val="000000"/>
                  </a:solidFill>
                  <a:latin typeface="Palatino"/>
                  <a:ea typeface="ＭＳ Ｐゴシック"/>
                </a:rPr>
                <a:t>y</a:t>
              </a:r>
              <a:r>
                <a:rPr b="0" lang="en-US" sz="2400" spc="-1" strike="noStrike" baseline="-25000">
                  <a:solidFill>
                    <a:srgbClr val="000000"/>
                  </a:solidFill>
                  <a:latin typeface="Palatino"/>
                  <a:ea typeface="ＭＳ Ｐゴシック"/>
                </a:rPr>
                <a:t>0</a:t>
              </a:r>
              <a:endParaRPr b="0" lang="en-US" sz="2400" spc="-1" strike="noStrike">
                <a:latin typeface="Arial"/>
              </a:endParaRPr>
            </a:p>
            <a:p>
              <a:pPr algn="ctr">
                <a:lnSpc>
                  <a:spcPct val="100000"/>
                </a:lnSpc>
              </a:pPr>
              <a:r>
                <a:rPr b="0" i="1" lang="en-US" sz="2400" spc="-1" strike="noStrike">
                  <a:solidFill>
                    <a:srgbClr val="000000"/>
                  </a:solidFill>
                  <a:latin typeface="Palatino"/>
                  <a:ea typeface="ＭＳ Ｐゴシック"/>
                </a:rPr>
                <a:t>y</a:t>
              </a:r>
              <a:r>
                <a:rPr b="0" lang="en-US" sz="2400" spc="-1" strike="noStrike" baseline="-25000">
                  <a:solidFill>
                    <a:srgbClr val="000000"/>
                  </a:solidFill>
                  <a:latin typeface="Palatino"/>
                  <a:ea typeface="ＭＳ Ｐゴシック"/>
                </a:rPr>
                <a:t>1</a:t>
              </a:r>
              <a:endParaRPr b="0" lang="en-US" sz="2400" spc="-1" strike="noStrike">
                <a:latin typeface="Arial"/>
              </a:endParaRPr>
            </a:p>
            <a:p>
              <a:pPr algn="ctr">
                <a:lnSpc>
                  <a:spcPct val="100000"/>
                </a:lnSpc>
              </a:pPr>
              <a:r>
                <a:rPr b="0" i="1" lang="en-US" sz="2400" spc="-1" strike="noStrike">
                  <a:solidFill>
                    <a:srgbClr val="000000"/>
                  </a:solidFill>
                  <a:latin typeface="Palatino"/>
                  <a:ea typeface="ＭＳ Ｐゴシック"/>
                </a:rPr>
                <a:t>y</a:t>
              </a:r>
              <a:r>
                <a:rPr b="0" lang="en-US" sz="2400" spc="-1" strike="noStrike" baseline="-25000">
                  <a:solidFill>
                    <a:srgbClr val="000000"/>
                  </a:solidFill>
                  <a:latin typeface="Palatino"/>
                  <a:ea typeface="ＭＳ Ｐゴシック"/>
                </a:rPr>
                <a:t>2</a:t>
              </a:r>
              <a:endParaRPr b="0" lang="en-US" sz="2400" spc="-1" strike="noStrike">
                <a:latin typeface="Arial"/>
              </a:endParaRPr>
            </a:p>
            <a:p>
              <a:pPr algn="ctr">
                <a:lnSpc>
                  <a:spcPct val="100000"/>
                </a:lnSpc>
              </a:pPr>
              <a:r>
                <a:rPr b="0" lang="en-US" sz="2400" spc="-1" strike="noStrike">
                  <a:solidFill>
                    <a:srgbClr val="000000"/>
                  </a:solidFill>
                  <a:latin typeface="Palatino"/>
                  <a:ea typeface="ＭＳ Ｐゴシック"/>
                </a:rPr>
                <a:t>…</a:t>
              </a:r>
              <a:endParaRPr b="0" lang="en-US" sz="2400" spc="-1" strike="noStrike">
                <a:latin typeface="Arial"/>
              </a:endParaRPr>
            </a:p>
          </p:txBody>
        </p:sp>
        <p:sp>
          <p:nvSpPr>
            <p:cNvPr id="383" name="CustomShape 8"/>
            <p:cNvSpPr/>
            <p:nvPr/>
          </p:nvSpPr>
          <p:spPr>
            <a:xfrm flipV="1">
              <a:off x="8038440" y="1395720"/>
              <a:ext cx="7200" cy="661680"/>
            </a:xfrm>
            <a:custGeom>
              <a:avLst/>
              <a:gdLst/>
              <a:ahLst/>
              <a:rect l="l" t="t" r="r" b="b"/>
              <a:pathLst>
                <a:path w="21600" h="21600">
                  <a:moveTo>
                    <a:pt x="0" y="0"/>
                  </a:moveTo>
                  <a:lnTo>
                    <a:pt x="21600" y="21600"/>
                  </a:lnTo>
                </a:path>
              </a:pathLst>
            </a:custGeom>
            <a:noFill/>
            <a:ln w="38160">
              <a:solidFill>
                <a:srgbClr val="800000"/>
              </a:solidFill>
              <a:prstDash val="sysDash"/>
              <a:round/>
              <a:tailEnd len="med" type="arrow"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384" name="CustomShape 9"/>
            <p:cNvSpPr/>
            <p:nvPr/>
          </p:nvSpPr>
          <p:spPr>
            <a:xfrm>
              <a:off x="8042400" y="2392200"/>
              <a:ext cx="360" cy="661680"/>
            </a:xfrm>
            <a:custGeom>
              <a:avLst/>
              <a:gdLst/>
              <a:ahLst/>
              <a:rect l="l" t="t" r="r" b="b"/>
              <a:pathLst>
                <a:path w="21600" h="21600">
                  <a:moveTo>
                    <a:pt x="0" y="0"/>
                  </a:moveTo>
                  <a:lnTo>
                    <a:pt x="21600" y="21600"/>
                  </a:lnTo>
                </a:path>
              </a:pathLst>
            </a:custGeom>
            <a:noFill/>
            <a:ln w="38160">
              <a:solidFill>
                <a:srgbClr val="800000"/>
              </a:solidFill>
              <a:prstDash val="sysDash"/>
              <a:round/>
              <a:tailEnd len="med" type="arrow"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385" name="CustomShape 10"/>
            <p:cNvSpPr/>
            <p:nvPr/>
          </p:nvSpPr>
          <p:spPr>
            <a:xfrm>
              <a:off x="7828560" y="2036160"/>
              <a:ext cx="425880" cy="274320"/>
            </a:xfrm>
            <a:prstGeom prst="rect">
              <a:avLst/>
            </a:prstGeom>
            <a:noFill/>
            <a:ln>
              <a:noFill/>
            </a:ln>
          </p:spPr>
          <p:style>
            <a:lnRef idx="0"/>
            <a:fillRef idx="0"/>
            <a:effectRef idx="0"/>
            <a:fontRef idx="minor"/>
          </p:style>
          <p:txBody>
            <a:bodyPr wrap="none" lIns="0" rIns="0" tIns="0" bIns="0">
              <a:spAutoFit/>
            </a:bodyPr>
            <a:p>
              <a:pPr>
                <a:lnSpc>
                  <a:spcPct val="100000"/>
                </a:lnSpc>
              </a:pPr>
              <a:r>
                <a:rPr b="0" lang="en-US" sz="1800" spc="-1" strike="noStrike">
                  <a:solidFill>
                    <a:srgbClr val="800000"/>
                  </a:solidFill>
                  <a:latin typeface="Calibri"/>
                  <a:ea typeface="DejaVu Sans"/>
                </a:rPr>
                <a:t>time</a:t>
              </a:r>
              <a:endParaRPr b="0" lang="en-US" sz="1800" spc="-1" strike="noStrike">
                <a:latin typeface="Arial"/>
              </a:endParaRPr>
            </a:p>
          </p:txBody>
        </p:sp>
      </p:grpSp>
    </p:spTree>
  </p:cSld>
  <mc:AlternateContent>
    <mc:Choice Requires="p14">
      <p:transition spd="slow" p14:dur="2000"/>
    </mc:Choice>
    <mc:Fallback>
      <p:transition spd="slow"/>
    </mc:Fallback>
  </mc:AlternateContent>
  <p:timing>
    <p:tnLst>
      <p:par>
        <p:cTn id="15" dur="indefinite" restart="never" nodeType="tmRoot">
          <p:childTnLst>
            <p:seq>
              <p:cTn id="16" dur="indefinite" nodeType="mainSeq">
                <p:childTnLst>
                  <p:par>
                    <p:cTn id="17" fill="hold">
                      <p:stCondLst>
                        <p:cond delay="0"/>
                      </p:stCondLst>
                      <p:childTnLst>
                        <p:par>
                          <p:cTn id="18" fill="hold">
                            <p:stCondLst>
                              <p:cond delay="0"/>
                            </p:stCondLst>
                            <p:childTnLst>
                              <p:par>
                                <p:cTn id="19" nodeType="afterEffect" fill="hold" presetClass="entr" presetID="9">
                                  <p:stCondLst>
                                    <p:cond delay="0"/>
                                  </p:stCondLst>
                                  <p:childTnLst>
                                    <p:set>
                                      <p:cBhvr>
                                        <p:cTn id="20" dur="1" fill="hold">
                                          <p:stCondLst>
                                            <p:cond delay="0"/>
                                          </p:stCondLst>
                                        </p:cTn>
                                        <p:tgtEl>
                                          <p:spTgt spid="379"/>
                                        </p:tgtEl>
                                        <p:attrNameLst>
                                          <p:attrName>style.visibility</p:attrName>
                                        </p:attrNameLst>
                                      </p:cBhvr>
                                      <p:to>
                                        <p:strVal val="visible"/>
                                      </p:to>
                                    </p:set>
                                    <p:animEffect filter="dissolve" transition="in">
                                      <p:cBhvr additive="repl">
                                        <p:cTn id="21" dur="1000"/>
                                        <p:tgtEl>
                                          <p:spTgt spid="3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6" name="CustomShape 1"/>
          <p:cNvSpPr/>
          <p:nvPr/>
        </p:nvSpPr>
        <p:spPr>
          <a:xfrm>
            <a:off x="76320" y="152280"/>
            <a:ext cx="9066960" cy="76140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0" lang="en-US" sz="3600" spc="-1" strike="noStrike">
                <a:solidFill>
                  <a:srgbClr val="000000"/>
                </a:solidFill>
                <a:latin typeface="Palatino"/>
                <a:ea typeface="ＭＳ Ｐゴシック"/>
              </a:rPr>
              <a:t>FMRI Experiment </a:t>
            </a:r>
            <a:r>
              <a:rPr b="0" lang="en-US" sz="4400" spc="-1" strike="noStrike">
                <a:solidFill>
                  <a:srgbClr val="000000"/>
                </a:solidFill>
                <a:latin typeface="Palatino"/>
                <a:ea typeface="ＭＳ Ｐゴシック"/>
              </a:rPr>
              <a:t>Terminology</a:t>
            </a:r>
            <a:endParaRPr b="0" lang="en-US" sz="4400" spc="-1" strike="noStrike">
              <a:latin typeface="Arial"/>
            </a:endParaRPr>
          </a:p>
        </p:txBody>
      </p:sp>
      <p:sp>
        <p:nvSpPr>
          <p:cNvPr id="387" name="CustomShape 2"/>
          <p:cNvSpPr/>
          <p:nvPr/>
        </p:nvSpPr>
        <p:spPr>
          <a:xfrm>
            <a:off x="228600" y="888840"/>
            <a:ext cx="8686080" cy="5819040"/>
          </a:xfrm>
          <a:prstGeom prst="rect">
            <a:avLst/>
          </a:prstGeom>
          <a:noFill/>
          <a:ln>
            <a:noFill/>
          </a:ln>
        </p:spPr>
        <p:style>
          <a:lnRef idx="0"/>
          <a:fillRef idx="0"/>
          <a:effectRef idx="0"/>
          <a:fontRef idx="minor"/>
        </p:style>
        <p:txBody>
          <a:bodyPr lIns="90000" rIns="90000" tIns="45000" bIns="45000">
            <a:normAutofit/>
          </a:bodyPr>
          <a:p>
            <a:pPr marL="343080" indent="-342360">
              <a:lnSpc>
                <a:spcPct val="100000"/>
              </a:lnSpc>
              <a:spcBef>
                <a:spcPts val="300"/>
              </a:spcBef>
              <a:buClr>
                <a:srgbClr val="000000"/>
              </a:buClr>
              <a:buFont typeface="Arial"/>
              <a:buChar char="•"/>
            </a:pPr>
            <a:r>
              <a:rPr b="0" lang="en-US" sz="2600" spc="-1" strike="noStrike">
                <a:solidFill>
                  <a:srgbClr val="000000"/>
                </a:solidFill>
                <a:latin typeface="Palatino"/>
                <a:ea typeface="ＭＳ Ｐゴシック"/>
              </a:rPr>
              <a:t>Experiment setup</a:t>
            </a:r>
            <a:endParaRPr b="0" lang="en-US" sz="2600" spc="-1" strike="noStrike">
              <a:latin typeface="Arial"/>
            </a:endParaRPr>
          </a:p>
          <a:p>
            <a:pPr lvl="1" marL="743040" indent="-285120">
              <a:lnSpc>
                <a:spcPct val="100000"/>
              </a:lnSpc>
              <a:spcBef>
                <a:spcPts val="300"/>
              </a:spcBef>
              <a:buClr>
                <a:srgbClr val="000000"/>
              </a:buClr>
              <a:buFont typeface="Wingdings" charset="2"/>
              <a:buChar char=""/>
            </a:pPr>
            <a:r>
              <a:rPr b="0" lang="en-US" sz="2400" spc="-1" strike="noStrike">
                <a:solidFill>
                  <a:srgbClr val="000000"/>
                </a:solidFill>
                <a:latin typeface="Palatino"/>
                <a:ea typeface="ＭＳ Ｐゴシック"/>
              </a:rPr>
              <a:t>Number of subjects</a:t>
            </a:r>
            <a:endParaRPr b="0" lang="en-US" sz="2400" spc="-1" strike="noStrike">
              <a:latin typeface="Arial"/>
            </a:endParaRPr>
          </a:p>
          <a:p>
            <a:pPr lvl="1" marL="743040" indent="-285120">
              <a:lnSpc>
                <a:spcPct val="100000"/>
              </a:lnSpc>
              <a:spcBef>
                <a:spcPts val="300"/>
              </a:spcBef>
              <a:buClr>
                <a:srgbClr val="000000"/>
              </a:buClr>
              <a:buFont typeface="Wingdings" charset="2"/>
              <a:buChar char=""/>
            </a:pPr>
            <a:r>
              <a:rPr b="0" lang="en-US" sz="2400" spc="-1" strike="noStrike">
                <a:solidFill>
                  <a:srgbClr val="000000"/>
                </a:solidFill>
                <a:latin typeface="Palatino"/>
                <a:ea typeface="ＭＳ Ｐゴシック"/>
              </a:rPr>
              <a:t>Number of conditions [tasks, stimulus (trial, event) types]: Factorial design?</a:t>
            </a:r>
            <a:endParaRPr b="0" lang="en-US" sz="2400" spc="-1" strike="noStrike">
              <a:latin typeface="Arial"/>
            </a:endParaRPr>
          </a:p>
          <a:p>
            <a:pPr lvl="1" marL="743040" indent="-285120">
              <a:lnSpc>
                <a:spcPct val="100000"/>
              </a:lnSpc>
              <a:spcBef>
                <a:spcPts val="300"/>
              </a:spcBef>
              <a:buClr>
                <a:srgbClr val="000000"/>
              </a:buClr>
              <a:buFont typeface="Wingdings" charset="2"/>
              <a:buChar char=""/>
            </a:pPr>
            <a:r>
              <a:rPr b="0" lang="en-US" sz="2400" spc="-1" strike="noStrike">
                <a:solidFill>
                  <a:srgbClr val="000000"/>
                </a:solidFill>
                <a:latin typeface="Palatino"/>
                <a:ea typeface="ＭＳ Ｐゴシック"/>
              </a:rPr>
              <a:t>Sample size (repetitions) per condition</a:t>
            </a:r>
            <a:endParaRPr b="0" lang="en-US" sz="2400" spc="-1" strike="noStrike">
              <a:latin typeface="Arial"/>
            </a:endParaRPr>
          </a:p>
          <a:p>
            <a:pPr lvl="1" marL="743040" indent="-285120">
              <a:lnSpc>
                <a:spcPct val="100000"/>
              </a:lnSpc>
              <a:spcBef>
                <a:spcPts val="300"/>
              </a:spcBef>
              <a:buClr>
                <a:srgbClr val="000000"/>
              </a:buClr>
              <a:buFont typeface="Wingdings" charset="2"/>
              <a:buChar char=""/>
            </a:pPr>
            <a:r>
              <a:rPr b="0" lang="en-US" sz="2400" spc="-1" strike="noStrike">
                <a:solidFill>
                  <a:srgbClr val="000000"/>
                </a:solidFill>
                <a:latin typeface="Palatino"/>
                <a:ea typeface="ＭＳ Ｐゴシック"/>
              </a:rPr>
              <a:t>Block, event-related, or mixed? </a:t>
            </a:r>
            <a:endParaRPr b="0" lang="en-US" sz="2400" spc="-1" strike="noStrike">
              <a:latin typeface="Arial"/>
            </a:endParaRPr>
          </a:p>
          <a:p>
            <a:pPr lvl="1" marL="743040" indent="-285120">
              <a:lnSpc>
                <a:spcPct val="100000"/>
              </a:lnSpc>
              <a:spcBef>
                <a:spcPts val="300"/>
              </a:spcBef>
              <a:buClr>
                <a:srgbClr val="000000"/>
              </a:buClr>
              <a:buFont typeface="Wingdings" charset="2"/>
              <a:buChar char=""/>
            </a:pPr>
            <a:r>
              <a:rPr b="0" lang="en-US" sz="2400" spc="-1" strike="noStrike">
                <a:solidFill>
                  <a:srgbClr val="000000"/>
                </a:solidFill>
                <a:latin typeface="Palatino"/>
                <a:ea typeface="ＭＳ Ｐゴシック"/>
              </a:rPr>
              <a:t>Inter-stimulus interval (ISI) – regular, random?</a:t>
            </a:r>
            <a:endParaRPr b="0" lang="en-US" sz="2400" spc="-1" strike="noStrike">
              <a:latin typeface="Arial"/>
            </a:endParaRPr>
          </a:p>
          <a:p>
            <a:pPr marL="343080" indent="-342360">
              <a:lnSpc>
                <a:spcPct val="100000"/>
              </a:lnSpc>
              <a:spcBef>
                <a:spcPts val="300"/>
              </a:spcBef>
              <a:buClr>
                <a:srgbClr val="000000"/>
              </a:buClr>
              <a:buFont typeface="Arial"/>
              <a:buChar char="•"/>
            </a:pPr>
            <a:r>
              <a:rPr b="0" lang="en-US" sz="2600" spc="-1" strike="noStrike">
                <a:solidFill>
                  <a:srgbClr val="000000"/>
                </a:solidFill>
                <a:latin typeface="Palatino"/>
                <a:ea typeface="ＭＳ Ｐゴシック"/>
              </a:rPr>
              <a:t>Scanning parameters: TR, voxel size, data points (volumes), slice sequence (sequential or interleaved), slice thickness, removing first few TRs</a:t>
            </a:r>
            <a:endParaRPr b="0" lang="en-US" sz="2600" spc="-1" strike="noStrike">
              <a:latin typeface="Arial"/>
            </a:endParaRPr>
          </a:p>
          <a:p>
            <a:pPr marL="343080" indent="-342360">
              <a:lnSpc>
                <a:spcPct val="100000"/>
              </a:lnSpc>
              <a:spcBef>
                <a:spcPts val="300"/>
              </a:spcBef>
              <a:buClr>
                <a:srgbClr val="000000"/>
              </a:buClr>
              <a:buFont typeface="Arial"/>
              <a:buChar char="•"/>
            </a:pPr>
            <a:r>
              <a:rPr b="0" lang="en-US" sz="2400" spc="-1" strike="noStrike">
                <a:solidFill>
                  <a:srgbClr val="000000"/>
                </a:solidFill>
                <a:latin typeface="Palatino"/>
                <a:ea typeface="ＭＳ Ｐゴシック"/>
              </a:rPr>
              <a:t>Scanning terms</a:t>
            </a:r>
            <a:endParaRPr b="0" lang="en-US" sz="2400" spc="-1" strike="noStrike">
              <a:latin typeface="Arial"/>
            </a:endParaRPr>
          </a:p>
          <a:p>
            <a:pPr lvl="1" marL="743040" indent="-285120">
              <a:lnSpc>
                <a:spcPct val="100000"/>
              </a:lnSpc>
              <a:spcBef>
                <a:spcPts val="300"/>
              </a:spcBef>
              <a:buClr>
                <a:srgbClr val="000000"/>
              </a:buClr>
              <a:buFont typeface="Wingdings" charset="2"/>
              <a:buChar char=""/>
            </a:pPr>
            <a:r>
              <a:rPr b="0" lang="en-US" sz="2400" spc="-1" strike="noStrike">
                <a:solidFill>
                  <a:srgbClr val="000000"/>
                </a:solidFill>
                <a:latin typeface="Palatino"/>
                <a:ea typeface="ＭＳ Ｐゴシック"/>
              </a:rPr>
              <a:t>Run: continuous scanning; a brief break between runs</a:t>
            </a:r>
            <a:endParaRPr b="0" lang="en-US" sz="2400" spc="-1" strike="noStrike">
              <a:latin typeface="Arial"/>
            </a:endParaRPr>
          </a:p>
          <a:p>
            <a:pPr lvl="1" marL="743040" indent="-285120">
              <a:lnSpc>
                <a:spcPct val="100000"/>
              </a:lnSpc>
              <a:spcBef>
                <a:spcPts val="300"/>
              </a:spcBef>
              <a:buClr>
                <a:srgbClr val="000000"/>
              </a:buClr>
              <a:buFont typeface="Wingdings" charset="2"/>
              <a:buChar char=""/>
            </a:pPr>
            <a:r>
              <a:rPr b="0" lang="en-US" sz="2400" spc="-1" strike="noStrike">
                <a:solidFill>
                  <a:srgbClr val="000000"/>
                </a:solidFill>
                <a:latin typeface="Palatino"/>
                <a:ea typeface="ＭＳ Ｐゴシック"/>
              </a:rPr>
              <a:t>Session: subjects come back after a long period of time</a:t>
            </a:r>
            <a:endParaRPr b="0" lang="en-US" sz="2400" spc="-1" strike="noStrike">
              <a:latin typeface="Arial"/>
            </a:endParaRPr>
          </a:p>
          <a:p>
            <a:pPr lvl="1" marL="743040" indent="-285120">
              <a:lnSpc>
                <a:spcPct val="100000"/>
              </a:lnSpc>
              <a:spcBef>
                <a:spcPts val="300"/>
              </a:spcBef>
              <a:buClr>
                <a:srgbClr val="000000"/>
              </a:buClr>
              <a:buFont typeface="Wingdings" charset="2"/>
              <a:buChar char=""/>
            </a:pPr>
            <a:r>
              <a:rPr b="0" lang="en-US" sz="2400" spc="-1" strike="noStrike">
                <a:solidFill>
                  <a:srgbClr val="000000"/>
                </a:solidFill>
                <a:latin typeface="Palatino"/>
                <a:ea typeface="ＭＳ Ｐゴシック"/>
              </a:rPr>
              <a:t>Experiment or study</a:t>
            </a:r>
            <a:endParaRPr b="0" lang="en-US" sz="2400" spc="-1" strike="noStrike">
              <a:latin typeface="Arial"/>
            </a:endParaRPr>
          </a:p>
        </p:txBody>
      </p:sp>
      <p:sp>
        <p:nvSpPr>
          <p:cNvPr id="388" name="CustomShape 3"/>
          <p:cNvSpPr/>
          <p:nvPr/>
        </p:nvSpPr>
        <p:spPr>
          <a:xfrm>
            <a:off x="6553080" y="6356520"/>
            <a:ext cx="2133000" cy="36432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F90CEB62-2AF5-4FC7-B6DC-1AC19EAA2A83}" type="slidenum">
              <a:rPr b="0" lang="en-US" sz="1200" spc="-1" strike="noStrike">
                <a:solidFill>
                  <a:srgbClr val="8b8b8b"/>
                </a:solidFill>
                <a:latin typeface="Calibri"/>
              </a:rPr>
              <a:t>18</a:t>
            </a:fld>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9" name="CustomShape 1"/>
          <p:cNvSpPr/>
          <p:nvPr/>
        </p:nvSpPr>
        <p:spPr>
          <a:xfrm>
            <a:off x="76320" y="152280"/>
            <a:ext cx="9066960" cy="76140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en-US" sz="3600" spc="-1" strike="noStrike">
                <a:solidFill>
                  <a:srgbClr val="000000"/>
                </a:solidFill>
                <a:latin typeface="Palatino"/>
                <a:ea typeface="ＭＳ Ｐゴシック"/>
              </a:rPr>
              <a:t>Types of FMRI Experiments</a:t>
            </a:r>
            <a:endParaRPr b="0" lang="en-US" sz="3600" spc="-1" strike="noStrike">
              <a:latin typeface="Arial"/>
            </a:endParaRPr>
          </a:p>
        </p:txBody>
      </p:sp>
      <p:sp>
        <p:nvSpPr>
          <p:cNvPr id="390" name="CustomShape 2"/>
          <p:cNvSpPr/>
          <p:nvPr/>
        </p:nvSpPr>
        <p:spPr>
          <a:xfrm>
            <a:off x="228600" y="888840"/>
            <a:ext cx="8686080" cy="5819040"/>
          </a:xfrm>
          <a:prstGeom prst="rect">
            <a:avLst/>
          </a:prstGeom>
          <a:noFill/>
          <a:ln>
            <a:noFill/>
          </a:ln>
        </p:spPr>
        <p:style>
          <a:lnRef idx="0"/>
          <a:fillRef idx="0"/>
          <a:effectRef idx="0"/>
          <a:fontRef idx="minor"/>
        </p:style>
        <p:txBody>
          <a:bodyPr lIns="90000" rIns="90000" tIns="45000" bIns="45000">
            <a:normAutofit/>
          </a:bodyPr>
          <a:p>
            <a:pPr marL="343080" indent="-342360">
              <a:lnSpc>
                <a:spcPct val="100000"/>
              </a:lnSpc>
              <a:spcBef>
                <a:spcPts val="119"/>
              </a:spcBef>
              <a:buClr>
                <a:srgbClr val="000000"/>
              </a:buClr>
              <a:buFont typeface="Arial"/>
              <a:buChar char="•"/>
            </a:pPr>
            <a:r>
              <a:rPr b="0" lang="en-US" sz="2400" spc="-1" strike="noStrike">
                <a:solidFill>
                  <a:srgbClr val="000000"/>
                </a:solidFill>
                <a:latin typeface="Palatino"/>
                <a:ea typeface="ＭＳ Ｐゴシック"/>
              </a:rPr>
              <a:t>Two classical types of experiment design</a:t>
            </a:r>
            <a:endParaRPr b="0" lang="en-US" sz="2400" spc="-1" strike="noStrike">
              <a:latin typeface="Arial"/>
            </a:endParaRPr>
          </a:p>
          <a:p>
            <a:pPr lvl="1" marL="743040" indent="-285120">
              <a:lnSpc>
                <a:spcPct val="100000"/>
              </a:lnSpc>
              <a:spcBef>
                <a:spcPts val="111"/>
              </a:spcBef>
              <a:buClr>
                <a:srgbClr val="000000"/>
              </a:buClr>
              <a:buFont typeface="Wingdings" charset="2"/>
              <a:buChar char=""/>
            </a:pPr>
            <a:r>
              <a:rPr b="1" lang="en-US" sz="2200" spc="-1" strike="noStrike">
                <a:solidFill>
                  <a:srgbClr val="0000ff"/>
                </a:solidFill>
                <a:latin typeface="Palatino"/>
                <a:ea typeface="ＭＳ Ｐゴシック"/>
              </a:rPr>
              <a:t>Block</a:t>
            </a:r>
            <a:r>
              <a:rPr b="0" lang="en-US" sz="2200" spc="-1" strike="noStrike">
                <a:solidFill>
                  <a:srgbClr val="000000"/>
                </a:solidFill>
                <a:latin typeface="Palatino"/>
                <a:ea typeface="ＭＳ Ｐゴシック"/>
              </a:rPr>
              <a:t> (boxcar) design</a:t>
            </a:r>
            <a:endParaRPr b="0" lang="en-US" sz="2200" spc="-1" strike="noStrike">
              <a:latin typeface="Arial"/>
            </a:endParaRPr>
          </a:p>
          <a:p>
            <a:pPr lvl="2" marL="1143000" indent="-227880">
              <a:lnSpc>
                <a:spcPct val="100000"/>
              </a:lnSpc>
              <a:spcBef>
                <a:spcPts val="99"/>
              </a:spcBef>
              <a:buClr>
                <a:srgbClr val="000000"/>
              </a:buClr>
              <a:buFont typeface="Courier New"/>
              <a:buChar char="o"/>
            </a:pPr>
            <a:r>
              <a:rPr b="0" lang="en-US" sz="2000" spc="-1" strike="noStrike">
                <a:solidFill>
                  <a:srgbClr val="000000"/>
                </a:solidFill>
                <a:latin typeface="Palatino"/>
                <a:ea typeface="ＭＳ Ｐゴシック"/>
              </a:rPr>
              <a:t>Each stimulus block lasts for more than one TR (e.g., 4 to 20s)</a:t>
            </a:r>
            <a:endParaRPr b="0" lang="en-US" sz="2000" spc="-1" strike="noStrike">
              <a:latin typeface="Arial"/>
            </a:endParaRPr>
          </a:p>
          <a:p>
            <a:pPr lvl="2" marL="1143000" indent="-227880">
              <a:lnSpc>
                <a:spcPct val="100000"/>
              </a:lnSpc>
              <a:spcBef>
                <a:spcPts val="99"/>
              </a:spcBef>
              <a:buClr>
                <a:srgbClr val="000000"/>
              </a:buClr>
              <a:buFont typeface="Courier New"/>
              <a:buChar char="o"/>
            </a:pPr>
            <a:r>
              <a:rPr b="0" lang="en-US" sz="2000" spc="-1" strike="noStrike">
                <a:solidFill>
                  <a:srgbClr val="000000"/>
                </a:solidFill>
                <a:latin typeface="Palatino"/>
                <a:ea typeface="ＭＳ Ｐゴシック"/>
              </a:rPr>
              <a:t>Each block is under one condition (e.g., watch a video clip), or a series of multiple trials (e.g., 10 consecutive blur images)</a:t>
            </a:r>
            <a:endParaRPr b="0" lang="en-US" sz="2000" spc="-1" strike="noStrike">
              <a:latin typeface="Arial"/>
            </a:endParaRPr>
          </a:p>
          <a:p>
            <a:pPr lvl="2" marL="1143000" indent="-227880">
              <a:lnSpc>
                <a:spcPct val="100000"/>
              </a:lnSpc>
              <a:spcBef>
                <a:spcPts val="99"/>
              </a:spcBef>
              <a:buClr>
                <a:srgbClr val="000000"/>
              </a:buClr>
              <a:buFont typeface="Courier New"/>
              <a:buChar char="o"/>
            </a:pPr>
            <a:r>
              <a:rPr b="0" lang="en-US" sz="2000" spc="-1" strike="noStrike">
                <a:solidFill>
                  <a:srgbClr val="000000"/>
                </a:solidFill>
                <a:latin typeface="Palatino"/>
                <a:ea typeface="ＭＳ Ｐゴシック"/>
              </a:rPr>
              <a:t>BOLD response is often visible in time series</a:t>
            </a:r>
            <a:endParaRPr b="0" lang="en-US" sz="2000" spc="-1" strike="noStrike">
              <a:latin typeface="Arial"/>
            </a:endParaRPr>
          </a:p>
          <a:p>
            <a:pPr lvl="2" marL="1143000" indent="-227880">
              <a:lnSpc>
                <a:spcPct val="100000"/>
              </a:lnSpc>
              <a:spcBef>
                <a:spcPts val="99"/>
              </a:spcBef>
              <a:buClr>
                <a:srgbClr val="000000"/>
              </a:buClr>
              <a:buFont typeface="Courier New"/>
              <a:buChar char="o"/>
            </a:pPr>
            <a:r>
              <a:rPr b="0" lang="en-US" sz="2000" spc="-1" strike="noStrike">
                <a:solidFill>
                  <a:srgbClr val="000000"/>
                </a:solidFill>
                <a:latin typeface="Palatino"/>
                <a:ea typeface="ＭＳ Ｐゴシック"/>
              </a:rPr>
              <a:t>SNR: noise magnitude about same as BOLD response</a:t>
            </a:r>
            <a:endParaRPr b="0" lang="en-US" sz="2000" spc="-1" strike="noStrike">
              <a:latin typeface="Arial"/>
            </a:endParaRPr>
          </a:p>
          <a:p>
            <a:pPr lvl="1" marL="743040" indent="-285120">
              <a:lnSpc>
                <a:spcPct val="100000"/>
              </a:lnSpc>
              <a:spcBef>
                <a:spcPts val="111"/>
              </a:spcBef>
              <a:buClr>
                <a:srgbClr val="000000"/>
              </a:buClr>
              <a:buFont typeface="Wingdings" charset="2"/>
              <a:buChar char=""/>
            </a:pPr>
            <a:r>
              <a:rPr b="1" lang="en-US" sz="2200" spc="-1" strike="noStrike">
                <a:solidFill>
                  <a:srgbClr val="0000ff"/>
                </a:solidFill>
                <a:latin typeface="Palatino"/>
                <a:ea typeface="ＭＳ Ｐゴシック"/>
              </a:rPr>
              <a:t>Event-related </a:t>
            </a:r>
            <a:r>
              <a:rPr b="0" lang="en-US" sz="2200" spc="-1" strike="noStrike">
                <a:solidFill>
                  <a:srgbClr val="000000"/>
                </a:solidFill>
                <a:latin typeface="Palatino"/>
                <a:ea typeface="ＭＳ Ｐゴシック"/>
              </a:rPr>
              <a:t>design</a:t>
            </a:r>
            <a:endParaRPr b="0" lang="en-US" sz="2200" spc="-1" strike="noStrike">
              <a:latin typeface="Arial"/>
            </a:endParaRPr>
          </a:p>
          <a:p>
            <a:pPr lvl="2" marL="1143000" indent="-227880">
              <a:lnSpc>
                <a:spcPct val="100000"/>
              </a:lnSpc>
              <a:spcBef>
                <a:spcPts val="99"/>
              </a:spcBef>
              <a:buClr>
                <a:srgbClr val="000000"/>
              </a:buClr>
              <a:buFont typeface="Courier New"/>
              <a:buChar char="o"/>
            </a:pPr>
            <a:r>
              <a:rPr b="0" lang="en-US" sz="2000" spc="-1" strike="noStrike">
                <a:solidFill>
                  <a:srgbClr val="000000"/>
                </a:solidFill>
                <a:latin typeface="Palatino"/>
                <a:ea typeface="ＭＳ Ｐゴシック"/>
              </a:rPr>
              <a:t>Each event or trial lasts for one TR or shorter</a:t>
            </a:r>
            <a:endParaRPr b="0" lang="en-US" sz="2000" spc="-1" strike="noStrike">
              <a:latin typeface="Arial"/>
            </a:endParaRPr>
          </a:p>
          <a:p>
            <a:pPr lvl="2" marL="1143000" indent="-227880">
              <a:lnSpc>
                <a:spcPct val="100000"/>
              </a:lnSpc>
              <a:spcBef>
                <a:spcPts val="99"/>
              </a:spcBef>
              <a:buClr>
                <a:srgbClr val="000000"/>
              </a:buClr>
              <a:buFont typeface="Courier New"/>
              <a:buChar char="o"/>
            </a:pPr>
            <a:r>
              <a:rPr b="0" lang="en-US" sz="2000" spc="-1" strike="noStrike">
                <a:solidFill>
                  <a:srgbClr val="000000"/>
                </a:solidFill>
                <a:latin typeface="Palatino"/>
                <a:ea typeface="ＭＳ Ｐゴシック"/>
              </a:rPr>
              <a:t>Events are randomly spaced and/or sequenced in time</a:t>
            </a:r>
            <a:endParaRPr b="0" lang="en-US" sz="2000" spc="-1" strike="noStrike">
              <a:latin typeface="Arial"/>
            </a:endParaRPr>
          </a:p>
          <a:p>
            <a:pPr lvl="2" marL="1143000" indent="-227880">
              <a:lnSpc>
                <a:spcPct val="100000"/>
              </a:lnSpc>
              <a:spcBef>
                <a:spcPts val="99"/>
              </a:spcBef>
              <a:buClr>
                <a:srgbClr val="000000"/>
              </a:buClr>
              <a:buFont typeface="Courier New"/>
              <a:buChar char="o"/>
            </a:pPr>
            <a:r>
              <a:rPr b="0" lang="en-US" sz="2000" spc="-1" strike="noStrike">
                <a:solidFill>
                  <a:srgbClr val="000000"/>
                </a:solidFill>
                <a:latin typeface="Palatino"/>
                <a:ea typeface="ＭＳ Ｐゴシック"/>
              </a:rPr>
              <a:t>BOLD response to stimulus tends to be weaker, since fewer nearby-in-time “activations” have overlapping signal changes</a:t>
            </a:r>
            <a:endParaRPr b="0" lang="en-US" sz="2000" spc="-1" strike="noStrike">
              <a:latin typeface="Arial"/>
            </a:endParaRPr>
          </a:p>
          <a:p>
            <a:pPr lvl="2" marL="1143000" indent="-227880">
              <a:lnSpc>
                <a:spcPct val="100000"/>
              </a:lnSpc>
              <a:spcBef>
                <a:spcPts val="99"/>
              </a:spcBef>
              <a:buClr>
                <a:srgbClr val="000000"/>
              </a:buClr>
              <a:buFont typeface="Courier New"/>
              <a:buChar char="o"/>
            </a:pPr>
            <a:r>
              <a:rPr b="0" lang="en-US" sz="2000" spc="-1" strike="noStrike">
                <a:solidFill>
                  <a:srgbClr val="000000"/>
                </a:solidFill>
                <a:latin typeface="Palatino"/>
                <a:ea typeface="ＭＳ Ｐゴシック"/>
              </a:rPr>
              <a:t>SNR: data </a:t>
            </a:r>
            <a:r>
              <a:rPr b="0" lang="en-US" sz="2000" spc="-1" strike="noStrike" u="sng">
                <a:solidFill>
                  <a:srgbClr val="000000"/>
                </a:solidFill>
                <a:uFillTx/>
                <a:latin typeface="Palatino"/>
                <a:ea typeface="ＭＳ Ｐゴシック"/>
              </a:rPr>
              <a:t>looks</a:t>
            </a:r>
            <a:r>
              <a:rPr b="0" lang="en-US" sz="2000" spc="-1" strike="noStrike">
                <a:solidFill>
                  <a:srgbClr val="000000"/>
                </a:solidFill>
                <a:latin typeface="Palatino"/>
                <a:ea typeface="ＭＳ Ｐゴシック"/>
              </a:rPr>
              <a:t> more like noise (to the pitiful human eye)</a:t>
            </a:r>
            <a:endParaRPr b="0" lang="en-US" sz="2000" spc="-1" strike="noStrike">
              <a:latin typeface="Arial"/>
            </a:endParaRPr>
          </a:p>
          <a:p>
            <a:pPr marL="343080" indent="-342360">
              <a:lnSpc>
                <a:spcPct val="100000"/>
              </a:lnSpc>
              <a:spcBef>
                <a:spcPts val="119"/>
              </a:spcBef>
              <a:buClr>
                <a:srgbClr val="000000"/>
              </a:buClr>
              <a:buFont typeface="Arial"/>
              <a:buChar char="•"/>
            </a:pPr>
            <a:r>
              <a:rPr b="0" lang="en-US" sz="2400" spc="-1" strike="noStrike">
                <a:solidFill>
                  <a:srgbClr val="000000"/>
                </a:solidFill>
                <a:latin typeface="Palatino"/>
                <a:ea typeface="ＭＳ Ｐゴシック"/>
              </a:rPr>
              <a:t>Mixed designs</a:t>
            </a:r>
            <a:endParaRPr b="0" lang="en-US" sz="2400" spc="-1" strike="noStrike">
              <a:latin typeface="Arial"/>
            </a:endParaRPr>
          </a:p>
          <a:p>
            <a:pPr lvl="1" marL="743040" indent="-285120">
              <a:lnSpc>
                <a:spcPct val="100000"/>
              </a:lnSpc>
              <a:spcBef>
                <a:spcPts val="99"/>
              </a:spcBef>
              <a:buClr>
                <a:srgbClr val="000000"/>
              </a:buClr>
              <a:buFont typeface="Wingdings" charset="2"/>
              <a:buChar char=""/>
            </a:pPr>
            <a:r>
              <a:rPr b="0" lang="en-US" sz="2000" spc="-1" strike="noStrike">
                <a:solidFill>
                  <a:srgbClr val="000000"/>
                </a:solidFill>
                <a:latin typeface="Palatino"/>
                <a:ea typeface="ＭＳ Ｐゴシック"/>
              </a:rPr>
              <a:t>Containing both events and blocks, </a:t>
            </a:r>
            <a:r>
              <a:rPr b="0" i="1" lang="en-US" sz="2000" spc="-1" strike="noStrike">
                <a:solidFill>
                  <a:srgbClr val="000000"/>
                </a:solidFill>
                <a:latin typeface="Palatino"/>
                <a:ea typeface="ＭＳ Ｐゴシック"/>
              </a:rPr>
              <a:t>e.g</a:t>
            </a:r>
            <a:r>
              <a:rPr b="0" lang="en-US" sz="2000" spc="-1" strike="noStrike">
                <a:solidFill>
                  <a:srgbClr val="000000"/>
                </a:solidFill>
                <a:latin typeface="Palatino"/>
                <a:ea typeface="ＭＳ Ｐゴシック"/>
              </a:rPr>
              <a:t>., cue + video watching</a:t>
            </a:r>
            <a:endParaRPr b="0" lang="en-US" sz="2000" spc="-1" strike="noStrike">
              <a:latin typeface="Arial"/>
            </a:endParaRPr>
          </a:p>
          <a:p>
            <a:pPr marL="343080" indent="-342360">
              <a:lnSpc>
                <a:spcPct val="100000"/>
              </a:lnSpc>
              <a:spcBef>
                <a:spcPts val="119"/>
              </a:spcBef>
              <a:buClr>
                <a:srgbClr val="000000"/>
              </a:buClr>
              <a:buFont typeface="Wingdings" charset="2"/>
              <a:buChar char=""/>
            </a:pPr>
            <a:r>
              <a:rPr b="0" lang="en-US" sz="2400" spc="-1" strike="noStrike">
                <a:solidFill>
                  <a:srgbClr val="000000"/>
                </a:solidFill>
                <a:latin typeface="Palatino"/>
                <a:ea typeface="ＭＳ Ｐゴシック"/>
              </a:rPr>
              <a:t>Continuous stimulation (</a:t>
            </a:r>
            <a:r>
              <a:rPr b="0" i="1" lang="en-US" sz="2400" spc="-1" strike="noStrike">
                <a:solidFill>
                  <a:srgbClr val="000000"/>
                </a:solidFill>
                <a:latin typeface="Palatino"/>
                <a:ea typeface="ＭＳ Ｐゴシック"/>
              </a:rPr>
              <a:t>e.g.,</a:t>
            </a:r>
            <a:r>
              <a:rPr b="0" lang="en-US" sz="2400" spc="-1" strike="noStrike">
                <a:solidFill>
                  <a:srgbClr val="000000"/>
                </a:solidFill>
                <a:latin typeface="Palatino"/>
                <a:ea typeface="ＭＳ Ｐゴシック"/>
              </a:rPr>
              <a:t> movie watching)</a:t>
            </a:r>
            <a:endParaRPr b="0" lang="en-US" sz="2400" spc="-1" strike="noStrike">
              <a:latin typeface="Arial"/>
            </a:endParaRPr>
          </a:p>
          <a:p>
            <a:pPr lvl="1" marL="743040" indent="-285120">
              <a:lnSpc>
                <a:spcPct val="100000"/>
              </a:lnSpc>
              <a:spcBef>
                <a:spcPts val="99"/>
              </a:spcBef>
              <a:buClr>
                <a:srgbClr val="000000"/>
              </a:buClr>
              <a:buFont typeface="Wingdings" charset="2"/>
              <a:buChar char=""/>
            </a:pPr>
            <a:r>
              <a:rPr b="0" lang="en-US" sz="2000" spc="-1" strike="noStrike">
                <a:solidFill>
                  <a:srgbClr val="000000"/>
                </a:solidFill>
                <a:latin typeface="Palatino"/>
                <a:ea typeface="ＭＳ Ｐゴシック"/>
              </a:rPr>
              <a:t>Not covered here – more like resting state analysis</a:t>
            </a:r>
            <a:endParaRPr b="0" lang="en-US" sz="2000" spc="-1" strike="noStrike">
              <a:latin typeface="Arial"/>
            </a:endParaRPr>
          </a:p>
          <a:p>
            <a:pPr>
              <a:lnSpc>
                <a:spcPct val="100000"/>
              </a:lnSpc>
              <a:spcBef>
                <a:spcPts val="159"/>
              </a:spcBef>
              <a:tabLst>
                <a:tab algn="l" pos="0"/>
              </a:tabLst>
            </a:pPr>
            <a:endParaRPr b="0" lang="en-US" sz="2000" spc="-1" strike="noStrike">
              <a:latin typeface="Arial"/>
            </a:endParaRPr>
          </a:p>
        </p:txBody>
      </p:sp>
      <p:sp>
        <p:nvSpPr>
          <p:cNvPr id="391" name="CustomShape 3"/>
          <p:cNvSpPr/>
          <p:nvPr/>
        </p:nvSpPr>
        <p:spPr>
          <a:xfrm>
            <a:off x="6553080" y="6356520"/>
            <a:ext cx="2133000" cy="36432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3E2D53A2-B2EA-45E9-A56B-CEF5C5638C92}" type="slidenum">
              <a:rPr b="0" lang="en-US" sz="1200" spc="-1" strike="noStrike">
                <a:solidFill>
                  <a:srgbClr val="8b8b8b"/>
                </a:solidFill>
                <a:latin typeface="Calibri"/>
              </a:rPr>
              <a:t>19</a:t>
            </a:fld>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CustomShape 1"/>
          <p:cNvSpPr/>
          <p:nvPr/>
        </p:nvSpPr>
        <p:spPr>
          <a:xfrm>
            <a:off x="76320" y="152280"/>
            <a:ext cx="9066960" cy="76140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en-US" sz="3600" spc="-1" strike="noStrike">
                <a:solidFill>
                  <a:srgbClr val="000000"/>
                </a:solidFill>
                <a:latin typeface="Palatino"/>
                <a:ea typeface="ＭＳ Ｐゴシック"/>
              </a:rPr>
              <a:t>Overview</a:t>
            </a:r>
            <a:endParaRPr b="0" lang="en-US" sz="3600" spc="-1" strike="noStrike">
              <a:latin typeface="Arial"/>
            </a:endParaRPr>
          </a:p>
        </p:txBody>
      </p:sp>
      <p:sp>
        <p:nvSpPr>
          <p:cNvPr id="127" name="CustomShape 2"/>
          <p:cNvSpPr/>
          <p:nvPr/>
        </p:nvSpPr>
        <p:spPr>
          <a:xfrm>
            <a:off x="228600" y="888840"/>
            <a:ext cx="8686080" cy="5819040"/>
          </a:xfrm>
          <a:prstGeom prst="rect">
            <a:avLst/>
          </a:prstGeom>
          <a:noFill/>
          <a:ln>
            <a:noFill/>
          </a:ln>
        </p:spPr>
        <p:style>
          <a:lnRef idx="0"/>
          <a:fillRef idx="0"/>
          <a:effectRef idx="0"/>
          <a:fontRef idx="minor"/>
        </p:style>
        <p:txBody>
          <a:bodyPr lIns="90000" rIns="90000" tIns="45000" bIns="45000">
            <a:normAutofit/>
          </a:bodyPr>
          <a:p>
            <a:pPr marL="343080" indent="-342360">
              <a:lnSpc>
                <a:spcPct val="100000"/>
              </a:lnSpc>
              <a:spcBef>
                <a:spcPts val="479"/>
              </a:spcBef>
              <a:buClr>
                <a:srgbClr val="000000"/>
              </a:buClr>
              <a:buFont typeface="Arial"/>
              <a:buChar char="•"/>
            </a:pPr>
            <a:r>
              <a:rPr b="0" lang="en-US" sz="2400" spc="-1" strike="noStrike">
                <a:solidFill>
                  <a:srgbClr val="000000"/>
                </a:solidFill>
                <a:latin typeface="Palatino"/>
                <a:ea typeface="ＭＳ Ｐゴシック"/>
              </a:rPr>
              <a:t>Basics of linear models for data analysis</a:t>
            </a:r>
            <a:endParaRPr b="0" lang="en-US" sz="2400" spc="-1" strike="noStrike">
              <a:latin typeface="Arial"/>
            </a:endParaRPr>
          </a:p>
          <a:p>
            <a:pPr marL="343080" indent="-342360">
              <a:lnSpc>
                <a:spcPct val="100000"/>
              </a:lnSpc>
              <a:spcBef>
                <a:spcPts val="479"/>
              </a:spcBef>
              <a:buClr>
                <a:srgbClr val="000000"/>
              </a:buClr>
              <a:buFont typeface="Arial"/>
              <a:buChar char="•"/>
            </a:pPr>
            <a:r>
              <a:rPr b="0" lang="en-US" sz="2400" spc="-1" strike="noStrike">
                <a:solidFill>
                  <a:srgbClr val="000000"/>
                </a:solidFill>
                <a:latin typeface="Palatino"/>
                <a:ea typeface="ＭＳ Ｐゴシック"/>
              </a:rPr>
              <a:t>FMRI data decomposition: three components</a:t>
            </a:r>
            <a:endParaRPr b="0" lang="en-US" sz="2400" spc="-1" strike="noStrike">
              <a:latin typeface="Arial"/>
            </a:endParaRPr>
          </a:p>
          <a:p>
            <a:pPr lvl="1" marL="743040" indent="-285120">
              <a:lnSpc>
                <a:spcPct val="100000"/>
              </a:lnSpc>
              <a:spcBef>
                <a:spcPts val="400"/>
              </a:spcBef>
              <a:buClr>
                <a:srgbClr val="0000ff"/>
              </a:buClr>
              <a:buFont typeface="Wingdings" charset="2"/>
              <a:buChar char=""/>
            </a:pPr>
            <a:r>
              <a:rPr b="1" lang="en-US" sz="2000" spc="-1" strike="noStrike">
                <a:solidFill>
                  <a:srgbClr val="0000ff"/>
                </a:solidFill>
                <a:latin typeface="Palatino"/>
                <a:ea typeface="ＭＳ Ｐゴシック"/>
              </a:rPr>
              <a:t>Baseline + slow drift + effects of no interest</a:t>
            </a:r>
            <a:r>
              <a:rPr b="0" lang="en-US" sz="2000" spc="-1" strike="noStrike">
                <a:solidFill>
                  <a:srgbClr val="000000"/>
                </a:solidFill>
                <a:latin typeface="Palatino"/>
                <a:ea typeface="ＭＳ Ｐゴシック"/>
              </a:rPr>
              <a:t>; </a:t>
            </a:r>
            <a:r>
              <a:rPr b="1" lang="en-US" sz="2000" spc="-1" strike="noStrike">
                <a:solidFill>
                  <a:srgbClr val="ff0000"/>
                </a:solidFill>
                <a:latin typeface="Palatino"/>
                <a:ea typeface="ＭＳ Ｐゴシック"/>
              </a:rPr>
              <a:t>Effects of interest</a:t>
            </a:r>
            <a:r>
              <a:rPr b="0" lang="en-US" sz="2000" spc="-1" strike="noStrike">
                <a:solidFill>
                  <a:srgbClr val="000000"/>
                </a:solidFill>
                <a:latin typeface="Palatino"/>
                <a:ea typeface="ＭＳ Ｐゴシック"/>
              </a:rPr>
              <a:t>; </a:t>
            </a:r>
            <a:r>
              <a:rPr b="1" lang="en-US" sz="2000" spc="-1" strike="noStrike">
                <a:solidFill>
                  <a:srgbClr val="000000"/>
                </a:solidFill>
                <a:latin typeface="Palatino"/>
                <a:ea typeface="ＭＳ Ｐゴシック"/>
              </a:rPr>
              <a:t>Noise</a:t>
            </a:r>
            <a:endParaRPr b="0" lang="en-US" sz="2000" spc="-1" strike="noStrike">
              <a:latin typeface="Arial"/>
            </a:endParaRPr>
          </a:p>
          <a:p>
            <a:pPr lvl="1" marL="743040" indent="-285120">
              <a:lnSpc>
                <a:spcPct val="100000"/>
              </a:lnSpc>
              <a:spcBef>
                <a:spcPts val="400"/>
              </a:spcBef>
              <a:buClr>
                <a:srgbClr val="000000"/>
              </a:buClr>
              <a:buFont typeface="Wingdings" charset="2"/>
              <a:buChar char=""/>
            </a:pPr>
            <a:r>
              <a:rPr b="0" lang="en-US" sz="2000" spc="-1" strike="noStrike">
                <a:solidFill>
                  <a:srgbClr val="000000"/>
                </a:solidFill>
                <a:latin typeface="Palatino"/>
                <a:ea typeface="ＭＳ Ｐゴシック"/>
              </a:rPr>
              <a:t>Effects of interest – understanding BOLD vs. stimulus</a:t>
            </a:r>
            <a:endParaRPr b="0" lang="en-US" sz="2000" spc="-1" strike="noStrike">
              <a:latin typeface="Arial"/>
            </a:endParaRPr>
          </a:p>
          <a:p>
            <a:pPr lvl="2" marL="1143000" indent="-227880">
              <a:lnSpc>
                <a:spcPct val="100000"/>
              </a:lnSpc>
              <a:spcBef>
                <a:spcPts val="400"/>
              </a:spcBef>
              <a:buClr>
                <a:srgbClr val="000000"/>
              </a:buClr>
              <a:buFont typeface="Wingdings" charset="2"/>
              <a:buChar char=""/>
            </a:pPr>
            <a:r>
              <a:rPr b="0" lang="en-US" sz="2000" spc="-1" strike="noStrike">
                <a:solidFill>
                  <a:srgbClr val="000000"/>
                </a:solidFill>
                <a:latin typeface="Palatino"/>
                <a:ea typeface="ＭＳ Ｐゴシック"/>
              </a:rPr>
              <a:t>IRF and HRF and HDR</a:t>
            </a:r>
            <a:endParaRPr b="0" lang="en-US" sz="2000" spc="-1" strike="noStrike">
              <a:latin typeface="Arial"/>
            </a:endParaRPr>
          </a:p>
          <a:p>
            <a:pPr marL="343080" indent="-342360">
              <a:lnSpc>
                <a:spcPct val="100000"/>
              </a:lnSpc>
              <a:spcBef>
                <a:spcPts val="479"/>
              </a:spcBef>
              <a:buClr>
                <a:srgbClr val="000000"/>
              </a:buClr>
              <a:buFont typeface="Arial"/>
              <a:buChar char="•"/>
            </a:pPr>
            <a:r>
              <a:rPr b="0" lang="en-US" sz="2400" spc="-1" strike="noStrike">
                <a:solidFill>
                  <a:srgbClr val="000000"/>
                </a:solidFill>
                <a:latin typeface="Palatino"/>
                <a:ea typeface="ＭＳ Ｐゴシック"/>
              </a:rPr>
              <a:t>Three modeling strategies</a:t>
            </a:r>
            <a:endParaRPr b="0" lang="en-US" sz="2400" spc="-1" strike="noStrike">
              <a:latin typeface="Arial"/>
            </a:endParaRPr>
          </a:p>
          <a:p>
            <a:pPr lvl="1" marL="743040" indent="-285120">
              <a:lnSpc>
                <a:spcPct val="100000"/>
              </a:lnSpc>
              <a:spcBef>
                <a:spcPts val="400"/>
              </a:spcBef>
              <a:buClr>
                <a:srgbClr val="000000"/>
              </a:buClr>
              <a:buFont typeface="Wingdings" charset="2"/>
              <a:buChar char=""/>
            </a:pPr>
            <a:r>
              <a:rPr b="0" lang="en-US" sz="2000" spc="-1" strike="noStrike">
                <a:solidFill>
                  <a:srgbClr val="000000"/>
                </a:solidFill>
                <a:latin typeface="Palatino"/>
                <a:ea typeface="ＭＳ Ｐゴシック"/>
              </a:rPr>
              <a:t>Fixed-shape HRF</a:t>
            </a:r>
            <a:endParaRPr b="0" lang="en-US" sz="2000" spc="-1" strike="noStrike">
              <a:latin typeface="Arial"/>
            </a:endParaRPr>
          </a:p>
          <a:p>
            <a:pPr lvl="1" marL="743040" indent="-285120">
              <a:lnSpc>
                <a:spcPct val="100000"/>
              </a:lnSpc>
              <a:spcBef>
                <a:spcPts val="400"/>
              </a:spcBef>
              <a:buClr>
                <a:srgbClr val="000000"/>
              </a:buClr>
              <a:buFont typeface="Wingdings" charset="2"/>
              <a:buChar char=""/>
            </a:pPr>
            <a:r>
              <a:rPr b="0" lang="en-US" sz="2000" spc="-1" strike="noStrike">
                <a:solidFill>
                  <a:srgbClr val="000000"/>
                </a:solidFill>
                <a:latin typeface="Palatino"/>
                <a:ea typeface="ＭＳ Ｐゴシック"/>
              </a:rPr>
              <a:t>Variable HRF shape</a:t>
            </a:r>
            <a:endParaRPr b="0" lang="en-US" sz="2000" spc="-1" strike="noStrike">
              <a:latin typeface="Arial"/>
            </a:endParaRPr>
          </a:p>
          <a:p>
            <a:pPr lvl="1" marL="743040" indent="-285120">
              <a:lnSpc>
                <a:spcPct val="100000"/>
              </a:lnSpc>
              <a:spcBef>
                <a:spcPts val="400"/>
              </a:spcBef>
              <a:buClr>
                <a:srgbClr val="000000"/>
              </a:buClr>
              <a:buFont typeface="Wingdings" charset="2"/>
              <a:buChar char=""/>
            </a:pPr>
            <a:r>
              <a:rPr b="0" lang="en-US" sz="2000" spc="-1" strike="noStrike">
                <a:solidFill>
                  <a:srgbClr val="000000"/>
                </a:solidFill>
                <a:latin typeface="Palatino"/>
                <a:ea typeface="ＭＳ Ｐゴシック"/>
              </a:rPr>
              <a:t>Fixed major HRF shape plus a little shape adjustment</a:t>
            </a:r>
            <a:endParaRPr b="0" lang="en-US" sz="2000" spc="-1" strike="noStrike">
              <a:latin typeface="Arial"/>
            </a:endParaRPr>
          </a:p>
          <a:p>
            <a:pPr marL="343080" indent="-342360">
              <a:lnSpc>
                <a:spcPct val="100000"/>
              </a:lnSpc>
              <a:spcBef>
                <a:spcPts val="479"/>
              </a:spcBef>
              <a:buClr>
                <a:srgbClr val="000000"/>
              </a:buClr>
              <a:buFont typeface="Arial"/>
              <a:buChar char="•"/>
            </a:pPr>
            <a:r>
              <a:rPr b="0" lang="en-US" sz="2400" spc="-1" strike="noStrike">
                <a:solidFill>
                  <a:srgbClr val="000000"/>
                </a:solidFill>
                <a:latin typeface="Palatino"/>
                <a:ea typeface="ＭＳ Ｐゴシック"/>
              </a:rPr>
              <a:t>Other issues</a:t>
            </a:r>
            <a:endParaRPr b="0" lang="en-US" sz="2400" spc="-1" strike="noStrike">
              <a:latin typeface="Arial"/>
            </a:endParaRPr>
          </a:p>
          <a:p>
            <a:pPr lvl="1" marL="743040" indent="-285120">
              <a:lnSpc>
                <a:spcPct val="100000"/>
              </a:lnSpc>
              <a:spcBef>
                <a:spcPts val="400"/>
              </a:spcBef>
              <a:buClr>
                <a:srgbClr val="000000"/>
              </a:buClr>
              <a:buFont typeface="Wingdings" charset="2"/>
              <a:buChar char=""/>
            </a:pPr>
            <a:r>
              <a:rPr b="0" lang="en-US" sz="2000" spc="-1" strike="noStrike">
                <a:solidFill>
                  <a:srgbClr val="000000"/>
                </a:solidFill>
                <a:latin typeface="Palatino"/>
                <a:ea typeface="ＭＳ Ｐゴシック"/>
              </a:rPr>
              <a:t>Multicollinearity</a:t>
            </a:r>
            <a:endParaRPr b="0" lang="en-US" sz="2000" spc="-1" strike="noStrike">
              <a:latin typeface="Arial"/>
            </a:endParaRPr>
          </a:p>
          <a:p>
            <a:pPr lvl="1" marL="743040" indent="-285120">
              <a:lnSpc>
                <a:spcPct val="100000"/>
              </a:lnSpc>
              <a:spcBef>
                <a:spcPts val="400"/>
              </a:spcBef>
              <a:buClr>
                <a:srgbClr val="000000"/>
              </a:buClr>
              <a:buFont typeface="Wingdings" charset="2"/>
              <a:buChar char=""/>
            </a:pPr>
            <a:r>
              <a:rPr b="0" lang="en-US" sz="2000" spc="-1" strike="noStrike">
                <a:solidFill>
                  <a:srgbClr val="000000"/>
                </a:solidFill>
                <a:latin typeface="Palatino"/>
                <a:ea typeface="ＭＳ Ｐゴシック"/>
              </a:rPr>
              <a:t>Run catenation</a:t>
            </a:r>
            <a:endParaRPr b="0" lang="en-US" sz="2000" spc="-1" strike="noStrike">
              <a:latin typeface="Arial"/>
            </a:endParaRPr>
          </a:p>
          <a:p>
            <a:pPr lvl="1" marL="743040" indent="-285120">
              <a:lnSpc>
                <a:spcPct val="100000"/>
              </a:lnSpc>
              <a:spcBef>
                <a:spcPts val="400"/>
              </a:spcBef>
              <a:buClr>
                <a:srgbClr val="000000"/>
              </a:buClr>
              <a:buFont typeface="Wingdings" charset="2"/>
              <a:buChar char=""/>
            </a:pPr>
            <a:r>
              <a:rPr b="0" lang="en-US" sz="2000" spc="-1" strike="noStrike">
                <a:solidFill>
                  <a:srgbClr val="000000"/>
                </a:solidFill>
                <a:latin typeface="Palatino"/>
                <a:ea typeface="ＭＳ Ｐゴシック"/>
              </a:rPr>
              <a:t>Percent signal change</a:t>
            </a:r>
            <a:endParaRPr b="0" lang="en-US" sz="2000" spc="-1" strike="noStrike">
              <a:latin typeface="Arial"/>
            </a:endParaRPr>
          </a:p>
        </p:txBody>
      </p:sp>
      <p:sp>
        <p:nvSpPr>
          <p:cNvPr id="128" name="CustomShape 3"/>
          <p:cNvSpPr/>
          <p:nvPr/>
        </p:nvSpPr>
        <p:spPr>
          <a:xfrm>
            <a:off x="6553080" y="6356520"/>
            <a:ext cx="2133000" cy="36432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3852A081-ABDD-4C12-A83C-6340E2052377}" type="slidenum">
              <a:rPr b="0" lang="en-US" sz="1200" spc="-1" strike="noStrike">
                <a:solidFill>
                  <a:srgbClr val="8b8b8b"/>
                </a:solidFill>
                <a:latin typeface="Calibri"/>
              </a:rPr>
              <a:t>2</a:t>
            </a:fld>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2" name="CustomShape 1"/>
          <p:cNvSpPr/>
          <p:nvPr/>
        </p:nvSpPr>
        <p:spPr>
          <a:xfrm>
            <a:off x="76320" y="152280"/>
            <a:ext cx="9066960" cy="76140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en-US" sz="3600" spc="-1" strike="noStrike">
                <a:solidFill>
                  <a:srgbClr val="000000"/>
                </a:solidFill>
                <a:latin typeface="Palatino"/>
                <a:ea typeface="ＭＳ Ｐゴシック"/>
              </a:rPr>
              <a:t>FMRI Data</a:t>
            </a:r>
            <a:endParaRPr b="0" lang="en-US" sz="3600" spc="-1" strike="noStrike">
              <a:latin typeface="Arial"/>
            </a:endParaRPr>
          </a:p>
        </p:txBody>
      </p:sp>
      <p:sp>
        <p:nvSpPr>
          <p:cNvPr id="393" name="CustomShape 2"/>
          <p:cNvSpPr/>
          <p:nvPr/>
        </p:nvSpPr>
        <p:spPr>
          <a:xfrm>
            <a:off x="0" y="857880"/>
            <a:ext cx="9143280" cy="5819040"/>
          </a:xfrm>
          <a:prstGeom prst="rect">
            <a:avLst/>
          </a:prstGeom>
          <a:noFill/>
          <a:ln>
            <a:noFill/>
          </a:ln>
        </p:spPr>
        <p:style>
          <a:lnRef idx="0"/>
          <a:fillRef idx="0"/>
          <a:effectRef idx="0"/>
          <a:fontRef idx="minor"/>
        </p:style>
        <p:txBody>
          <a:bodyPr lIns="90000" rIns="90000" tIns="45000" bIns="45000">
            <a:normAutofit/>
          </a:bodyPr>
          <a:p>
            <a:pPr marL="343080" indent="-342360">
              <a:lnSpc>
                <a:spcPct val="100000"/>
              </a:lnSpc>
              <a:spcBef>
                <a:spcPts val="499"/>
              </a:spcBef>
              <a:buClr>
                <a:srgbClr val="000000"/>
              </a:buClr>
              <a:buFont typeface="Arial"/>
              <a:buChar char="•"/>
            </a:pPr>
            <a:r>
              <a:rPr b="0" lang="en-US" sz="2400" spc="-1" strike="noStrike">
                <a:solidFill>
                  <a:srgbClr val="000000"/>
                </a:solidFill>
                <a:latin typeface="Palatino"/>
                <a:ea typeface="ＭＳ Ｐゴシック"/>
              </a:rPr>
              <a:t>Data partition: </a:t>
            </a:r>
            <a:r>
              <a:rPr b="1" lang="en-US" sz="2400" spc="-1" strike="noStrike">
                <a:solidFill>
                  <a:srgbClr val="0000ff"/>
                </a:solidFill>
                <a:latin typeface="Palatino"/>
                <a:ea typeface="ＭＳ Ｐゴシック"/>
              </a:rPr>
              <a:t>Data</a:t>
            </a:r>
            <a:r>
              <a:rPr b="1" lang="en-US" sz="2400" spc="-1" strike="noStrike">
                <a:solidFill>
                  <a:srgbClr val="000000"/>
                </a:solidFill>
                <a:latin typeface="Palatino"/>
                <a:ea typeface="ＭＳ Ｐゴシック"/>
              </a:rPr>
              <a:t> = </a:t>
            </a:r>
            <a:r>
              <a:rPr b="1" lang="en-US" sz="2400" spc="-1" strike="noStrike">
                <a:solidFill>
                  <a:srgbClr val="800000"/>
                </a:solidFill>
                <a:latin typeface="Palatino"/>
                <a:ea typeface="ＭＳ Ｐゴシック"/>
              </a:rPr>
              <a:t>Signal</a:t>
            </a:r>
            <a:r>
              <a:rPr b="1" lang="en-US" sz="2400" spc="-1" strike="noStrike">
                <a:solidFill>
                  <a:srgbClr val="0000ff"/>
                </a:solidFill>
                <a:latin typeface="Palatino"/>
                <a:ea typeface="ＭＳ Ｐゴシック"/>
              </a:rPr>
              <a:t> </a:t>
            </a:r>
            <a:r>
              <a:rPr b="1" lang="en-US" sz="2400" spc="-1" strike="noStrike">
                <a:solidFill>
                  <a:srgbClr val="000000"/>
                </a:solidFill>
                <a:latin typeface="Palatino"/>
                <a:ea typeface="ＭＳ Ｐゴシック"/>
              </a:rPr>
              <a:t>+</a:t>
            </a:r>
            <a:r>
              <a:rPr b="1" lang="en-US" sz="2400" spc="-1" strike="noStrike">
                <a:solidFill>
                  <a:srgbClr val="0000ff"/>
                </a:solidFill>
                <a:latin typeface="Palatino"/>
                <a:ea typeface="ＭＳ Ｐゴシック"/>
              </a:rPr>
              <a:t> </a:t>
            </a:r>
            <a:r>
              <a:rPr b="1" lang="en-US" sz="2400" spc="-1" strike="noStrike">
                <a:solidFill>
                  <a:srgbClr val="000000"/>
                </a:solidFill>
                <a:latin typeface="Palatino"/>
                <a:ea typeface="ＭＳ Ｐゴシック"/>
              </a:rPr>
              <a:t>Noise</a:t>
            </a:r>
            <a:endParaRPr b="0" lang="en-US" sz="2400" spc="-1" strike="noStrike">
              <a:latin typeface="Arial"/>
            </a:endParaRPr>
          </a:p>
          <a:p>
            <a:pPr lvl="1" marL="743040" indent="-285120">
              <a:lnSpc>
                <a:spcPct val="100000"/>
              </a:lnSpc>
              <a:spcBef>
                <a:spcPts val="499"/>
              </a:spcBef>
              <a:buClr>
                <a:srgbClr val="000000"/>
              </a:buClr>
              <a:buFont typeface="Wingdings" charset="2"/>
              <a:buChar char=""/>
            </a:pPr>
            <a:r>
              <a:rPr b="1" lang="en-US" sz="2100" spc="-1" strike="noStrike" u="sng">
                <a:solidFill>
                  <a:srgbClr val="000bee"/>
                </a:solidFill>
                <a:uFillTx/>
                <a:latin typeface="Palatino"/>
                <a:ea typeface="ＭＳ Ｐゴシック"/>
              </a:rPr>
              <a:t>Data</a:t>
            </a:r>
            <a:r>
              <a:rPr b="0" lang="en-US" sz="2100" spc="-1" strike="noStrike">
                <a:solidFill>
                  <a:srgbClr val="000000"/>
                </a:solidFill>
                <a:latin typeface="Palatino"/>
                <a:ea typeface="ＭＳ Ｐゴシック"/>
              </a:rPr>
              <a:t> = acquisition from scanner (voxel-wise time series)</a:t>
            </a:r>
            <a:endParaRPr b="0" lang="en-US" sz="2100" spc="-1" strike="noStrike">
              <a:latin typeface="Arial"/>
            </a:endParaRPr>
          </a:p>
          <a:p>
            <a:pPr lvl="1" marL="743040" indent="-285120">
              <a:lnSpc>
                <a:spcPct val="100000"/>
              </a:lnSpc>
              <a:spcBef>
                <a:spcPts val="499"/>
              </a:spcBef>
              <a:buClr>
                <a:srgbClr val="000000"/>
              </a:buClr>
              <a:buFont typeface="Wingdings" charset="2"/>
              <a:buChar char=""/>
            </a:pPr>
            <a:r>
              <a:rPr b="1" lang="en-US" sz="2100" spc="-1" strike="noStrike" u="sng">
                <a:solidFill>
                  <a:srgbClr val="800000"/>
                </a:solidFill>
                <a:uFillTx/>
                <a:latin typeface="Palatino"/>
                <a:ea typeface="ＭＳ Ｐゴシック"/>
              </a:rPr>
              <a:t>Signal</a:t>
            </a:r>
            <a:r>
              <a:rPr b="0" lang="en-US" sz="2100" spc="-1" strike="noStrike">
                <a:solidFill>
                  <a:srgbClr val="800000"/>
                </a:solidFill>
                <a:latin typeface="Palatino"/>
                <a:ea typeface="ＭＳ Ｐゴシック"/>
              </a:rPr>
              <a:t> </a:t>
            </a:r>
            <a:r>
              <a:rPr b="0" lang="en-US" sz="2100" spc="-1" strike="noStrike">
                <a:solidFill>
                  <a:srgbClr val="000000"/>
                </a:solidFill>
                <a:latin typeface="Palatino"/>
                <a:ea typeface="ＭＳ Ｐゴシック"/>
              </a:rPr>
              <a:t>= BOLD response to stimulus; effects of interest + no interest</a:t>
            </a:r>
            <a:endParaRPr b="0" lang="en-US" sz="2100" spc="-1" strike="noStrike">
              <a:latin typeface="Arial"/>
            </a:endParaRPr>
          </a:p>
          <a:p>
            <a:pPr lvl="2" marL="1143000" indent="-227880">
              <a:lnSpc>
                <a:spcPct val="100000"/>
              </a:lnSpc>
              <a:spcBef>
                <a:spcPts val="499"/>
              </a:spcBef>
              <a:buClr>
                <a:srgbClr val="000000"/>
              </a:buClr>
              <a:buFont typeface="Courier New"/>
              <a:buChar char="o"/>
            </a:pPr>
            <a:r>
              <a:rPr b="1" lang="en-US" sz="2100" spc="-1" strike="noStrike">
                <a:solidFill>
                  <a:srgbClr val="ff0000"/>
                </a:solidFill>
                <a:latin typeface="Palatino"/>
                <a:ea typeface="ＭＳ Ｐゴシック"/>
              </a:rPr>
              <a:t>We don’t actually know the real signal shape to look for</a:t>
            </a:r>
            <a:r>
              <a:rPr b="1" i="1" lang="en-US" sz="2100" spc="-1" strike="noStrike">
                <a:solidFill>
                  <a:srgbClr val="ff0000"/>
                </a:solidFill>
                <a:latin typeface="Palatino"/>
                <a:ea typeface="ＭＳ Ｐゴシック"/>
              </a:rPr>
              <a:t>!!!</a:t>
            </a:r>
            <a:endParaRPr b="0" lang="en-US" sz="2100" spc="-1" strike="noStrike">
              <a:latin typeface="Arial"/>
            </a:endParaRPr>
          </a:p>
          <a:p>
            <a:pPr lvl="2" marL="1143000" indent="-227880">
              <a:lnSpc>
                <a:spcPct val="100000"/>
              </a:lnSpc>
              <a:spcBef>
                <a:spcPts val="499"/>
              </a:spcBef>
              <a:buClr>
                <a:srgbClr val="000000"/>
              </a:buClr>
              <a:buFont typeface="Courier New"/>
              <a:buChar char="o"/>
            </a:pPr>
            <a:r>
              <a:rPr b="0" lang="en-US" sz="2100" spc="-1" strike="noStrike">
                <a:solidFill>
                  <a:srgbClr val="000000"/>
                </a:solidFill>
                <a:latin typeface="Palatino"/>
                <a:ea typeface="ＭＳ Ｐゴシック"/>
              </a:rPr>
              <a:t>Look for idealized task responses by assuming a </a:t>
            </a:r>
            <a:r>
              <a:rPr b="1" lang="en-US" sz="2100" spc="-1" strike="noStrike">
                <a:solidFill>
                  <a:srgbClr val="0000ff"/>
                </a:solidFill>
                <a:latin typeface="Palatino"/>
                <a:ea typeface="ＭＳ Ｐゴシック"/>
              </a:rPr>
              <a:t>fixed shape</a:t>
            </a:r>
            <a:r>
              <a:rPr b="0" lang="en-US" sz="2100" spc="-1" strike="noStrike">
                <a:solidFill>
                  <a:srgbClr val="000000"/>
                </a:solidFill>
                <a:latin typeface="Palatino"/>
                <a:ea typeface="ＭＳ Ｐゴシック"/>
              </a:rPr>
              <a:t> for BOLD effect (FMRI response) for each task trial</a:t>
            </a:r>
            <a:endParaRPr b="0" lang="en-US" sz="2100" spc="-1" strike="noStrike">
              <a:latin typeface="Arial"/>
            </a:endParaRPr>
          </a:p>
          <a:p>
            <a:pPr lvl="2" marL="1143000" indent="-227880">
              <a:lnSpc>
                <a:spcPct val="100000"/>
              </a:lnSpc>
              <a:spcBef>
                <a:spcPts val="499"/>
              </a:spcBef>
              <a:buClr>
                <a:srgbClr val="000000"/>
              </a:buClr>
              <a:buFont typeface="Courier New"/>
              <a:buChar char="o"/>
            </a:pPr>
            <a:r>
              <a:rPr b="1" i="1" lang="en-US" sz="2100" spc="-1" strike="noStrike">
                <a:solidFill>
                  <a:srgbClr val="000000"/>
                </a:solidFill>
                <a:latin typeface="Palatino"/>
                <a:ea typeface="ＭＳ Ｐゴシック"/>
              </a:rPr>
              <a:t>Or</a:t>
            </a:r>
            <a:r>
              <a:rPr b="1" lang="en-US" sz="2100" spc="-1" strike="noStrike">
                <a:solidFill>
                  <a:srgbClr val="000000"/>
                </a:solidFill>
                <a:latin typeface="Palatino"/>
                <a:ea typeface="ＭＳ Ｐゴシック"/>
              </a:rPr>
              <a:t> </a:t>
            </a:r>
            <a:r>
              <a:rPr b="0" lang="en-US" sz="2100" spc="-1" strike="noStrike">
                <a:solidFill>
                  <a:srgbClr val="000000"/>
                </a:solidFill>
                <a:latin typeface="Palatino"/>
                <a:ea typeface="ＭＳ Ｐゴシック"/>
              </a:rPr>
              <a:t>search for signal shape via repeated trials and </a:t>
            </a:r>
            <a:r>
              <a:rPr b="1" lang="en-US" sz="2100" spc="-1" strike="noStrike">
                <a:solidFill>
                  <a:srgbClr val="0000ff"/>
                </a:solidFill>
                <a:latin typeface="Palatino"/>
                <a:ea typeface="ＭＳ Ｐゴシック"/>
              </a:rPr>
              <a:t>basis functions</a:t>
            </a:r>
            <a:endParaRPr b="0" lang="en-US" sz="2100" spc="-1" strike="noStrike">
              <a:latin typeface="Arial"/>
            </a:endParaRPr>
          </a:p>
          <a:p>
            <a:pPr lvl="2" marL="1143000" indent="-227880">
              <a:lnSpc>
                <a:spcPct val="100000"/>
              </a:lnSpc>
              <a:spcBef>
                <a:spcPts val="499"/>
              </a:spcBef>
              <a:buClr>
                <a:srgbClr val="000000"/>
              </a:buClr>
              <a:buFont typeface="Courier New"/>
              <a:buChar char="o"/>
            </a:pPr>
            <a:r>
              <a:rPr b="0" lang="en-US" sz="2100" spc="-1" strike="noStrike">
                <a:solidFill>
                  <a:srgbClr val="000000"/>
                </a:solidFill>
                <a:latin typeface="Palatino"/>
                <a:ea typeface="ＭＳ Ｐゴシック"/>
              </a:rPr>
              <a:t>Of interest: effect size (response amplitude) for each task: </a:t>
            </a:r>
            <a:r>
              <a:rPr b="1" lang="en-US" sz="2100" spc="-1" strike="noStrike">
                <a:solidFill>
                  <a:srgbClr val="0000ff"/>
                </a:solidFill>
                <a:latin typeface="Palatino"/>
                <a:ea typeface="ＭＳ Ｐゴシック"/>
              </a:rPr>
              <a:t>beta</a:t>
            </a:r>
            <a:endParaRPr b="0" lang="en-US" sz="2100" spc="-1" strike="noStrike">
              <a:latin typeface="Arial"/>
            </a:endParaRPr>
          </a:p>
          <a:p>
            <a:pPr lvl="2" marL="1143000" indent="-227880">
              <a:lnSpc>
                <a:spcPct val="100000"/>
              </a:lnSpc>
              <a:spcBef>
                <a:spcPts val="499"/>
              </a:spcBef>
              <a:buClr>
                <a:srgbClr val="000000"/>
              </a:buClr>
              <a:buFont typeface="Courier New"/>
              <a:buChar char="o"/>
            </a:pPr>
            <a:r>
              <a:rPr b="0" lang="en-US" sz="2100" spc="-1" strike="noStrike">
                <a:solidFill>
                  <a:srgbClr val="000000"/>
                </a:solidFill>
                <a:latin typeface="Palatino"/>
                <a:ea typeface="ＭＳ Ｐゴシック"/>
              </a:rPr>
              <a:t>Of no interest: baseline, slow drifts, head motion effects, …</a:t>
            </a:r>
            <a:endParaRPr b="0" lang="en-US" sz="2100" spc="-1" strike="noStrike">
              <a:latin typeface="Arial"/>
            </a:endParaRPr>
          </a:p>
          <a:p>
            <a:pPr lvl="1" marL="743040" indent="-285120">
              <a:lnSpc>
                <a:spcPct val="100000"/>
              </a:lnSpc>
              <a:spcBef>
                <a:spcPts val="499"/>
              </a:spcBef>
              <a:buClr>
                <a:srgbClr val="000000"/>
              </a:buClr>
              <a:buFont typeface="Wingdings" charset="2"/>
              <a:buChar char=""/>
            </a:pPr>
            <a:r>
              <a:rPr b="1" lang="en-US" sz="2100" spc="-1" strike="noStrike" u="sng">
                <a:solidFill>
                  <a:srgbClr val="000000"/>
                </a:solidFill>
                <a:uFillTx/>
                <a:latin typeface="Palatino"/>
                <a:ea typeface="ＭＳ Ｐゴシック"/>
              </a:rPr>
              <a:t>Noise</a:t>
            </a:r>
            <a:r>
              <a:rPr b="0" lang="en-US" sz="2100" spc="-1" strike="noStrike">
                <a:solidFill>
                  <a:srgbClr val="000000"/>
                </a:solidFill>
                <a:latin typeface="Palatino"/>
                <a:ea typeface="ＭＳ Ｐゴシック"/>
              </a:rPr>
              <a:t> = components in data that interfere with signal</a:t>
            </a:r>
            <a:endParaRPr b="0" lang="en-US" sz="2100" spc="-1" strike="noStrike">
              <a:latin typeface="Arial"/>
            </a:endParaRPr>
          </a:p>
          <a:p>
            <a:pPr lvl="2" marL="1143000" indent="-227880">
              <a:lnSpc>
                <a:spcPct val="100000"/>
              </a:lnSpc>
              <a:spcBef>
                <a:spcPts val="499"/>
              </a:spcBef>
              <a:buClr>
                <a:srgbClr val="000000"/>
              </a:buClr>
              <a:buFont typeface="Courier New"/>
              <a:buChar char="o"/>
            </a:pPr>
            <a:r>
              <a:rPr b="0" lang="en-US" sz="2100" spc="-1" strike="noStrike">
                <a:solidFill>
                  <a:srgbClr val="000000"/>
                </a:solidFill>
                <a:latin typeface="Palatino"/>
                <a:ea typeface="ＭＳ Ｐゴシック"/>
              </a:rPr>
              <a:t>Practically: the part of the data we can’t explain with the model</a:t>
            </a:r>
            <a:endParaRPr b="0" lang="en-US" sz="2100" spc="-1" strike="noStrike">
              <a:latin typeface="Arial"/>
            </a:endParaRPr>
          </a:p>
          <a:p>
            <a:pPr lvl="2" marL="1143000" indent="-227880">
              <a:lnSpc>
                <a:spcPct val="100000"/>
              </a:lnSpc>
              <a:spcBef>
                <a:spcPts val="499"/>
              </a:spcBef>
              <a:buClr>
                <a:srgbClr val="000000"/>
              </a:buClr>
              <a:buFont typeface="Courier New"/>
              <a:buChar char="o"/>
            </a:pPr>
            <a:r>
              <a:rPr b="0" lang="en-US" sz="2100" spc="-1" strike="noStrike">
                <a:solidFill>
                  <a:srgbClr val="000000"/>
                </a:solidFill>
                <a:latin typeface="Palatino"/>
                <a:ea typeface="ＭＳ Ｐゴシック"/>
              </a:rPr>
              <a:t>Will have to make some assumptions about its probability distribution – to be able to carry out the statistical tests</a:t>
            </a:r>
            <a:endParaRPr b="0" lang="en-US" sz="2100" spc="-1" strike="noStrike">
              <a:latin typeface="Arial"/>
            </a:endParaRPr>
          </a:p>
          <a:p>
            <a:pPr marL="343080" indent="-342360">
              <a:lnSpc>
                <a:spcPct val="100000"/>
              </a:lnSpc>
              <a:spcBef>
                <a:spcPts val="499"/>
              </a:spcBef>
              <a:buClr>
                <a:srgbClr val="000000"/>
              </a:buClr>
              <a:buFont typeface="Arial"/>
              <a:buChar char="•"/>
            </a:pPr>
            <a:r>
              <a:rPr b="1" lang="en-US" sz="2400" spc="-1" strike="noStrike">
                <a:solidFill>
                  <a:srgbClr val="000000"/>
                </a:solidFill>
                <a:latin typeface="Palatino"/>
                <a:ea typeface="ＭＳ Ｐゴシック"/>
              </a:rPr>
              <a:t>Data = </a:t>
            </a:r>
            <a:r>
              <a:rPr b="1" lang="en-US" sz="2400" spc="-1" strike="noStrike">
                <a:solidFill>
                  <a:srgbClr val="0000ff"/>
                </a:solidFill>
                <a:latin typeface="Palatino"/>
                <a:ea typeface="ＭＳ Ｐゴシック"/>
              </a:rPr>
              <a:t>baseline + slow drift + other effects of no interest </a:t>
            </a:r>
            <a:r>
              <a:rPr b="1" lang="en-US" sz="2400" spc="-1" strike="noStrike">
                <a:solidFill>
                  <a:srgbClr val="000000"/>
                </a:solidFill>
                <a:latin typeface="Palatino"/>
                <a:ea typeface="ＭＳ Ｐゴシック"/>
              </a:rPr>
              <a:t>+ </a:t>
            </a:r>
            <a:r>
              <a:rPr b="1" lang="en-US" sz="2400" spc="-1" strike="noStrike">
                <a:solidFill>
                  <a:srgbClr val="800000"/>
                </a:solidFill>
                <a:latin typeface="Palatino"/>
                <a:ea typeface="ＭＳ Ｐゴシック"/>
              </a:rPr>
              <a:t>response</a:t>
            </a:r>
            <a:r>
              <a:rPr b="1" lang="en-US" sz="2400" spc="-1" strike="noStrike" baseline="-25000">
                <a:solidFill>
                  <a:srgbClr val="800000"/>
                </a:solidFill>
                <a:latin typeface="Palatino"/>
                <a:ea typeface="ＭＳ Ｐゴシック"/>
              </a:rPr>
              <a:t>1</a:t>
            </a:r>
            <a:r>
              <a:rPr b="1" lang="en-US" sz="2400" spc="-1" strike="noStrike">
                <a:solidFill>
                  <a:srgbClr val="800000"/>
                </a:solidFill>
                <a:latin typeface="Palatino"/>
                <a:ea typeface="ＭＳ Ｐゴシック"/>
              </a:rPr>
              <a:t> + … + response</a:t>
            </a:r>
            <a:r>
              <a:rPr b="1" i="1" lang="en-US" sz="2400" spc="-1" strike="noStrike" baseline="-25000">
                <a:solidFill>
                  <a:srgbClr val="800000"/>
                </a:solidFill>
                <a:latin typeface="Palatino"/>
                <a:ea typeface="ＭＳ Ｐゴシック"/>
              </a:rPr>
              <a:t>k</a:t>
            </a:r>
            <a:r>
              <a:rPr b="1" lang="en-US" sz="2400" spc="-1" strike="noStrike">
                <a:solidFill>
                  <a:srgbClr val="800000"/>
                </a:solidFill>
                <a:latin typeface="Palatino"/>
                <a:ea typeface="ＭＳ Ｐゴシック"/>
              </a:rPr>
              <a:t> </a:t>
            </a:r>
            <a:r>
              <a:rPr b="1" lang="en-US" sz="2400" spc="-1" strike="noStrike">
                <a:solidFill>
                  <a:srgbClr val="000000"/>
                </a:solidFill>
                <a:latin typeface="Palatino"/>
                <a:ea typeface="ＭＳ Ｐゴシック"/>
              </a:rPr>
              <a:t>+ noise</a:t>
            </a:r>
            <a:endParaRPr b="0" lang="en-US" sz="2400" spc="-1" strike="noStrike">
              <a:latin typeface="Arial"/>
            </a:endParaRPr>
          </a:p>
          <a:p>
            <a:pPr marL="343080" indent="-342360">
              <a:lnSpc>
                <a:spcPct val="100000"/>
              </a:lnSpc>
              <a:spcBef>
                <a:spcPts val="499"/>
              </a:spcBef>
              <a:buClr>
                <a:srgbClr val="000000"/>
              </a:buClr>
              <a:buFont typeface="Arial"/>
              <a:buChar char="•"/>
            </a:pPr>
            <a:r>
              <a:rPr b="0" lang="en-US" sz="2400" spc="-1" strike="noStrike">
                <a:solidFill>
                  <a:srgbClr val="000000"/>
                </a:solidFill>
                <a:latin typeface="Palatino"/>
                <a:ea typeface="ＭＳ Ｐゴシック"/>
              </a:rPr>
              <a:t>How to construct the regressors of interest (responses)?</a:t>
            </a:r>
            <a:endParaRPr b="0" lang="en-US" sz="2400" spc="-1" strike="noStrike">
              <a:latin typeface="Arial"/>
            </a:endParaRPr>
          </a:p>
        </p:txBody>
      </p:sp>
      <p:sp>
        <p:nvSpPr>
          <p:cNvPr id="394" name="CustomShape 3"/>
          <p:cNvSpPr/>
          <p:nvPr/>
        </p:nvSpPr>
        <p:spPr>
          <a:xfrm>
            <a:off x="6553080" y="6356520"/>
            <a:ext cx="2133000" cy="36432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F0FA8CF2-4B79-480B-BFE8-10510CF8A28E}" type="slidenum">
              <a:rPr b="0" lang="en-US" sz="1200" spc="-1" strike="noStrike">
                <a:solidFill>
                  <a:srgbClr val="8b8b8b"/>
                </a:solidFill>
                <a:latin typeface="Calibri"/>
              </a:rPr>
              <a:t>20</a:t>
            </a:fld>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95" name="Picture 4" descr=""/>
          <p:cNvPicPr/>
          <p:nvPr/>
        </p:nvPicPr>
        <p:blipFill>
          <a:blip r:embed="rId1"/>
          <a:stretch/>
        </p:blipFill>
        <p:spPr>
          <a:xfrm>
            <a:off x="3240" y="762120"/>
            <a:ext cx="9140040" cy="2741040"/>
          </a:xfrm>
          <a:prstGeom prst="rect">
            <a:avLst/>
          </a:prstGeom>
          <a:ln>
            <a:noFill/>
          </a:ln>
        </p:spPr>
      </p:pic>
      <p:sp>
        <p:nvSpPr>
          <p:cNvPr id="396" name="CustomShape 1"/>
          <p:cNvSpPr/>
          <p:nvPr/>
        </p:nvSpPr>
        <p:spPr>
          <a:xfrm>
            <a:off x="2109960" y="152280"/>
            <a:ext cx="5237640" cy="516600"/>
          </a:xfrm>
          <a:prstGeom prst="rect">
            <a:avLst/>
          </a:prstGeom>
          <a:noFill/>
          <a:ln w="38160">
            <a:solidFill>
              <a:srgbClr val="ff011c"/>
            </a:solidFill>
            <a:miter/>
          </a:ln>
        </p:spPr>
        <p:style>
          <a:lnRef idx="0"/>
          <a:fillRef idx="0"/>
          <a:effectRef idx="0"/>
          <a:fontRef idx="minor"/>
        </p:style>
        <p:txBody>
          <a:bodyPr lIns="90000" rIns="90000" tIns="45000" bIns="45000">
            <a:spAutoFit/>
          </a:bodyPr>
          <a:p>
            <a:pPr>
              <a:lnSpc>
                <a:spcPct val="100000"/>
              </a:lnSpc>
            </a:pPr>
            <a:r>
              <a:rPr b="0" lang="en-US" sz="2800" spc="-1" strike="noStrike">
                <a:solidFill>
                  <a:srgbClr val="000000"/>
                </a:solidFill>
                <a:latin typeface="Arial"/>
                <a:ea typeface="ＭＳ Ｐゴシック"/>
              </a:rPr>
              <a:t>Block data of one run at a voxel</a:t>
            </a:r>
            <a:endParaRPr b="0" lang="en-US" sz="2800" spc="-1" strike="noStrike">
              <a:latin typeface="Arial"/>
            </a:endParaRPr>
          </a:p>
        </p:txBody>
      </p:sp>
      <p:sp>
        <p:nvSpPr>
          <p:cNvPr id="397" name="CustomShape 2"/>
          <p:cNvSpPr/>
          <p:nvPr/>
        </p:nvSpPr>
        <p:spPr>
          <a:xfrm>
            <a:off x="871560" y="3576600"/>
            <a:ext cx="7400520" cy="455760"/>
          </a:xfrm>
          <a:prstGeom prst="rect">
            <a:avLst/>
          </a:prstGeom>
          <a:noFill/>
          <a:ln w="38160">
            <a:solidFill>
              <a:srgbClr val="ff011c"/>
            </a:solidFill>
            <a:miter/>
          </a:ln>
        </p:spPr>
        <p:style>
          <a:lnRef idx="0"/>
          <a:fillRef idx="0"/>
          <a:effectRef idx="0"/>
          <a:fontRef idx="minor"/>
        </p:style>
        <p:txBody>
          <a:bodyPr wrap="none" lIns="90000" rIns="90000" tIns="45000" bIns="45000">
            <a:spAutoFit/>
          </a:bodyPr>
          <a:p>
            <a:pPr>
              <a:lnSpc>
                <a:spcPct val="100000"/>
              </a:lnSpc>
            </a:pPr>
            <a:r>
              <a:rPr b="0" lang="en-US" sz="2400" spc="-1" strike="noStrike">
                <a:solidFill>
                  <a:srgbClr val="000000"/>
                </a:solidFill>
                <a:latin typeface="Arial"/>
                <a:ea typeface="ＭＳ Ｐゴシック"/>
              </a:rPr>
              <a:t>Block: 27 s “on” / 27 s “off”; TR=2.5 s; 130 time points</a:t>
            </a:r>
            <a:endParaRPr b="0" lang="en-US" sz="2400" spc="-1" strike="noStrike">
              <a:latin typeface="Arial"/>
            </a:endParaRPr>
          </a:p>
        </p:txBody>
      </p:sp>
      <p:sp>
        <p:nvSpPr>
          <p:cNvPr id="398" name="CustomShape 3"/>
          <p:cNvSpPr/>
          <p:nvPr/>
        </p:nvSpPr>
        <p:spPr>
          <a:xfrm>
            <a:off x="235800" y="3048120"/>
            <a:ext cx="1866600" cy="243360"/>
          </a:xfrm>
          <a:prstGeom prst="rect">
            <a:avLst/>
          </a:prstGeom>
          <a:noFill/>
          <a:ln w="6480">
            <a:solidFill>
              <a:srgbClr val="0000ff"/>
            </a:solidFill>
            <a:miter/>
          </a:ln>
        </p:spPr>
        <p:style>
          <a:lnRef idx="0"/>
          <a:fillRef idx="0"/>
          <a:effectRef idx="0"/>
          <a:fontRef idx="minor"/>
        </p:style>
        <p:txBody>
          <a:bodyPr wrap="none" lIns="0" rIns="0" tIns="0" bIns="0">
            <a:spAutoFit/>
          </a:bodyPr>
          <a:p>
            <a:pPr>
              <a:lnSpc>
                <a:spcPct val="100000"/>
              </a:lnSpc>
            </a:pPr>
            <a:r>
              <a:rPr b="1" lang="en-US" sz="1600" spc="-1" strike="noStrike">
                <a:solidFill>
                  <a:srgbClr val="0000ff"/>
                </a:solidFill>
                <a:latin typeface="Arial"/>
                <a:ea typeface="ＭＳ Ｐゴシック"/>
              </a:rPr>
              <a:t>model fitted to data</a:t>
            </a:r>
            <a:endParaRPr b="0" lang="en-US" sz="1600" spc="-1" strike="noStrike">
              <a:latin typeface="Arial"/>
            </a:endParaRPr>
          </a:p>
        </p:txBody>
      </p:sp>
      <p:sp>
        <p:nvSpPr>
          <p:cNvPr id="399" name="Line 4"/>
          <p:cNvSpPr/>
          <p:nvPr/>
        </p:nvSpPr>
        <p:spPr>
          <a:xfrm flipV="1">
            <a:off x="1143000" y="2514600"/>
            <a:ext cx="152280" cy="533160"/>
          </a:xfrm>
          <a:prstGeom prst="line">
            <a:avLst/>
          </a:prstGeom>
          <a:ln w="28440">
            <a:solidFill>
              <a:srgbClr val="0000ff"/>
            </a:solidFill>
            <a:round/>
            <a:tailEnd len="med" type="stealth" w="med"/>
          </a:ln>
        </p:spPr>
        <p:style>
          <a:lnRef idx="0"/>
          <a:fillRef idx="0"/>
          <a:effectRef idx="0"/>
          <a:fontRef idx="minor"/>
        </p:style>
      </p:sp>
      <p:sp>
        <p:nvSpPr>
          <p:cNvPr id="400" name="CustomShape 5"/>
          <p:cNvSpPr/>
          <p:nvPr/>
        </p:nvSpPr>
        <p:spPr>
          <a:xfrm>
            <a:off x="7679520" y="3048120"/>
            <a:ext cx="509040" cy="243360"/>
          </a:xfrm>
          <a:prstGeom prst="rect">
            <a:avLst/>
          </a:prstGeom>
          <a:noFill/>
          <a:ln w="6480">
            <a:solidFill>
              <a:schemeClr val="tx1"/>
            </a:solidFill>
            <a:miter/>
          </a:ln>
        </p:spPr>
        <p:style>
          <a:lnRef idx="0"/>
          <a:fillRef idx="0"/>
          <a:effectRef idx="0"/>
          <a:fontRef idx="minor"/>
        </p:style>
        <p:txBody>
          <a:bodyPr lIns="36720" rIns="36720" tIns="0" bIns="0">
            <a:spAutoFit/>
          </a:bodyPr>
          <a:p>
            <a:pPr>
              <a:lnSpc>
                <a:spcPct val="100000"/>
              </a:lnSpc>
            </a:pPr>
            <a:r>
              <a:rPr b="1" lang="en-US" sz="1600" spc="-1" strike="noStrike">
                <a:solidFill>
                  <a:srgbClr val="000000"/>
                </a:solidFill>
                <a:latin typeface="Arial"/>
                <a:ea typeface="ＭＳ Ｐゴシック"/>
              </a:rPr>
              <a:t>data</a:t>
            </a:r>
            <a:endParaRPr b="0" lang="en-US" sz="1600" spc="-1" strike="noStrike">
              <a:latin typeface="Arial"/>
            </a:endParaRPr>
          </a:p>
        </p:txBody>
      </p:sp>
      <p:sp>
        <p:nvSpPr>
          <p:cNvPr id="401" name="Line 6"/>
          <p:cNvSpPr/>
          <p:nvPr/>
        </p:nvSpPr>
        <p:spPr>
          <a:xfrm flipV="1">
            <a:off x="8188920" y="2970000"/>
            <a:ext cx="401040" cy="188280"/>
          </a:xfrm>
          <a:prstGeom prst="line">
            <a:avLst/>
          </a:prstGeom>
          <a:ln w="28440">
            <a:solidFill>
              <a:schemeClr val="tx1"/>
            </a:solidFill>
            <a:round/>
            <a:tailEnd len="med" type="stealth" w="med"/>
          </a:ln>
        </p:spPr>
        <p:style>
          <a:lnRef idx="0"/>
          <a:fillRef idx="0"/>
          <a:effectRef idx="0"/>
          <a:fontRef idx="minor"/>
        </p:style>
      </p:sp>
      <p:sp>
        <p:nvSpPr>
          <p:cNvPr id="402" name="CustomShape 7"/>
          <p:cNvSpPr/>
          <p:nvPr/>
        </p:nvSpPr>
        <p:spPr>
          <a:xfrm>
            <a:off x="171360" y="338040"/>
            <a:ext cx="1748880" cy="243360"/>
          </a:xfrm>
          <a:prstGeom prst="rect">
            <a:avLst/>
          </a:prstGeom>
          <a:noFill/>
          <a:ln w="6480">
            <a:solidFill>
              <a:srgbClr val="ff011c"/>
            </a:solidFill>
            <a:miter/>
          </a:ln>
        </p:spPr>
        <p:style>
          <a:lnRef idx="0"/>
          <a:fillRef idx="0"/>
          <a:effectRef idx="0"/>
          <a:fontRef idx="minor"/>
        </p:style>
        <p:txBody>
          <a:bodyPr lIns="45720" rIns="45720" tIns="0" bIns="0">
            <a:spAutoFit/>
          </a:bodyPr>
          <a:p>
            <a:pPr>
              <a:lnSpc>
                <a:spcPct val="100000"/>
              </a:lnSpc>
            </a:pPr>
            <a:r>
              <a:rPr b="1" lang="en-US" sz="1600" spc="-1" strike="noStrike">
                <a:solidFill>
                  <a:srgbClr val="ff011c"/>
                </a:solidFill>
                <a:latin typeface="Arial"/>
                <a:ea typeface="ＭＳ Ｐゴシック"/>
              </a:rPr>
              <a:t>model regressor</a:t>
            </a:r>
            <a:endParaRPr b="0" lang="en-US" sz="1600" spc="-1" strike="noStrike">
              <a:latin typeface="Arial"/>
            </a:endParaRPr>
          </a:p>
        </p:txBody>
      </p:sp>
      <p:sp>
        <p:nvSpPr>
          <p:cNvPr id="403" name="Line 8"/>
          <p:cNvSpPr/>
          <p:nvPr/>
        </p:nvSpPr>
        <p:spPr>
          <a:xfrm flipH="1">
            <a:off x="990360" y="590400"/>
            <a:ext cx="157320" cy="476280"/>
          </a:xfrm>
          <a:prstGeom prst="line">
            <a:avLst/>
          </a:prstGeom>
          <a:ln w="28440">
            <a:solidFill>
              <a:srgbClr val="ff011c"/>
            </a:solidFill>
            <a:round/>
            <a:tailEnd len="med" type="stealth" w="med"/>
          </a:ln>
        </p:spPr>
        <p:style>
          <a:lnRef idx="0"/>
          <a:fillRef idx="0"/>
          <a:effectRef idx="0"/>
          <a:fontRef idx="minor"/>
        </p:style>
      </p:sp>
      <p:pic>
        <p:nvPicPr>
          <p:cNvPr id="404" name="Picture 22" descr=""/>
          <p:cNvPicPr/>
          <p:nvPr/>
        </p:nvPicPr>
        <p:blipFill>
          <a:blip r:embed="rId2"/>
          <a:srcRect l="4820" t="6000" r="0" b="12000"/>
          <a:stretch/>
        </p:blipFill>
        <p:spPr>
          <a:xfrm>
            <a:off x="7873920" y="0"/>
            <a:ext cx="1269360" cy="1762920"/>
          </a:xfrm>
          <a:prstGeom prst="rect">
            <a:avLst/>
          </a:prstGeom>
          <a:ln>
            <a:noFill/>
          </a:ln>
        </p:spPr>
      </p:pic>
      <p:sp>
        <p:nvSpPr>
          <p:cNvPr id="405" name="CustomShape 9"/>
          <p:cNvSpPr/>
          <p:nvPr/>
        </p:nvSpPr>
        <p:spPr>
          <a:xfrm>
            <a:off x="2496240" y="3158280"/>
            <a:ext cx="3809520" cy="274320"/>
          </a:xfrm>
          <a:prstGeom prst="rect">
            <a:avLst/>
          </a:prstGeom>
          <a:noFill/>
          <a:ln w="6480">
            <a:solidFill>
              <a:srgbClr val="000bee"/>
            </a:solidFill>
            <a:miter/>
          </a:ln>
        </p:spPr>
        <p:style>
          <a:lnRef idx="0"/>
          <a:fillRef idx="0"/>
          <a:effectRef idx="0"/>
          <a:fontRef idx="minor"/>
        </p:style>
        <p:txBody>
          <a:bodyPr wrap="none" lIns="0" rIns="0" tIns="0" bIns="0">
            <a:spAutoFit/>
          </a:bodyPr>
          <a:p>
            <a:pPr>
              <a:lnSpc>
                <a:spcPct val="100000"/>
              </a:lnSpc>
            </a:pPr>
            <a:r>
              <a:rPr b="1" lang="en-US" sz="1800" spc="-1" strike="noStrike">
                <a:solidFill>
                  <a:srgbClr val="000bee"/>
                </a:solidFill>
                <a:latin typeface="Arial"/>
                <a:ea typeface="ＭＳ Ｐゴシック"/>
              </a:rPr>
              <a:t>Noise</a:t>
            </a:r>
            <a:r>
              <a:rPr b="1" lang="en-US" sz="1000" spc="-1" strike="noStrike">
                <a:solidFill>
                  <a:srgbClr val="000bee"/>
                </a:solidFill>
                <a:latin typeface="Arial"/>
                <a:ea typeface="ＭＳ Ｐゴシック"/>
              </a:rPr>
              <a:t> </a:t>
            </a:r>
            <a:r>
              <a:rPr b="1" lang="en-US" sz="1800" spc="-1" strike="noStrike">
                <a:solidFill>
                  <a:srgbClr val="000bee"/>
                </a:solidFill>
                <a:latin typeface="Arial"/>
                <a:ea typeface="ＭＳ Ｐゴシック"/>
              </a:rPr>
              <a:t>~</a:t>
            </a:r>
            <a:r>
              <a:rPr b="1" lang="en-US" sz="1000" spc="-1" strike="noStrike">
                <a:solidFill>
                  <a:srgbClr val="000bee"/>
                </a:solidFill>
                <a:latin typeface="Arial"/>
                <a:ea typeface="ＭＳ Ｐゴシック"/>
              </a:rPr>
              <a:t> </a:t>
            </a:r>
            <a:r>
              <a:rPr b="1" lang="en-US" sz="1800" spc="-1" strike="noStrike">
                <a:solidFill>
                  <a:srgbClr val="000bee"/>
                </a:solidFill>
                <a:latin typeface="Arial"/>
                <a:ea typeface="ＭＳ Ｐゴシック"/>
              </a:rPr>
              <a:t>same size as signal change</a:t>
            </a:r>
            <a:endParaRPr b="0" lang="en-US" sz="1800" spc="-1" strike="noStrike">
              <a:latin typeface="Arial"/>
            </a:endParaRPr>
          </a:p>
        </p:txBody>
      </p:sp>
      <p:sp>
        <p:nvSpPr>
          <p:cNvPr id="406" name="Line 10"/>
          <p:cNvSpPr/>
          <p:nvPr/>
        </p:nvSpPr>
        <p:spPr>
          <a:xfrm flipV="1">
            <a:off x="3499560" y="2624760"/>
            <a:ext cx="152640" cy="533520"/>
          </a:xfrm>
          <a:prstGeom prst="line">
            <a:avLst/>
          </a:prstGeom>
          <a:ln w="28440">
            <a:solidFill>
              <a:srgbClr val="0000ff"/>
            </a:solidFill>
            <a:round/>
            <a:tailEnd len="med" type="stealth" w="med"/>
          </a:ln>
        </p:spPr>
        <p:style>
          <a:lnRef idx="0"/>
          <a:fillRef idx="0"/>
          <a:effectRef idx="0"/>
          <a:fontRef idx="minor"/>
        </p:style>
      </p:sp>
      <p:sp>
        <p:nvSpPr>
          <p:cNvPr id="407" name="CustomShape 11"/>
          <p:cNvSpPr/>
          <p:nvPr/>
        </p:nvSpPr>
        <p:spPr>
          <a:xfrm>
            <a:off x="3240" y="4118760"/>
            <a:ext cx="9140040" cy="2756160"/>
          </a:xfrm>
          <a:prstGeom prst="rect">
            <a:avLst/>
          </a:prstGeom>
          <a:noFill/>
          <a:ln>
            <a:noFill/>
          </a:ln>
        </p:spPr>
        <p:style>
          <a:lnRef idx="0"/>
          <a:fillRef idx="0"/>
          <a:effectRef idx="0"/>
          <a:fontRef idx="minor"/>
        </p:style>
        <p:txBody>
          <a:bodyPr lIns="90000" rIns="90000" tIns="45000" bIns="45000">
            <a:spAutoFit/>
          </a:bodyPr>
          <a:p>
            <a:pPr marL="285840" indent="-285120">
              <a:lnSpc>
                <a:spcPct val="100000"/>
              </a:lnSpc>
              <a:buClr>
                <a:srgbClr val="000000"/>
              </a:buClr>
              <a:buFont typeface="Wingdings" charset="2"/>
              <a:buChar char=""/>
            </a:pPr>
            <a:r>
              <a:rPr b="0" lang="en-US" sz="2500" spc="-1" strike="noStrike">
                <a:solidFill>
                  <a:srgbClr val="000000"/>
                </a:solidFill>
                <a:latin typeface="Palatino"/>
                <a:ea typeface="DejaVu Sans"/>
              </a:rPr>
              <a:t>This is “best” voxel; most voxels are not fitted as well as this</a:t>
            </a:r>
            <a:endParaRPr b="0" lang="en-US" sz="2500" spc="-1" strike="noStrike">
              <a:latin typeface="Arial"/>
            </a:endParaRPr>
          </a:p>
          <a:p>
            <a:pPr marL="285840" indent="-285120">
              <a:lnSpc>
                <a:spcPct val="100000"/>
              </a:lnSpc>
              <a:buClr>
                <a:srgbClr val="000000"/>
              </a:buClr>
              <a:buFont typeface="Wingdings" charset="2"/>
              <a:buChar char=""/>
            </a:pPr>
            <a:r>
              <a:rPr b="0" lang="en-US" sz="2500" spc="-1" strike="noStrike">
                <a:solidFill>
                  <a:srgbClr val="000000"/>
                </a:solidFill>
                <a:latin typeface="Palatino"/>
                <a:ea typeface="DejaVu Sans"/>
              </a:rPr>
              <a:t>Data drifts downwards – this effect is captured in the model fit by baseline drift regressors</a:t>
            </a:r>
            <a:endParaRPr b="0" lang="en-US" sz="2500" spc="-1" strike="noStrike">
              <a:latin typeface="Arial"/>
            </a:endParaRPr>
          </a:p>
          <a:p>
            <a:pPr lvl="1" marL="743040" indent="-285120">
              <a:lnSpc>
                <a:spcPct val="100000"/>
              </a:lnSpc>
              <a:buClr>
                <a:srgbClr val="000000"/>
              </a:buClr>
              <a:buFont typeface="Wingdings" charset="2"/>
              <a:buChar char=""/>
            </a:pPr>
            <a:r>
              <a:rPr b="0" lang="en-US" sz="2500" spc="-1" strike="noStrike">
                <a:solidFill>
                  <a:srgbClr val="000000"/>
                </a:solidFill>
                <a:latin typeface="Palatino"/>
                <a:ea typeface="DejaVu Sans"/>
              </a:rPr>
              <a:t>If we did </a:t>
            </a:r>
            <a:r>
              <a:rPr b="0" i="1" lang="en-US" sz="2500" spc="-1" strike="noStrike">
                <a:solidFill>
                  <a:srgbClr val="000000"/>
                </a:solidFill>
                <a:latin typeface="Palatino"/>
                <a:ea typeface="DejaVu Sans"/>
              </a:rPr>
              <a:t>not</a:t>
            </a:r>
            <a:r>
              <a:rPr b="0" lang="en-US" sz="2500" spc="-1" strike="noStrike">
                <a:solidFill>
                  <a:srgbClr val="000000"/>
                </a:solidFill>
                <a:latin typeface="Palatino"/>
                <a:ea typeface="DejaVu Sans"/>
              </a:rPr>
              <a:t> model for drift, our fit would not be as good</a:t>
            </a:r>
            <a:endParaRPr b="0" lang="en-US" sz="2500" spc="-1" strike="noStrike">
              <a:latin typeface="Arial"/>
            </a:endParaRPr>
          </a:p>
          <a:p>
            <a:pPr marL="285840" indent="-285120">
              <a:lnSpc>
                <a:spcPct val="100000"/>
              </a:lnSpc>
              <a:buClr>
                <a:srgbClr val="000000"/>
              </a:buClr>
              <a:buFont typeface="Wingdings" charset="2"/>
              <a:buChar char=""/>
            </a:pPr>
            <a:r>
              <a:rPr b="0" lang="en-US" sz="2500" spc="-1" strike="noStrike">
                <a:solidFill>
                  <a:srgbClr val="000000"/>
                </a:solidFill>
                <a:latin typeface="Palatino"/>
                <a:ea typeface="DejaVu Sans"/>
              </a:rPr>
              <a:t>Activation amplitude and shape vary across blocks</a:t>
            </a:r>
            <a:endParaRPr b="0" lang="en-US" sz="2500" spc="-1" strike="noStrike">
              <a:latin typeface="Arial"/>
            </a:endParaRPr>
          </a:p>
          <a:p>
            <a:pPr lvl="1" marL="800280" indent="-342360">
              <a:lnSpc>
                <a:spcPct val="100000"/>
              </a:lnSpc>
              <a:buClr>
                <a:srgbClr val="000000"/>
              </a:buClr>
              <a:buFont typeface="Courier New"/>
              <a:buChar char="o"/>
            </a:pPr>
            <a:r>
              <a:rPr b="0" lang="en-US" sz="2500" spc="-1" strike="noStrike">
                <a:solidFill>
                  <a:srgbClr val="000000"/>
                </a:solidFill>
                <a:latin typeface="Palatino"/>
                <a:ea typeface="DejaVu Sans"/>
              </a:rPr>
              <a:t>Reasons why?  We can only guess</a:t>
            </a:r>
            <a:endParaRPr b="0" lang="en-US" sz="2500" spc="-1" strike="noStrike">
              <a:latin typeface="Arial"/>
            </a:endParaRPr>
          </a:p>
          <a:p>
            <a:pPr lvl="1" marL="800280" indent="-342360">
              <a:lnSpc>
                <a:spcPct val="100000"/>
              </a:lnSpc>
              <a:buClr>
                <a:srgbClr val="000000"/>
              </a:buClr>
              <a:buFont typeface="Courier New"/>
              <a:buChar char="o"/>
            </a:pPr>
            <a:r>
              <a:rPr b="0" lang="en-US" sz="2500" spc="-1" strike="noStrike">
                <a:solidFill>
                  <a:srgbClr val="000000"/>
                </a:solidFill>
                <a:latin typeface="Palatino"/>
                <a:ea typeface="DejaVu Sans"/>
              </a:rPr>
              <a:t>Habituation? Attention? Noise?</a:t>
            </a:r>
            <a:endParaRPr b="0" lang="en-US" sz="2500" spc="-1" strike="noStrike">
              <a:latin typeface="Arial"/>
            </a:endParaRPr>
          </a:p>
        </p:txBody>
      </p:sp>
      <p:sp>
        <p:nvSpPr>
          <p:cNvPr id="408" name="CustomShape 12"/>
          <p:cNvSpPr/>
          <p:nvPr/>
        </p:nvSpPr>
        <p:spPr>
          <a:xfrm>
            <a:off x="6553080" y="6356520"/>
            <a:ext cx="2133000" cy="36432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DB801A96-B169-4686-B26B-9EE22BF10003}" type="slidenum">
              <a:rPr b="0" lang="en-US" sz="1200" spc="-1" strike="noStrike">
                <a:solidFill>
                  <a:srgbClr val="8b8b8b"/>
                </a:solidFill>
                <a:latin typeface="Calibri"/>
              </a:rPr>
              <a:t>20</a:t>
            </a:fld>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9" name="CustomShape 1"/>
          <p:cNvSpPr/>
          <p:nvPr/>
        </p:nvSpPr>
        <p:spPr>
          <a:xfrm>
            <a:off x="533520" y="152280"/>
            <a:ext cx="8381160" cy="68508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en-US" sz="3600" spc="-1" strike="noStrike" u="sng">
                <a:solidFill>
                  <a:srgbClr val="000000"/>
                </a:solidFill>
                <a:uFillTx/>
                <a:latin typeface="Arial"/>
                <a:ea typeface="ＭＳ Ｐゴシック"/>
              </a:rPr>
              <a:t>Event-Related Data at 2 Voxels</a:t>
            </a:r>
            <a:endParaRPr b="0" lang="en-US" sz="3600" spc="-1" strike="noStrike">
              <a:latin typeface="Arial"/>
            </a:endParaRPr>
          </a:p>
        </p:txBody>
      </p:sp>
      <p:pic>
        <p:nvPicPr>
          <p:cNvPr id="410" name="Picture 4" descr=""/>
          <p:cNvPicPr/>
          <p:nvPr/>
        </p:nvPicPr>
        <p:blipFill>
          <a:blip r:embed="rId1"/>
          <a:stretch/>
        </p:blipFill>
        <p:spPr>
          <a:xfrm>
            <a:off x="44280" y="838080"/>
            <a:ext cx="9099000" cy="2944080"/>
          </a:xfrm>
          <a:prstGeom prst="rect">
            <a:avLst/>
          </a:prstGeom>
          <a:ln>
            <a:noFill/>
          </a:ln>
        </p:spPr>
      </p:pic>
      <p:pic>
        <p:nvPicPr>
          <p:cNvPr id="411" name="Picture 5" descr=""/>
          <p:cNvPicPr/>
          <p:nvPr/>
        </p:nvPicPr>
        <p:blipFill>
          <a:blip r:embed="rId2"/>
          <a:stretch/>
        </p:blipFill>
        <p:spPr>
          <a:xfrm>
            <a:off x="0" y="3319560"/>
            <a:ext cx="9093960" cy="2936160"/>
          </a:xfrm>
          <a:prstGeom prst="rect">
            <a:avLst/>
          </a:prstGeom>
          <a:ln>
            <a:noFill/>
          </a:ln>
        </p:spPr>
      </p:pic>
      <p:sp>
        <p:nvSpPr>
          <p:cNvPr id="412" name="CustomShape 2"/>
          <p:cNvSpPr/>
          <p:nvPr/>
        </p:nvSpPr>
        <p:spPr>
          <a:xfrm>
            <a:off x="952200" y="2895480"/>
            <a:ext cx="3087360" cy="274320"/>
          </a:xfrm>
          <a:prstGeom prst="rect">
            <a:avLst/>
          </a:prstGeom>
          <a:noFill/>
          <a:ln w="6480">
            <a:solidFill>
              <a:srgbClr val="0000ff"/>
            </a:solidFill>
            <a:miter/>
          </a:ln>
        </p:spPr>
        <p:style>
          <a:lnRef idx="0"/>
          <a:fillRef idx="0"/>
          <a:effectRef idx="0"/>
          <a:fontRef idx="minor"/>
        </p:style>
        <p:txBody>
          <a:bodyPr wrap="none" lIns="45720" rIns="45720" tIns="0" bIns="0">
            <a:spAutoFit/>
          </a:bodyPr>
          <a:p>
            <a:pPr>
              <a:lnSpc>
                <a:spcPct val="100000"/>
              </a:lnSpc>
            </a:pPr>
            <a:r>
              <a:rPr b="1" lang="en-US" sz="1800" spc="-1" strike="noStrike">
                <a:solidFill>
                  <a:srgbClr val="0000ff"/>
                </a:solidFill>
                <a:latin typeface="Arial"/>
                <a:ea typeface="ＭＳ Ｐゴシック"/>
              </a:rPr>
              <a:t>correlation with ideal = 0.56</a:t>
            </a:r>
            <a:endParaRPr b="0" lang="en-US" sz="1800" spc="-1" strike="noStrike">
              <a:latin typeface="Arial"/>
            </a:endParaRPr>
          </a:p>
        </p:txBody>
      </p:sp>
      <p:sp>
        <p:nvSpPr>
          <p:cNvPr id="413" name="CustomShape 3"/>
          <p:cNvSpPr/>
          <p:nvPr/>
        </p:nvSpPr>
        <p:spPr>
          <a:xfrm>
            <a:off x="2780280" y="5486400"/>
            <a:ext cx="3238200" cy="274320"/>
          </a:xfrm>
          <a:prstGeom prst="rect">
            <a:avLst/>
          </a:prstGeom>
          <a:noFill/>
          <a:ln w="6480">
            <a:solidFill>
              <a:srgbClr val="0000ff"/>
            </a:solidFill>
            <a:miter/>
          </a:ln>
        </p:spPr>
        <p:style>
          <a:lnRef idx="0"/>
          <a:fillRef idx="0"/>
          <a:effectRef idx="0"/>
          <a:fontRef idx="minor"/>
        </p:style>
        <p:txBody>
          <a:bodyPr wrap="none" lIns="45720" rIns="45720" tIns="0" bIns="0">
            <a:spAutoFit/>
          </a:bodyPr>
          <a:p>
            <a:pPr>
              <a:lnSpc>
                <a:spcPct val="100000"/>
              </a:lnSpc>
            </a:pPr>
            <a:r>
              <a:rPr b="1" lang="en-US" sz="1800" spc="-1" strike="noStrike">
                <a:solidFill>
                  <a:srgbClr val="0000ff"/>
                </a:solidFill>
                <a:latin typeface="Arial"/>
                <a:ea typeface="ＭＳ Ｐゴシック"/>
              </a:rPr>
              <a:t>correlation with ideal = –</a:t>
            </a:r>
            <a:r>
              <a:rPr b="1" lang="en-US" sz="700" spc="-1" strike="noStrike">
                <a:solidFill>
                  <a:srgbClr val="0000ff"/>
                </a:solidFill>
                <a:latin typeface="Arial"/>
                <a:ea typeface="ＭＳ Ｐゴシック"/>
              </a:rPr>
              <a:t> </a:t>
            </a:r>
            <a:r>
              <a:rPr b="1" lang="en-US" sz="1800" spc="-1" strike="noStrike">
                <a:solidFill>
                  <a:srgbClr val="0000ff"/>
                </a:solidFill>
                <a:latin typeface="Arial"/>
                <a:ea typeface="ＭＳ Ｐゴシック"/>
              </a:rPr>
              <a:t>0.01</a:t>
            </a:r>
            <a:endParaRPr b="0" lang="en-US" sz="1800" spc="-1" strike="noStrike">
              <a:latin typeface="Arial"/>
            </a:endParaRPr>
          </a:p>
        </p:txBody>
      </p:sp>
      <p:sp>
        <p:nvSpPr>
          <p:cNvPr id="414" name="CustomShape 4"/>
          <p:cNvSpPr/>
          <p:nvPr/>
        </p:nvSpPr>
        <p:spPr>
          <a:xfrm>
            <a:off x="1001520" y="6375240"/>
            <a:ext cx="7398720" cy="394920"/>
          </a:xfrm>
          <a:prstGeom prst="rect">
            <a:avLst/>
          </a:prstGeom>
          <a:noFill/>
          <a:ln w="38160">
            <a:solidFill>
              <a:srgbClr val="ff011c"/>
            </a:solidFill>
            <a:miter/>
          </a:ln>
        </p:spPr>
        <p:style>
          <a:lnRef idx="0"/>
          <a:fillRef idx="0"/>
          <a:effectRef idx="0"/>
          <a:fontRef idx="minor"/>
        </p:style>
        <p:txBody>
          <a:bodyPr wrap="none" lIns="90000" rIns="90000" tIns="45000" bIns="45000">
            <a:spAutoFit/>
          </a:bodyPr>
          <a:p>
            <a:pPr>
              <a:lnSpc>
                <a:spcPct val="100000"/>
              </a:lnSpc>
            </a:pPr>
            <a:r>
              <a:rPr b="0" lang="en-US" sz="2000" spc="-1" strike="noStrike">
                <a:solidFill>
                  <a:srgbClr val="000000"/>
                </a:solidFill>
                <a:latin typeface="Arial"/>
                <a:ea typeface="ＭＳ Ｐゴシック"/>
              </a:rPr>
              <a:t>Lesson: ER-FMRI activation is not obvious via casual inspection</a:t>
            </a:r>
            <a:endParaRPr b="0" lang="en-US" sz="2000" spc="-1" strike="noStrike">
              <a:latin typeface="Arial"/>
            </a:endParaRPr>
          </a:p>
        </p:txBody>
      </p:sp>
      <p:sp>
        <p:nvSpPr>
          <p:cNvPr id="415" name="CustomShape 5"/>
          <p:cNvSpPr/>
          <p:nvPr/>
        </p:nvSpPr>
        <p:spPr>
          <a:xfrm>
            <a:off x="4415400" y="2966400"/>
            <a:ext cx="1459800" cy="243360"/>
          </a:xfrm>
          <a:prstGeom prst="rect">
            <a:avLst/>
          </a:prstGeom>
          <a:noFill/>
          <a:ln w="6480">
            <a:solidFill>
              <a:srgbClr val="0000ff"/>
            </a:solidFill>
            <a:miter/>
          </a:ln>
        </p:spPr>
        <p:style>
          <a:lnRef idx="0"/>
          <a:fillRef idx="0"/>
          <a:effectRef idx="0"/>
          <a:fontRef idx="minor"/>
        </p:style>
        <p:txBody>
          <a:bodyPr wrap="none" lIns="0" rIns="0" tIns="0" bIns="0">
            <a:spAutoFit/>
          </a:bodyPr>
          <a:p>
            <a:pPr>
              <a:lnSpc>
                <a:spcPct val="100000"/>
              </a:lnSpc>
            </a:pPr>
            <a:r>
              <a:rPr b="1" lang="en-US" sz="1600" spc="-1" strike="noStrike">
                <a:solidFill>
                  <a:srgbClr val="008000"/>
                </a:solidFill>
                <a:latin typeface="Arial"/>
                <a:ea typeface="ＭＳ Ｐゴシック"/>
              </a:rPr>
              <a:t>Voxel activated</a:t>
            </a:r>
            <a:endParaRPr b="0" lang="en-US" sz="1600" spc="-1" strike="noStrike">
              <a:latin typeface="Arial"/>
            </a:endParaRPr>
          </a:p>
        </p:txBody>
      </p:sp>
      <p:sp>
        <p:nvSpPr>
          <p:cNvPr id="416" name="CustomShape 6"/>
          <p:cNvSpPr/>
          <p:nvPr/>
        </p:nvSpPr>
        <p:spPr>
          <a:xfrm>
            <a:off x="3691440" y="4298760"/>
            <a:ext cx="1829880" cy="243360"/>
          </a:xfrm>
          <a:prstGeom prst="rect">
            <a:avLst/>
          </a:prstGeom>
          <a:noFill/>
          <a:ln w="6480">
            <a:solidFill>
              <a:srgbClr val="0000ff"/>
            </a:solidFill>
            <a:miter/>
          </a:ln>
        </p:spPr>
        <p:style>
          <a:lnRef idx="0"/>
          <a:fillRef idx="0"/>
          <a:effectRef idx="0"/>
          <a:fontRef idx="minor"/>
        </p:style>
        <p:txBody>
          <a:bodyPr wrap="none" lIns="0" rIns="0" tIns="0" bIns="0">
            <a:spAutoFit/>
          </a:bodyPr>
          <a:p>
            <a:pPr>
              <a:lnSpc>
                <a:spcPct val="100000"/>
              </a:lnSpc>
            </a:pPr>
            <a:r>
              <a:rPr b="1" lang="en-US" sz="1600" spc="-1" strike="noStrike">
                <a:solidFill>
                  <a:srgbClr val="008000"/>
                </a:solidFill>
                <a:latin typeface="Arial"/>
                <a:ea typeface="ＭＳ Ｐゴシック"/>
              </a:rPr>
              <a:t>Voxel not activated</a:t>
            </a:r>
            <a:endParaRPr b="0" lang="en-US" sz="1600" spc="-1" strike="noStrike">
              <a:latin typeface="Arial"/>
            </a:endParaRPr>
          </a:p>
        </p:txBody>
      </p:sp>
      <p:sp>
        <p:nvSpPr>
          <p:cNvPr id="417" name="CustomShape 7"/>
          <p:cNvSpPr/>
          <p:nvPr/>
        </p:nvSpPr>
        <p:spPr>
          <a:xfrm>
            <a:off x="6553080" y="6356520"/>
            <a:ext cx="2133000" cy="36432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636E7148-53E6-4011-A72F-981C06693558}" type="slidenum">
              <a:rPr b="0" lang="en-US" sz="1200" spc="-1" strike="noStrike">
                <a:solidFill>
                  <a:srgbClr val="8b8b8b"/>
                </a:solidFill>
                <a:latin typeface="Calibri"/>
              </a:rPr>
              <a:t>20</a:t>
            </a:fld>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8" name="CustomShape 1"/>
          <p:cNvSpPr/>
          <p:nvPr/>
        </p:nvSpPr>
        <p:spPr>
          <a:xfrm>
            <a:off x="76320" y="152280"/>
            <a:ext cx="9066960" cy="76140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en-US" sz="3600" spc="-1" strike="noStrike">
                <a:solidFill>
                  <a:srgbClr val="000000"/>
                </a:solidFill>
                <a:latin typeface="Palatino"/>
                <a:ea typeface="ＭＳ Ｐゴシック"/>
              </a:rPr>
              <a:t>BOLD Response</a:t>
            </a:r>
            <a:endParaRPr b="0" lang="en-US" sz="3600" spc="-1" strike="noStrike">
              <a:latin typeface="Arial"/>
            </a:endParaRPr>
          </a:p>
        </p:txBody>
      </p:sp>
      <p:sp>
        <p:nvSpPr>
          <p:cNvPr id="419" name="CustomShape 2"/>
          <p:cNvSpPr/>
          <p:nvPr/>
        </p:nvSpPr>
        <p:spPr>
          <a:xfrm>
            <a:off x="76320" y="773640"/>
            <a:ext cx="8838360" cy="5934240"/>
          </a:xfrm>
          <a:prstGeom prst="rect">
            <a:avLst/>
          </a:prstGeom>
          <a:noFill/>
          <a:ln>
            <a:noFill/>
          </a:ln>
        </p:spPr>
        <p:style>
          <a:lnRef idx="0"/>
          <a:fillRef idx="0"/>
          <a:effectRef idx="0"/>
          <a:fontRef idx="minor"/>
        </p:style>
        <p:txBody>
          <a:bodyPr lIns="90000" rIns="90000" tIns="45000" bIns="45000">
            <a:noAutofit/>
          </a:bodyPr>
          <a:p>
            <a:pPr marL="343080" indent="-342360">
              <a:lnSpc>
                <a:spcPct val="95000"/>
              </a:lnSpc>
              <a:spcBef>
                <a:spcPts val="400"/>
              </a:spcBef>
              <a:buClr>
                <a:srgbClr val="000000"/>
              </a:buClr>
              <a:buFont typeface="Arial"/>
              <a:buChar char="•"/>
            </a:pPr>
            <a:r>
              <a:rPr b="0" lang="en-US" sz="2500" spc="-1" strike="noStrike">
                <a:solidFill>
                  <a:srgbClr val="000000"/>
                </a:solidFill>
                <a:latin typeface="Palatino"/>
                <a:ea typeface="ＭＳ Ｐゴシック"/>
              </a:rPr>
              <a:t>Hemodynamic response (</a:t>
            </a:r>
            <a:r>
              <a:rPr b="1" lang="en-US" sz="2500" spc="-1" strike="noStrike">
                <a:solidFill>
                  <a:srgbClr val="0000ff"/>
                </a:solidFill>
                <a:latin typeface="Palatino"/>
                <a:ea typeface="ＭＳ Ｐゴシック"/>
              </a:rPr>
              <a:t>HDR</a:t>
            </a:r>
            <a:r>
              <a:rPr b="0" lang="en-US" sz="2500" spc="-1" strike="noStrike">
                <a:solidFill>
                  <a:srgbClr val="000000"/>
                </a:solidFill>
                <a:latin typeface="Palatino"/>
                <a:ea typeface="ＭＳ Ｐゴシック"/>
              </a:rPr>
              <a:t>)</a:t>
            </a:r>
            <a:endParaRPr b="0" lang="en-US" sz="2500" spc="-1" strike="noStrike">
              <a:latin typeface="Arial"/>
            </a:endParaRPr>
          </a:p>
          <a:p>
            <a:pPr lvl="1" marL="743040" indent="-285120">
              <a:lnSpc>
                <a:spcPct val="95000"/>
              </a:lnSpc>
              <a:spcBef>
                <a:spcPts val="400"/>
              </a:spcBef>
              <a:buClr>
                <a:srgbClr val="000000"/>
              </a:buClr>
              <a:buFont typeface="Wingdings" charset="2"/>
              <a:buChar char=""/>
            </a:pPr>
            <a:r>
              <a:rPr b="0" lang="en-US" sz="2500" spc="-1" strike="noStrike">
                <a:solidFill>
                  <a:srgbClr val="000000"/>
                </a:solidFill>
                <a:latin typeface="Palatino"/>
                <a:ea typeface="ＭＳ Ｐゴシック"/>
              </a:rPr>
              <a:t>Brain+FMRI response to stimulus/task/condition</a:t>
            </a:r>
            <a:endParaRPr b="0" lang="en-US" sz="2500" spc="-1" strike="noStrike">
              <a:latin typeface="Arial"/>
            </a:endParaRPr>
          </a:p>
          <a:p>
            <a:pPr lvl="1" marL="743040" indent="-285120">
              <a:lnSpc>
                <a:spcPct val="95000"/>
              </a:lnSpc>
              <a:spcBef>
                <a:spcPts val="400"/>
              </a:spcBef>
              <a:buClr>
                <a:srgbClr val="000000"/>
              </a:buClr>
              <a:buFont typeface="Wingdings" charset="2"/>
              <a:buChar char=""/>
            </a:pPr>
            <a:r>
              <a:rPr b="0" lang="en-US" sz="2500" spc="-1" strike="noStrike">
                <a:solidFill>
                  <a:srgbClr val="000000"/>
                </a:solidFill>
                <a:latin typeface="Palatino"/>
                <a:ea typeface="ＭＳ Ｐゴシック"/>
              </a:rPr>
              <a:t>Indirect measure of neural response: brain activation</a:t>
            </a:r>
            <a:r>
              <a:rPr b="0" lang="en-US" sz="2500" spc="-1" strike="noStrike">
                <a:solidFill>
                  <a:srgbClr val="800000"/>
                </a:solidFill>
                <a:latin typeface="Wingdings"/>
                <a:ea typeface="Wingdings"/>
              </a:rPr>
              <a:t></a:t>
            </a:r>
            <a:r>
              <a:rPr b="0" lang="en-US" sz="2500" spc="-1" strike="noStrike">
                <a:solidFill>
                  <a:srgbClr val="000000"/>
                </a:solidFill>
                <a:latin typeface="Palatino"/>
                <a:ea typeface="ＭＳ Ｐゴシック"/>
              </a:rPr>
              <a:t> changes in blood oxygen</a:t>
            </a:r>
            <a:r>
              <a:rPr b="0" lang="en-US" sz="2500" spc="-1" strike="noStrike">
                <a:solidFill>
                  <a:srgbClr val="800000"/>
                </a:solidFill>
                <a:latin typeface="Wingdings"/>
                <a:ea typeface="Wingdings"/>
              </a:rPr>
              <a:t></a:t>
            </a:r>
            <a:r>
              <a:rPr b="0" lang="en-US" sz="2500" spc="-1" strike="noStrike">
                <a:solidFill>
                  <a:srgbClr val="000000"/>
                </a:solidFill>
                <a:latin typeface="Palatino"/>
                <a:ea typeface="ＭＳ Ｐゴシック"/>
              </a:rPr>
              <a:t>changes in FMRI signal</a:t>
            </a:r>
            <a:endParaRPr b="0" lang="en-US" sz="2500" spc="-1" strike="noStrike">
              <a:latin typeface="Arial"/>
            </a:endParaRPr>
          </a:p>
          <a:p>
            <a:pPr marL="343080" indent="-342360">
              <a:lnSpc>
                <a:spcPct val="95000"/>
              </a:lnSpc>
              <a:spcBef>
                <a:spcPts val="400"/>
              </a:spcBef>
              <a:buClr>
                <a:srgbClr val="000000"/>
              </a:buClr>
              <a:buFont typeface="Arial"/>
              <a:buChar char="•"/>
            </a:pPr>
            <a:r>
              <a:rPr b="0" lang="en-US" sz="2500" spc="-1" strike="noStrike">
                <a:solidFill>
                  <a:srgbClr val="000000"/>
                </a:solidFill>
                <a:latin typeface="Palatino"/>
                <a:ea typeface="ＭＳ Ｐゴシック"/>
              </a:rPr>
              <a:t>Hemodynamic response function (</a:t>
            </a:r>
            <a:r>
              <a:rPr b="1" lang="en-US" sz="2500" spc="-1" strike="noStrike">
                <a:solidFill>
                  <a:srgbClr val="0000ff"/>
                </a:solidFill>
                <a:latin typeface="Palatino"/>
                <a:ea typeface="ＭＳ Ｐゴシック"/>
              </a:rPr>
              <a:t>HRF</a:t>
            </a:r>
            <a:r>
              <a:rPr b="0" lang="en-US" sz="2500" spc="-1" strike="noStrike">
                <a:solidFill>
                  <a:srgbClr val="000000"/>
                </a:solidFill>
                <a:latin typeface="Palatino"/>
                <a:ea typeface="ＭＳ Ｐゴシック"/>
              </a:rPr>
              <a:t>)</a:t>
            </a:r>
            <a:endParaRPr b="0" lang="en-US" sz="2500" spc="-1" strike="noStrike">
              <a:latin typeface="Arial"/>
            </a:endParaRPr>
          </a:p>
          <a:p>
            <a:pPr lvl="1" marL="743040" indent="-285120">
              <a:lnSpc>
                <a:spcPct val="95000"/>
              </a:lnSpc>
              <a:spcBef>
                <a:spcPts val="400"/>
              </a:spcBef>
              <a:buClr>
                <a:srgbClr val="000000"/>
              </a:buClr>
              <a:buFont typeface="Wingdings" charset="2"/>
              <a:buChar char=""/>
            </a:pPr>
            <a:r>
              <a:rPr b="0" lang="en-US" sz="2500" spc="-1" strike="noStrike">
                <a:solidFill>
                  <a:srgbClr val="000000"/>
                </a:solidFill>
                <a:latin typeface="Palatino"/>
                <a:ea typeface="ＭＳ Ｐゴシック"/>
              </a:rPr>
              <a:t>Mathematical formulation/idealization of HDR for </a:t>
            </a:r>
            <a:r>
              <a:rPr b="1" i="1" lang="en-US" sz="2500" spc="-1" strike="noStrike">
                <a:solidFill>
                  <a:srgbClr val="000000"/>
                </a:solidFill>
                <a:latin typeface="Palatino"/>
                <a:ea typeface="ＭＳ Ｐゴシック"/>
              </a:rPr>
              <a:t>one</a:t>
            </a:r>
            <a:r>
              <a:rPr b="0" lang="en-US" sz="2500" spc="-1" strike="noStrike">
                <a:solidFill>
                  <a:srgbClr val="000000"/>
                </a:solidFill>
                <a:latin typeface="Palatino"/>
                <a:ea typeface="ＭＳ Ｐゴシック"/>
              </a:rPr>
              <a:t> full stimulus interval</a:t>
            </a:r>
            <a:endParaRPr b="0" lang="en-US" sz="2500" spc="-1" strike="noStrike">
              <a:latin typeface="Arial"/>
            </a:endParaRPr>
          </a:p>
          <a:p>
            <a:pPr lvl="1" marL="743040" indent="-285120">
              <a:lnSpc>
                <a:spcPct val="95000"/>
              </a:lnSpc>
              <a:spcBef>
                <a:spcPts val="400"/>
              </a:spcBef>
              <a:buClr>
                <a:srgbClr val="000000"/>
              </a:buClr>
              <a:buFont typeface="Wingdings" charset="2"/>
              <a:buChar char=""/>
            </a:pPr>
            <a:r>
              <a:rPr b="0" lang="en-US" sz="2500" spc="-1" strike="noStrike">
                <a:solidFill>
                  <a:srgbClr val="000000"/>
                </a:solidFill>
                <a:latin typeface="Palatino"/>
                <a:ea typeface="ＭＳ Ｐゴシック"/>
              </a:rPr>
              <a:t>HRF bridges between neural response (what we like) and BOLD signal (what we measure)</a:t>
            </a:r>
            <a:endParaRPr b="0" lang="en-US" sz="2500" spc="-1" strike="noStrike">
              <a:latin typeface="Arial"/>
            </a:endParaRPr>
          </a:p>
          <a:p>
            <a:pPr marL="343080" indent="-342360">
              <a:lnSpc>
                <a:spcPct val="95000"/>
              </a:lnSpc>
              <a:spcBef>
                <a:spcPts val="400"/>
              </a:spcBef>
              <a:buClr>
                <a:srgbClr val="000000"/>
              </a:buClr>
              <a:buFont typeface="Arial"/>
              <a:buChar char="•"/>
            </a:pPr>
            <a:r>
              <a:rPr b="0" lang="en-US" sz="2500" spc="-1" strike="noStrike">
                <a:solidFill>
                  <a:srgbClr val="000000"/>
                </a:solidFill>
                <a:latin typeface="Palatino"/>
                <a:ea typeface="ＭＳ Ｐゴシック"/>
              </a:rPr>
              <a:t>How to build the bridge?</a:t>
            </a:r>
            <a:endParaRPr b="0" lang="en-US" sz="2500" spc="-1" strike="noStrike">
              <a:latin typeface="Arial"/>
            </a:endParaRPr>
          </a:p>
          <a:p>
            <a:pPr lvl="1" marL="743040" indent="-285120">
              <a:lnSpc>
                <a:spcPct val="95000"/>
              </a:lnSpc>
              <a:spcBef>
                <a:spcPts val="400"/>
              </a:spcBef>
              <a:buClr>
                <a:srgbClr val="000000"/>
              </a:buClr>
              <a:buFont typeface="Wingdings" charset="2"/>
              <a:buChar char=""/>
            </a:pPr>
            <a:r>
              <a:rPr b="0" lang="en-US" sz="2500" spc="-1" strike="noStrike">
                <a:solidFill>
                  <a:srgbClr val="000000"/>
                </a:solidFill>
                <a:latin typeface="Palatino"/>
                <a:ea typeface="ＭＳ Ｐゴシック"/>
              </a:rPr>
              <a:t>Most simple: Assume a </a:t>
            </a:r>
            <a:r>
              <a:rPr b="0" lang="en-US" sz="2500" spc="-1" strike="noStrike" u="sng">
                <a:solidFill>
                  <a:srgbClr val="000000"/>
                </a:solidFill>
                <a:uFillTx/>
                <a:latin typeface="Palatino"/>
                <a:ea typeface="ＭＳ Ｐゴシック"/>
              </a:rPr>
              <a:t>fixed-shape</a:t>
            </a:r>
            <a:r>
              <a:rPr b="0" lang="en-US" sz="2500" spc="-1" strike="noStrike">
                <a:solidFill>
                  <a:srgbClr val="000000"/>
                </a:solidFill>
                <a:latin typeface="Palatino"/>
                <a:ea typeface="ＭＳ Ｐゴシック"/>
              </a:rPr>
              <a:t> (idealized) HRF</a:t>
            </a:r>
            <a:endParaRPr b="0" lang="en-US" sz="2500" spc="-1" strike="noStrike">
              <a:latin typeface="Arial"/>
            </a:endParaRPr>
          </a:p>
          <a:p>
            <a:pPr lvl="1" marL="743040" indent="-285120">
              <a:lnSpc>
                <a:spcPct val="95000"/>
              </a:lnSpc>
              <a:spcBef>
                <a:spcPts val="400"/>
              </a:spcBef>
              <a:buClr>
                <a:srgbClr val="000000"/>
              </a:buClr>
              <a:buFont typeface="Wingdings" charset="2"/>
              <a:buChar char=""/>
            </a:pPr>
            <a:r>
              <a:rPr b="0" lang="en-US" sz="2500" spc="-1" strike="noStrike">
                <a:solidFill>
                  <a:srgbClr val="000000"/>
                </a:solidFill>
                <a:latin typeface="Palatino"/>
                <a:ea typeface="ＭＳ Ｐゴシック"/>
              </a:rPr>
              <a:t>Most complex: No assumption about HDR shape</a:t>
            </a:r>
            <a:endParaRPr b="0" lang="en-US" sz="2500" spc="-1" strike="noStrike">
              <a:latin typeface="Arial"/>
            </a:endParaRPr>
          </a:p>
          <a:p>
            <a:pPr lvl="2" marL="1143000" indent="-227880">
              <a:lnSpc>
                <a:spcPct val="95000"/>
              </a:lnSpc>
              <a:spcBef>
                <a:spcPts val="400"/>
              </a:spcBef>
              <a:buClr>
                <a:srgbClr val="000000"/>
              </a:buClr>
              <a:buFont typeface="Wingdings" charset="2"/>
              <a:buChar char=""/>
            </a:pPr>
            <a:r>
              <a:rPr b="0" lang="en-US" sz="2300" spc="-1" strike="noStrike">
                <a:solidFill>
                  <a:srgbClr val="000000"/>
                </a:solidFill>
                <a:latin typeface="Palatino"/>
                <a:ea typeface="ＭＳ Ｐゴシック"/>
              </a:rPr>
              <a:t> </a:t>
            </a:r>
            <a:r>
              <a:rPr b="0" lang="en-US" sz="2300" spc="-1" strike="noStrike">
                <a:solidFill>
                  <a:srgbClr val="000000"/>
                </a:solidFill>
                <a:latin typeface="Palatino"/>
                <a:ea typeface="ＭＳ Ｐゴシック"/>
              </a:rPr>
              <a:t>Basis function expansion of HRF shape and size</a:t>
            </a:r>
            <a:endParaRPr b="0" lang="en-US" sz="2300" spc="-1" strike="noStrike">
              <a:latin typeface="Arial"/>
            </a:endParaRPr>
          </a:p>
          <a:p>
            <a:pPr lvl="1" marL="743040" indent="-285120">
              <a:lnSpc>
                <a:spcPct val="95000"/>
              </a:lnSpc>
              <a:spcBef>
                <a:spcPts val="400"/>
              </a:spcBef>
              <a:buClr>
                <a:srgbClr val="000000"/>
              </a:buClr>
              <a:buFont typeface="Wingdings" charset="2"/>
              <a:buChar char=""/>
            </a:pPr>
            <a:r>
              <a:rPr b="0" lang="en-US" sz="2500" spc="-1" strike="noStrike">
                <a:solidFill>
                  <a:srgbClr val="000000"/>
                </a:solidFill>
                <a:latin typeface="Palatino"/>
                <a:ea typeface="ＭＳ Ｐゴシック"/>
              </a:rPr>
              <a:t>In the middle: 1 major fixed shape + a little space for shape adjustment</a:t>
            </a:r>
            <a:endParaRPr b="0" lang="en-US" sz="2500" spc="-1" strike="noStrike">
              <a:latin typeface="Arial"/>
            </a:endParaRPr>
          </a:p>
          <a:p>
            <a:pPr>
              <a:lnSpc>
                <a:spcPct val="95000"/>
              </a:lnSpc>
              <a:spcBef>
                <a:spcPts val="400"/>
              </a:spcBef>
              <a:tabLst>
                <a:tab algn="l" pos="0"/>
              </a:tabLst>
            </a:pPr>
            <a:endParaRPr b="0" lang="en-US" sz="2500" spc="-1" strike="noStrike">
              <a:latin typeface="Arial"/>
            </a:endParaRPr>
          </a:p>
        </p:txBody>
      </p:sp>
      <p:sp>
        <p:nvSpPr>
          <p:cNvPr id="420" name="CustomShape 3"/>
          <p:cNvSpPr/>
          <p:nvPr/>
        </p:nvSpPr>
        <p:spPr>
          <a:xfrm>
            <a:off x="6553080" y="6356520"/>
            <a:ext cx="2133000" cy="36432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25A050A0-2C9B-4FA0-8D63-FCA218BC9F52}" type="slidenum">
              <a:rPr b="0" lang="en-US" sz="1200" spc="-1" strike="noStrike">
                <a:solidFill>
                  <a:srgbClr val="8b8b8b"/>
                </a:solidFill>
                <a:latin typeface="Calibri"/>
              </a:rPr>
              <a:t>20</a:t>
            </a:fld>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1" name="CustomShape 1"/>
          <p:cNvSpPr/>
          <p:nvPr/>
        </p:nvSpPr>
        <p:spPr>
          <a:xfrm>
            <a:off x="76320" y="152280"/>
            <a:ext cx="9066960" cy="76140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en-US" sz="3600" spc="-1" strike="noStrike">
                <a:solidFill>
                  <a:srgbClr val="000000"/>
                </a:solidFill>
                <a:latin typeface="Palatino"/>
                <a:ea typeface="ＭＳ Ｐゴシック"/>
              </a:rPr>
              <a:t>Fixed-Shape HRF – 1 s Stimulus</a:t>
            </a:r>
            <a:endParaRPr b="0" lang="en-US" sz="3600" spc="-1" strike="noStrike">
              <a:latin typeface="Arial"/>
            </a:endParaRPr>
          </a:p>
        </p:txBody>
      </p:sp>
      <p:sp>
        <p:nvSpPr>
          <p:cNvPr id="422" name="CustomShape 2"/>
          <p:cNvSpPr/>
          <p:nvPr/>
        </p:nvSpPr>
        <p:spPr>
          <a:xfrm>
            <a:off x="228600" y="888840"/>
            <a:ext cx="8686080" cy="5819040"/>
          </a:xfrm>
          <a:prstGeom prst="rect">
            <a:avLst/>
          </a:prstGeom>
          <a:noFill/>
          <a:ln>
            <a:noFill/>
          </a:ln>
        </p:spPr>
        <p:style>
          <a:lnRef idx="0"/>
          <a:fillRef idx="0"/>
          <a:effectRef idx="0"/>
          <a:fontRef idx="minor"/>
        </p:style>
        <p:txBody>
          <a:bodyPr lIns="90000" rIns="90000" tIns="45000" bIns="45000">
            <a:normAutofit/>
          </a:bodyPr>
          <a:p>
            <a:pPr marL="343080" indent="-342360">
              <a:lnSpc>
                <a:spcPct val="100000"/>
              </a:lnSpc>
              <a:spcBef>
                <a:spcPts val="479"/>
              </a:spcBef>
              <a:buClr>
                <a:srgbClr val="000000"/>
              </a:buClr>
              <a:buFont typeface="Arial"/>
              <a:buChar char="•"/>
            </a:pPr>
            <a:r>
              <a:rPr b="0" lang="en-US" sz="2400" spc="-1" strike="noStrike">
                <a:solidFill>
                  <a:srgbClr val="000000"/>
                </a:solidFill>
                <a:latin typeface="Palatino"/>
                <a:ea typeface="ＭＳ Ｐゴシック"/>
              </a:rPr>
              <a:t>Assume a </a:t>
            </a:r>
            <a:r>
              <a:rPr b="0" lang="en-US" sz="2400" spc="-1" strike="noStrike" u="sng">
                <a:solidFill>
                  <a:srgbClr val="000000"/>
                </a:solidFill>
                <a:uFillTx/>
                <a:latin typeface="Palatino"/>
                <a:ea typeface="ＭＳ Ｐゴシック"/>
              </a:rPr>
              <a:t>fixed shape</a:t>
            </a:r>
            <a:r>
              <a:rPr b="0" lang="en-US" sz="2400" spc="-1" strike="noStrike">
                <a:solidFill>
                  <a:srgbClr val="000000"/>
                </a:solidFill>
                <a:latin typeface="Palatino"/>
                <a:ea typeface="ＭＳ Ｐゴシック"/>
              </a:rPr>
              <a:t> </a:t>
            </a:r>
            <a:r>
              <a:rPr b="0" i="1" lang="en-US" sz="2400" spc="-1" strike="noStrike">
                <a:solidFill>
                  <a:srgbClr val="0000ff"/>
                </a:solidFill>
                <a:latin typeface="Palatino"/>
                <a:ea typeface="ＭＳ Ｐゴシック"/>
              </a:rPr>
              <a:t>h</a:t>
            </a:r>
            <a:r>
              <a:rPr b="0" lang="en-US" sz="2400" spc="-1" strike="noStrike">
                <a:solidFill>
                  <a:srgbClr val="0000ff"/>
                </a:solidFill>
                <a:latin typeface="Palatino"/>
                <a:ea typeface="ＭＳ Ｐゴシック"/>
              </a:rPr>
              <a:t>(</a:t>
            </a:r>
            <a:r>
              <a:rPr b="0" i="1" lang="en-US" sz="2400" spc="-1" strike="noStrike">
                <a:solidFill>
                  <a:srgbClr val="0000ff"/>
                </a:solidFill>
                <a:latin typeface="Palatino"/>
                <a:ea typeface="ＭＳ Ｐゴシック"/>
              </a:rPr>
              <a:t>t</a:t>
            </a:r>
            <a:r>
              <a:rPr b="0" lang="en-US" sz="2400" spc="-1" strike="noStrike">
                <a:solidFill>
                  <a:srgbClr val="0000ff"/>
                </a:solidFill>
                <a:latin typeface="Palatino"/>
                <a:ea typeface="ＭＳ Ｐゴシック"/>
              </a:rPr>
              <a:t>)</a:t>
            </a:r>
            <a:r>
              <a:rPr b="0" lang="en-US" sz="2400" spc="-1" strike="noStrike">
                <a:solidFill>
                  <a:srgbClr val="000000"/>
                </a:solidFill>
                <a:latin typeface="Palatino"/>
                <a:ea typeface="ＭＳ Ｐゴシック"/>
              </a:rPr>
              <a:t> for HRF to an </a:t>
            </a:r>
            <a:r>
              <a:rPr b="1" lang="en-US" sz="2400" spc="-1" strike="noStrike">
                <a:solidFill>
                  <a:srgbClr val="008000"/>
                </a:solidFill>
                <a:latin typeface="Palatino"/>
                <a:ea typeface="ＭＳ Ｐゴシック"/>
              </a:rPr>
              <a:t>instantaneous</a:t>
            </a:r>
            <a:r>
              <a:rPr b="0" lang="en-US" sz="2400" spc="-1" strike="noStrike">
                <a:solidFill>
                  <a:srgbClr val="000000"/>
                </a:solidFill>
                <a:latin typeface="Palatino"/>
                <a:ea typeface="ＭＳ Ｐゴシック"/>
              </a:rPr>
              <a:t> </a:t>
            </a:r>
            <a:r>
              <a:rPr b="0" lang="en-US" sz="2000" spc="-1" strike="noStrike">
                <a:solidFill>
                  <a:srgbClr val="000000"/>
                </a:solidFill>
                <a:latin typeface="Palatino"/>
                <a:ea typeface="ＭＳ Ｐゴシック"/>
              </a:rPr>
              <a:t>(very short) </a:t>
            </a:r>
            <a:r>
              <a:rPr b="0" lang="en-US" sz="2400" spc="-1" strike="noStrike">
                <a:solidFill>
                  <a:srgbClr val="000000"/>
                </a:solidFill>
                <a:latin typeface="Palatino"/>
                <a:ea typeface="ＭＳ Ｐゴシック"/>
              </a:rPr>
              <a:t>stimulus: impulse response function (</a:t>
            </a:r>
            <a:r>
              <a:rPr b="1" lang="en-US" sz="2400" spc="-1" strike="noStrike">
                <a:solidFill>
                  <a:srgbClr val="0000ff"/>
                </a:solidFill>
                <a:latin typeface="Palatino"/>
                <a:ea typeface="ＭＳ Ｐゴシック"/>
              </a:rPr>
              <a:t>IRF</a:t>
            </a:r>
            <a:r>
              <a:rPr b="0" lang="en-US" sz="2400" spc="-1" strike="noStrike">
                <a:solidFill>
                  <a:srgbClr val="000000"/>
                </a:solidFill>
                <a:latin typeface="Palatino"/>
                <a:ea typeface="ＭＳ Ｐゴシック"/>
              </a:rPr>
              <a:t>)</a:t>
            </a:r>
            <a:endParaRPr b="0" lang="en-US" sz="2400" spc="-1" strike="noStrike">
              <a:latin typeface="Arial"/>
            </a:endParaRPr>
          </a:p>
          <a:p>
            <a:pPr lvl="1" marL="743040" indent="-285120">
              <a:lnSpc>
                <a:spcPct val="100000"/>
              </a:lnSpc>
              <a:spcBef>
                <a:spcPts val="439"/>
              </a:spcBef>
              <a:buClr>
                <a:srgbClr val="000000"/>
              </a:buClr>
              <a:buFont typeface="Wingdings" charset="2"/>
              <a:buChar char=""/>
            </a:pPr>
            <a:r>
              <a:rPr b="0" lang="en-US" sz="2200" spc="-1" strike="noStrike">
                <a:solidFill>
                  <a:srgbClr val="000000"/>
                </a:solidFill>
                <a:latin typeface="Palatino"/>
                <a:ea typeface="ＭＳ Ｐゴシック"/>
              </a:rPr>
              <a:t>GAM(</a:t>
            </a:r>
            <a:r>
              <a:rPr b="0" i="1" lang="en-US" sz="2200" spc="-1" strike="noStrike">
                <a:solidFill>
                  <a:srgbClr val="000000"/>
                </a:solidFill>
                <a:latin typeface="Palatino"/>
                <a:ea typeface="ＭＳ Ｐゴシック"/>
              </a:rPr>
              <a:t>p</a:t>
            </a:r>
            <a:r>
              <a:rPr b="0" lang="en-US" sz="2200" spc="-1" strike="noStrike">
                <a:solidFill>
                  <a:srgbClr val="000000"/>
                </a:solidFill>
                <a:latin typeface="Palatino"/>
                <a:ea typeface="ＭＳ Ｐゴシック"/>
              </a:rPr>
              <a:t>,</a:t>
            </a:r>
            <a:r>
              <a:rPr b="0" i="1" lang="en-US" sz="2200" spc="-1" strike="noStrike">
                <a:solidFill>
                  <a:srgbClr val="000000"/>
                </a:solidFill>
                <a:latin typeface="Palatino"/>
                <a:ea typeface="ＭＳ Ｐゴシック"/>
              </a:rPr>
              <a:t>q</a:t>
            </a:r>
            <a:r>
              <a:rPr b="0" lang="en-US" sz="2200" spc="-1" strike="noStrike">
                <a:solidFill>
                  <a:srgbClr val="000000"/>
                </a:solidFill>
                <a:latin typeface="Palatino"/>
                <a:ea typeface="ＭＳ Ｐゴシック"/>
              </a:rPr>
              <a:t>):  </a:t>
            </a:r>
            <a:r>
              <a:rPr b="0" i="1" lang="en-US" sz="2200" spc="-1" strike="noStrike">
                <a:solidFill>
                  <a:srgbClr val="0000ff"/>
                </a:solidFill>
                <a:latin typeface="Palatino"/>
                <a:ea typeface="ＭＳ Ｐゴシック"/>
              </a:rPr>
              <a:t>h</a:t>
            </a:r>
            <a:r>
              <a:rPr b="0" lang="en-US" sz="2200" spc="-1" strike="noStrike">
                <a:solidFill>
                  <a:srgbClr val="0000ff"/>
                </a:solidFill>
                <a:latin typeface="Palatino"/>
                <a:ea typeface="ＭＳ Ｐゴシック"/>
              </a:rPr>
              <a:t>(</a:t>
            </a:r>
            <a:r>
              <a:rPr b="0" i="1" lang="en-US" sz="2200" spc="-1" strike="noStrike">
                <a:solidFill>
                  <a:srgbClr val="0000ff"/>
                </a:solidFill>
                <a:latin typeface="Palatino"/>
                <a:ea typeface="ＭＳ Ｐゴシック"/>
              </a:rPr>
              <a:t>t</a:t>
            </a:r>
            <a:r>
              <a:rPr b="0" lang="en-US" sz="2200" spc="-1" strike="noStrike">
                <a:solidFill>
                  <a:srgbClr val="0000ff"/>
                </a:solidFill>
                <a:latin typeface="Palatino"/>
                <a:ea typeface="ＭＳ Ｐゴシック"/>
              </a:rPr>
              <a:t>) = </a:t>
            </a:r>
            <a:r>
              <a:rPr b="0" i="1" lang="en-US" sz="2200" spc="-1" strike="noStrike">
                <a:solidFill>
                  <a:srgbClr val="0000ff"/>
                </a:solidFill>
                <a:latin typeface="Palatino"/>
                <a:ea typeface="ＭＳ Ｐゴシック"/>
              </a:rPr>
              <a:t>t</a:t>
            </a:r>
            <a:r>
              <a:rPr b="0" i="1" lang="en-US" sz="1400" spc="-1" strike="noStrike" baseline="-25000">
                <a:solidFill>
                  <a:srgbClr val="0000ff"/>
                </a:solidFill>
                <a:latin typeface="Palatino"/>
                <a:ea typeface="ＭＳ Ｐゴシック"/>
              </a:rPr>
              <a:t> </a:t>
            </a:r>
            <a:r>
              <a:rPr b="0" i="1" lang="en-US" sz="2200" spc="-1" strike="noStrike" baseline="30000">
                <a:solidFill>
                  <a:srgbClr val="0000ff"/>
                </a:solidFill>
                <a:latin typeface="Palatino"/>
                <a:ea typeface="ＭＳ Ｐゴシック"/>
              </a:rPr>
              <a:t>p</a:t>
            </a:r>
            <a:r>
              <a:rPr b="0" lang="en-US" sz="2200" spc="-1" strike="noStrike">
                <a:solidFill>
                  <a:srgbClr val="0000ff"/>
                </a:solidFill>
                <a:latin typeface="Palatino"/>
                <a:ea typeface="ＭＳ Ｐゴシック"/>
              </a:rPr>
              <a:t> exp(</a:t>
            </a:r>
            <a:r>
              <a:rPr b="0" i="1" lang="en-US" sz="2200" spc="-1" strike="noStrike">
                <a:solidFill>
                  <a:srgbClr val="0000ff"/>
                </a:solidFill>
                <a:latin typeface="Palatino"/>
                <a:ea typeface="ＭＳ Ｐゴシック"/>
              </a:rPr>
              <a:t>t</a:t>
            </a:r>
            <a:r>
              <a:rPr b="0" lang="en-US" sz="2200" spc="-1" strike="noStrike">
                <a:solidFill>
                  <a:srgbClr val="0000ff"/>
                </a:solidFill>
                <a:latin typeface="Palatino"/>
                <a:ea typeface="ＭＳ Ｐゴシック"/>
              </a:rPr>
              <a:t>/</a:t>
            </a:r>
            <a:r>
              <a:rPr b="0" i="1" lang="en-US" sz="2200" spc="-1" strike="noStrike">
                <a:solidFill>
                  <a:srgbClr val="0000ff"/>
                </a:solidFill>
                <a:latin typeface="Palatino"/>
                <a:ea typeface="ＭＳ Ｐゴシック"/>
              </a:rPr>
              <a:t>q</a:t>
            </a:r>
            <a:r>
              <a:rPr b="0" lang="en-US" sz="2200" spc="-1" strike="noStrike">
                <a:solidFill>
                  <a:srgbClr val="0000ff"/>
                </a:solidFill>
                <a:latin typeface="Palatino"/>
                <a:ea typeface="ＭＳ Ｐゴシック"/>
              </a:rPr>
              <a:t>)   </a:t>
            </a:r>
            <a:r>
              <a:rPr b="0" lang="en-US" sz="2200" spc="-1" strike="noStrike">
                <a:solidFill>
                  <a:srgbClr val="000000"/>
                </a:solidFill>
                <a:latin typeface="Palatino"/>
                <a:ea typeface="ＭＳ Ｐゴシック"/>
              </a:rPr>
              <a:t>for power </a:t>
            </a:r>
            <a:r>
              <a:rPr b="0" i="1" lang="en-US" sz="2200" spc="-1" strike="noStrike">
                <a:solidFill>
                  <a:srgbClr val="000000"/>
                </a:solidFill>
                <a:latin typeface="Palatino"/>
                <a:ea typeface="ＭＳ Ｐゴシック"/>
              </a:rPr>
              <a:t>p</a:t>
            </a:r>
            <a:r>
              <a:rPr b="0" lang="en-US" sz="2200" spc="-1" strike="noStrike">
                <a:solidFill>
                  <a:srgbClr val="000000"/>
                </a:solidFill>
                <a:latin typeface="Palatino"/>
                <a:ea typeface="ＭＳ Ｐゴシック"/>
              </a:rPr>
              <a:t> and time </a:t>
            </a:r>
            <a:r>
              <a:rPr b="0" i="1" lang="en-US" sz="2200" spc="-1" strike="noStrike">
                <a:solidFill>
                  <a:srgbClr val="000000"/>
                </a:solidFill>
                <a:latin typeface="Palatino"/>
                <a:ea typeface="ＭＳ Ｐゴシック"/>
              </a:rPr>
              <a:t>q</a:t>
            </a:r>
            <a:endParaRPr b="0" lang="en-US" sz="2200" spc="-1" strike="noStrike">
              <a:latin typeface="Arial"/>
            </a:endParaRPr>
          </a:p>
          <a:p>
            <a:pPr lvl="2" marL="1143000" indent="-227880">
              <a:lnSpc>
                <a:spcPct val="100000"/>
              </a:lnSpc>
              <a:spcBef>
                <a:spcPts val="479"/>
              </a:spcBef>
              <a:buClr>
                <a:srgbClr val="000000"/>
              </a:buClr>
              <a:buFont typeface="Courier New"/>
              <a:buChar char="o"/>
            </a:pPr>
            <a:r>
              <a:rPr b="0" lang="en-US" sz="2400" spc="-1" strike="noStrike">
                <a:solidFill>
                  <a:srgbClr val="000000"/>
                </a:solidFill>
                <a:latin typeface="Palatino"/>
                <a:ea typeface="ＭＳ Ｐゴシック"/>
              </a:rPr>
              <a:t>Sample IRF: </a:t>
            </a:r>
            <a:r>
              <a:rPr b="0" i="1" lang="en-US" sz="2400" spc="-1" strike="noStrike">
                <a:solidFill>
                  <a:srgbClr val="0000ff"/>
                </a:solidFill>
                <a:latin typeface="Palatino"/>
                <a:ea typeface="ＭＳ Ｐゴシック"/>
              </a:rPr>
              <a:t>h</a:t>
            </a:r>
            <a:r>
              <a:rPr b="0" lang="en-US" sz="2400" spc="-1" strike="noStrike">
                <a:solidFill>
                  <a:srgbClr val="0000ff"/>
                </a:solidFill>
                <a:latin typeface="Palatino"/>
                <a:ea typeface="ＭＳ Ｐゴシック"/>
              </a:rPr>
              <a:t>(</a:t>
            </a:r>
            <a:r>
              <a:rPr b="0" i="1" lang="en-US" sz="2400" spc="-1" strike="noStrike">
                <a:solidFill>
                  <a:srgbClr val="0000ff"/>
                </a:solidFill>
                <a:latin typeface="Palatino"/>
                <a:ea typeface="ＭＳ Ｐゴシック"/>
              </a:rPr>
              <a:t>t</a:t>
            </a:r>
            <a:r>
              <a:rPr b="0" lang="en-US" sz="2400" spc="-1" strike="noStrike">
                <a:solidFill>
                  <a:srgbClr val="0000ff"/>
                </a:solidFill>
                <a:latin typeface="Palatino"/>
                <a:ea typeface="ＭＳ Ｐゴシック"/>
              </a:rPr>
              <a:t>) = </a:t>
            </a:r>
            <a:r>
              <a:rPr b="0" i="1" lang="en-US" sz="2400" spc="-1" strike="noStrike">
                <a:solidFill>
                  <a:srgbClr val="0000ff"/>
                </a:solidFill>
                <a:latin typeface="Palatino"/>
                <a:ea typeface="ＭＳ Ｐゴシック"/>
              </a:rPr>
              <a:t>t</a:t>
            </a:r>
            <a:r>
              <a:rPr b="0" i="1" lang="en-US" sz="1800" spc="-1" strike="noStrike">
                <a:solidFill>
                  <a:srgbClr val="0000ff"/>
                </a:solidFill>
                <a:latin typeface="Palatino"/>
                <a:ea typeface="ＭＳ Ｐゴシック"/>
              </a:rPr>
              <a:t> </a:t>
            </a:r>
            <a:r>
              <a:rPr b="0" lang="en-US" sz="2400" spc="-1" strike="noStrike" baseline="30000">
                <a:solidFill>
                  <a:srgbClr val="0000ff"/>
                </a:solidFill>
                <a:latin typeface="Palatino"/>
                <a:ea typeface="ＭＳ Ｐゴシック"/>
              </a:rPr>
              <a:t>8.6</a:t>
            </a:r>
            <a:r>
              <a:rPr b="0" lang="en-US" sz="2400" spc="-1" strike="noStrike">
                <a:solidFill>
                  <a:srgbClr val="0000ff"/>
                </a:solidFill>
                <a:latin typeface="Palatino"/>
                <a:ea typeface="ＭＳ Ｐゴシック"/>
              </a:rPr>
              <a:t> exp(-</a:t>
            </a:r>
            <a:r>
              <a:rPr b="0" i="1" lang="en-US" sz="2400" spc="-1" strike="noStrike">
                <a:solidFill>
                  <a:srgbClr val="0000ff"/>
                </a:solidFill>
                <a:latin typeface="Palatino"/>
                <a:ea typeface="ＭＳ Ｐゴシック"/>
              </a:rPr>
              <a:t>t</a:t>
            </a:r>
            <a:r>
              <a:rPr b="0" lang="en-US" sz="2400" spc="-1" strike="noStrike">
                <a:solidFill>
                  <a:srgbClr val="0000ff"/>
                </a:solidFill>
                <a:latin typeface="Palatino"/>
                <a:ea typeface="ＭＳ Ｐゴシック"/>
              </a:rPr>
              <a:t>/0.547)</a:t>
            </a:r>
            <a:r>
              <a:rPr b="0" lang="en-US" sz="2400" spc="-1" strike="noStrike">
                <a:solidFill>
                  <a:srgbClr val="000000"/>
                </a:solidFill>
                <a:latin typeface="Palatino"/>
                <a:ea typeface="ＭＳ Ｐゴシック"/>
              </a:rPr>
              <a:t>   </a:t>
            </a:r>
            <a:r>
              <a:rPr b="0" lang="en-US" sz="2400" spc="-1" strike="noStrike">
                <a:solidFill>
                  <a:srgbClr val="800000"/>
                </a:solidFill>
                <a:latin typeface="Palatino"/>
                <a:ea typeface="ＭＳ Ｐゴシック"/>
              </a:rPr>
              <a:t>[MS Cohen, 1997]</a:t>
            </a:r>
            <a:endParaRPr b="0" lang="en-US" sz="2400" spc="-1" strike="noStrike">
              <a:latin typeface="Arial"/>
            </a:endParaRPr>
          </a:p>
          <a:p>
            <a:pPr lvl="2" marL="1143000" indent="-227880">
              <a:lnSpc>
                <a:spcPct val="100000"/>
              </a:lnSpc>
              <a:spcBef>
                <a:spcPts val="119"/>
              </a:spcBef>
              <a:buClr>
                <a:srgbClr val="000000"/>
              </a:buClr>
              <a:buFont typeface="Courier New"/>
              <a:buChar char="o"/>
            </a:pPr>
            <a:r>
              <a:rPr b="0" lang="en-US" sz="2400" spc="-1" strike="noStrike">
                <a:solidFill>
                  <a:srgbClr val="000000"/>
                </a:solidFill>
                <a:latin typeface="Palatino"/>
                <a:ea typeface="ＭＳ Ｐゴシック"/>
              </a:rPr>
              <a:t>A variation: SPMG1 (undershoot is added in)</a:t>
            </a:r>
            <a:endParaRPr b="0" lang="en-US" sz="2400" spc="-1" strike="noStrike">
              <a:latin typeface="Arial"/>
            </a:endParaRPr>
          </a:p>
          <a:p>
            <a:pPr lvl="1" marL="743040" indent="-285120">
              <a:lnSpc>
                <a:spcPct val="100000"/>
              </a:lnSpc>
              <a:spcBef>
                <a:spcPts val="439"/>
              </a:spcBef>
              <a:buClr>
                <a:srgbClr val="000000"/>
              </a:buClr>
              <a:buFont typeface="Wingdings" charset="2"/>
              <a:buChar char=""/>
            </a:pPr>
            <a:r>
              <a:rPr b="0" lang="en-US" sz="2200" spc="-1" strike="noStrike">
                <a:solidFill>
                  <a:srgbClr val="000000"/>
                </a:solidFill>
                <a:latin typeface="Palatino"/>
                <a:ea typeface="ＭＳ Ｐゴシック"/>
              </a:rPr>
              <a:t>Build HRF based on presumed IRF through </a:t>
            </a:r>
            <a:r>
              <a:rPr b="1" lang="en-US" sz="2200" spc="-1" strike="noStrike">
                <a:solidFill>
                  <a:srgbClr val="ff0000"/>
                </a:solidFill>
                <a:latin typeface="Palatino"/>
                <a:ea typeface="ＭＳ Ｐゴシック"/>
              </a:rPr>
              <a:t>convolution</a:t>
            </a:r>
            <a:endParaRPr b="0" lang="en-US" sz="2200" spc="-1" strike="noStrike">
              <a:latin typeface="Arial"/>
            </a:endParaRPr>
          </a:p>
          <a:p>
            <a:pPr lvl="2" marL="1143000" indent="-227880">
              <a:lnSpc>
                <a:spcPct val="100000"/>
              </a:lnSpc>
              <a:spcBef>
                <a:spcPts val="99"/>
              </a:spcBef>
              <a:buClr>
                <a:srgbClr val="000000"/>
              </a:buClr>
              <a:buFont typeface="Courier New"/>
              <a:buChar char="o"/>
            </a:pPr>
            <a:r>
              <a:rPr b="0" lang="en-US" sz="2000" spc="-1" strike="noStrike">
                <a:solidFill>
                  <a:srgbClr val="000000"/>
                </a:solidFill>
                <a:latin typeface="Palatino"/>
                <a:ea typeface="ＭＳ Ｐゴシック"/>
              </a:rPr>
              <a:t>Combine IRF </a:t>
            </a:r>
            <a:r>
              <a:rPr b="0" i="1" lang="en-US" sz="2000" spc="-1" strike="noStrike">
                <a:solidFill>
                  <a:srgbClr val="0000ff"/>
                </a:solidFill>
                <a:latin typeface="Palatino"/>
                <a:ea typeface="ＭＳ Ｐゴシック"/>
              </a:rPr>
              <a:t>h</a:t>
            </a:r>
            <a:r>
              <a:rPr b="0" lang="en-US" sz="2000" spc="-1" strike="noStrike">
                <a:solidFill>
                  <a:srgbClr val="0000ff"/>
                </a:solidFill>
                <a:latin typeface="Palatino"/>
                <a:ea typeface="ＭＳ Ｐゴシック"/>
              </a:rPr>
              <a:t>(</a:t>
            </a:r>
            <a:r>
              <a:rPr b="0" i="1" lang="en-US" sz="2000" spc="-1" strike="noStrike">
                <a:solidFill>
                  <a:srgbClr val="0000ff"/>
                </a:solidFill>
                <a:latin typeface="Palatino"/>
                <a:ea typeface="ＭＳ Ｐゴシック"/>
              </a:rPr>
              <a:t>t</a:t>
            </a:r>
            <a:r>
              <a:rPr b="0" lang="en-US" sz="2000" spc="-1" strike="noStrike">
                <a:solidFill>
                  <a:srgbClr val="0000ff"/>
                </a:solidFill>
                <a:latin typeface="Palatino"/>
                <a:ea typeface="ＭＳ Ｐゴシック"/>
              </a:rPr>
              <a:t>) </a:t>
            </a:r>
            <a:r>
              <a:rPr b="0" lang="en-US" sz="2000" spc="-1" strike="noStrike">
                <a:solidFill>
                  <a:srgbClr val="000000"/>
                </a:solidFill>
                <a:latin typeface="Palatino"/>
                <a:ea typeface="ＭＳ Ｐゴシック"/>
              </a:rPr>
              <a:t>with stimulus timing </a:t>
            </a:r>
            <a:r>
              <a:rPr b="0" i="1" lang="en-US" sz="2000" spc="-1" strike="noStrike">
                <a:solidFill>
                  <a:srgbClr val="0000ff"/>
                </a:solidFill>
                <a:latin typeface="Palatino"/>
                <a:ea typeface="ＭＳ Ｐゴシック"/>
              </a:rPr>
              <a:t>S</a:t>
            </a:r>
            <a:r>
              <a:rPr b="0" lang="en-US" sz="2000" spc="-1" strike="noStrike">
                <a:solidFill>
                  <a:srgbClr val="0000ff"/>
                </a:solidFill>
                <a:latin typeface="Palatino"/>
                <a:ea typeface="ＭＳ Ｐゴシック"/>
              </a:rPr>
              <a:t>(</a:t>
            </a:r>
            <a:r>
              <a:rPr b="0" i="1" lang="en-US" sz="2000" spc="-1" strike="noStrike">
                <a:solidFill>
                  <a:srgbClr val="0000ff"/>
                </a:solidFill>
                <a:latin typeface="Palatino"/>
                <a:ea typeface="ＭＳ Ｐゴシック"/>
              </a:rPr>
              <a:t>t</a:t>
            </a:r>
            <a:r>
              <a:rPr b="0" lang="en-US" sz="2000" spc="-1" strike="noStrike">
                <a:solidFill>
                  <a:srgbClr val="0000ff"/>
                </a:solidFill>
                <a:latin typeface="Palatino"/>
                <a:ea typeface="ＭＳ Ｐゴシック"/>
              </a:rPr>
              <a:t>)</a:t>
            </a:r>
            <a:r>
              <a:rPr b="0" lang="en-US" sz="2000" spc="-1" strike="noStrike">
                <a:solidFill>
                  <a:srgbClr val="000000"/>
                </a:solidFill>
                <a:latin typeface="Palatino"/>
                <a:ea typeface="ＭＳ Ｐゴシック"/>
              </a:rPr>
              <a:t>: </a:t>
            </a:r>
            <a:endParaRPr b="0" lang="en-US" sz="2000" spc="-1" strike="noStrike">
              <a:latin typeface="Arial"/>
            </a:endParaRPr>
          </a:p>
          <a:p>
            <a:pPr>
              <a:lnSpc>
                <a:spcPct val="100000"/>
              </a:lnSpc>
              <a:spcBef>
                <a:spcPts val="641"/>
              </a:spcBef>
              <a:tabLst>
                <a:tab algn="l" pos="0"/>
              </a:tabLst>
            </a:pPr>
            <a:endParaRPr b="0" lang="en-US" sz="2000" spc="-1" strike="noStrike">
              <a:latin typeface="Arial"/>
            </a:endParaRPr>
          </a:p>
          <a:p>
            <a:pPr>
              <a:lnSpc>
                <a:spcPct val="100000"/>
              </a:lnSpc>
              <a:spcBef>
                <a:spcPts val="159"/>
              </a:spcBef>
              <a:tabLst>
                <a:tab algn="l" pos="0"/>
              </a:tabLst>
            </a:pPr>
            <a:endParaRPr b="0" lang="en-US" sz="2000" spc="-1" strike="noStrike">
              <a:latin typeface="Arial"/>
            </a:endParaRPr>
          </a:p>
        </p:txBody>
      </p:sp>
      <p:pic>
        <p:nvPicPr>
          <p:cNvPr id="423" name="Picture 3" descr="Block.jpg"/>
          <p:cNvPicPr/>
          <p:nvPr/>
        </p:nvPicPr>
        <p:blipFill>
          <a:blip r:embed="rId1"/>
          <a:stretch/>
        </p:blipFill>
        <p:spPr>
          <a:xfrm>
            <a:off x="91440" y="3575520"/>
            <a:ext cx="4270320" cy="3281760"/>
          </a:xfrm>
          <a:prstGeom prst="rect">
            <a:avLst/>
          </a:prstGeom>
          <a:ln>
            <a:noFill/>
          </a:ln>
        </p:spPr>
      </p:pic>
      <p:pic>
        <p:nvPicPr>
          <p:cNvPr id="424" name="Picture 5" descr="SPMG1.jpg"/>
          <p:cNvPicPr/>
          <p:nvPr/>
        </p:nvPicPr>
        <p:blipFill>
          <a:blip r:embed="rId2"/>
          <a:stretch/>
        </p:blipFill>
        <p:spPr>
          <a:xfrm>
            <a:off x="4842360" y="3575520"/>
            <a:ext cx="4270320" cy="3281760"/>
          </a:xfrm>
          <a:prstGeom prst="rect">
            <a:avLst/>
          </a:prstGeom>
          <a:ln>
            <a:noFill/>
          </a:ln>
        </p:spPr>
      </p:pic>
      <p:sp>
        <p:nvSpPr>
          <p:cNvPr id="425" name="Line 3"/>
          <p:cNvSpPr/>
          <p:nvPr/>
        </p:nvSpPr>
        <p:spPr>
          <a:xfrm>
            <a:off x="5273640" y="5505480"/>
            <a:ext cx="0" cy="778320"/>
          </a:xfrm>
          <a:prstGeom prst="line">
            <a:avLst/>
          </a:prstGeom>
          <a:ln w="76320">
            <a:solidFill>
              <a:srgbClr val="ff0000"/>
            </a:solidFill>
            <a:round/>
            <a:headEnd len="lg" type="stealth" w="sm"/>
          </a:ln>
        </p:spPr>
        <p:style>
          <a:lnRef idx="2">
            <a:schemeClr val="dk1"/>
          </a:lnRef>
          <a:fillRef idx="0">
            <a:schemeClr val="dk1"/>
          </a:fillRef>
          <a:effectRef idx="1">
            <a:schemeClr val="dk1"/>
          </a:effectRef>
          <a:fontRef idx="minor"/>
        </p:style>
      </p:sp>
      <p:sp>
        <p:nvSpPr>
          <p:cNvPr id="426" name="Line 4"/>
          <p:cNvSpPr/>
          <p:nvPr/>
        </p:nvSpPr>
        <p:spPr>
          <a:xfrm>
            <a:off x="528480" y="5823000"/>
            <a:ext cx="0" cy="713520"/>
          </a:xfrm>
          <a:prstGeom prst="line">
            <a:avLst/>
          </a:prstGeom>
          <a:ln w="76320">
            <a:solidFill>
              <a:srgbClr val="ff0000"/>
            </a:solidFill>
            <a:round/>
            <a:headEnd len="lg" type="stealth" w="sm"/>
          </a:ln>
        </p:spPr>
        <p:style>
          <a:lnRef idx="2">
            <a:schemeClr val="dk1"/>
          </a:lnRef>
          <a:fillRef idx="0">
            <a:schemeClr val="dk1"/>
          </a:fillRef>
          <a:effectRef idx="1">
            <a:schemeClr val="dk1"/>
          </a:effectRef>
          <a:fontRef idx="minor"/>
        </p:style>
      </p:sp>
      <p:sp>
        <p:nvSpPr>
          <p:cNvPr id="427" name="CustomShape 5"/>
          <p:cNvSpPr/>
          <p:nvPr/>
        </p:nvSpPr>
        <p:spPr>
          <a:xfrm>
            <a:off x="3795480" y="4911480"/>
            <a:ext cx="1046520" cy="8200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en-US" sz="1600" spc="-1" strike="noStrike">
                <a:solidFill>
                  <a:srgbClr val="ff011c"/>
                </a:solidFill>
                <a:latin typeface="Arial"/>
                <a:ea typeface="ＭＳ Ｐゴシック"/>
              </a:rPr>
              <a:t>Short</a:t>
            </a:r>
            <a:endParaRPr b="0" lang="en-US" sz="1600" spc="-1" strike="noStrike">
              <a:latin typeface="Arial"/>
            </a:endParaRPr>
          </a:p>
          <a:p>
            <a:pPr algn="ctr">
              <a:lnSpc>
                <a:spcPct val="100000"/>
              </a:lnSpc>
            </a:pPr>
            <a:r>
              <a:rPr b="1" lang="en-US" sz="1600" spc="-1" strike="noStrike">
                <a:solidFill>
                  <a:srgbClr val="ff011c"/>
                </a:solidFill>
                <a:latin typeface="Arial"/>
                <a:ea typeface="ＭＳ Ｐゴシック"/>
              </a:rPr>
              <a:t>Stimulus</a:t>
            </a:r>
            <a:endParaRPr b="0" lang="en-US" sz="1600" spc="-1" strike="noStrike">
              <a:latin typeface="Arial"/>
            </a:endParaRPr>
          </a:p>
          <a:p>
            <a:pPr algn="ctr">
              <a:lnSpc>
                <a:spcPct val="100000"/>
              </a:lnSpc>
            </a:pPr>
            <a:r>
              <a:rPr b="1" lang="en-US" sz="1600" spc="-1" strike="noStrike">
                <a:solidFill>
                  <a:srgbClr val="ff011c"/>
                </a:solidFill>
                <a:latin typeface="Arial"/>
                <a:ea typeface="ＭＳ Ｐゴシック"/>
              </a:rPr>
              <a:t>(≤ 1s)</a:t>
            </a:r>
            <a:endParaRPr b="0" lang="en-US" sz="1600" spc="-1" strike="noStrike">
              <a:latin typeface="Arial"/>
            </a:endParaRPr>
          </a:p>
        </p:txBody>
      </p:sp>
      <p:sp>
        <p:nvSpPr>
          <p:cNvPr id="428" name="Line 6"/>
          <p:cNvSpPr/>
          <p:nvPr/>
        </p:nvSpPr>
        <p:spPr>
          <a:xfrm flipV="1">
            <a:off x="528480" y="5362920"/>
            <a:ext cx="3345120" cy="1032480"/>
          </a:xfrm>
          <a:prstGeom prst="line">
            <a:avLst/>
          </a:prstGeom>
          <a:ln w="38160">
            <a:solidFill>
              <a:srgbClr val="ff0000"/>
            </a:solidFill>
            <a:prstDash val="sysDash"/>
            <a:round/>
            <a:headEnd len="lg" type="stealth" w="sm"/>
          </a:ln>
        </p:spPr>
        <p:style>
          <a:lnRef idx="2">
            <a:schemeClr val="dk1"/>
          </a:lnRef>
          <a:fillRef idx="0">
            <a:schemeClr val="dk1"/>
          </a:fillRef>
          <a:effectRef idx="1">
            <a:schemeClr val="dk1"/>
          </a:effectRef>
          <a:fontRef idx="minor"/>
        </p:style>
      </p:sp>
      <p:sp>
        <p:nvSpPr>
          <p:cNvPr id="429" name="Line 7"/>
          <p:cNvSpPr/>
          <p:nvPr/>
        </p:nvSpPr>
        <p:spPr>
          <a:xfrm flipH="1" flipV="1">
            <a:off x="4770360" y="5362920"/>
            <a:ext cx="498600" cy="802080"/>
          </a:xfrm>
          <a:prstGeom prst="line">
            <a:avLst/>
          </a:prstGeom>
          <a:ln w="38160">
            <a:solidFill>
              <a:srgbClr val="ff0000"/>
            </a:solidFill>
            <a:prstDash val="sysDash"/>
            <a:round/>
            <a:headEnd len="lg" type="stealth" w="sm"/>
          </a:ln>
        </p:spPr>
        <p:style>
          <a:lnRef idx="2">
            <a:schemeClr val="dk1"/>
          </a:lnRef>
          <a:fillRef idx="0">
            <a:schemeClr val="dk1"/>
          </a:fillRef>
          <a:effectRef idx="1">
            <a:schemeClr val="dk1"/>
          </a:effectRef>
          <a:fontRef idx="minor"/>
        </p:style>
      </p:sp>
      <p:sp>
        <p:nvSpPr>
          <p:cNvPr id="430" name="CustomShape 8"/>
          <p:cNvSpPr/>
          <p:nvPr/>
        </p:nvSpPr>
        <p:spPr>
          <a:xfrm>
            <a:off x="6415920" y="6356520"/>
            <a:ext cx="2133000" cy="36432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1F8A45FC-37C6-4C3A-A92E-84C0DC2241D7}" type="slidenum">
              <a:rPr b="0" lang="en-US" sz="1200" spc="-1" strike="noStrike">
                <a:solidFill>
                  <a:srgbClr val="8b8b8b"/>
                </a:solidFill>
                <a:latin typeface="Calibri"/>
              </a:rPr>
              <a:t>24</a:t>
            </a:fld>
            <a:endParaRPr b="0" lang="en-US" sz="1200" spc="-1" strike="noStrike">
              <a:latin typeface="Arial"/>
            </a:endParaRPr>
          </a:p>
        </p:txBody>
      </p:sp>
      <p:sp>
        <p:nvSpPr>
          <p:cNvPr id="431" name="CustomShape 9"/>
          <p:cNvSpPr/>
          <p:nvPr/>
        </p:nvSpPr>
        <p:spPr>
          <a:xfrm>
            <a:off x="2783520" y="4416480"/>
            <a:ext cx="653040" cy="364320"/>
          </a:xfrm>
          <a:prstGeom prst="rect">
            <a:avLst/>
          </a:prstGeom>
          <a:solidFill>
            <a:srgbClr val="ffff00"/>
          </a:solidFill>
          <a:ln>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000000"/>
                </a:solidFill>
                <a:latin typeface="Calibri"/>
                <a:ea typeface="DejaVu Sans"/>
              </a:rPr>
              <a:t>GAM</a:t>
            </a:r>
            <a:endParaRPr b="0" lang="en-US" sz="1800" spc="-1" strike="noStrike">
              <a:latin typeface="Arial"/>
            </a:endParaRPr>
          </a:p>
        </p:txBody>
      </p:sp>
      <p:sp>
        <p:nvSpPr>
          <p:cNvPr id="432" name="CustomShape 10"/>
          <p:cNvSpPr/>
          <p:nvPr/>
        </p:nvSpPr>
        <p:spPr>
          <a:xfrm>
            <a:off x="7239240" y="4416480"/>
            <a:ext cx="858960" cy="364320"/>
          </a:xfrm>
          <a:prstGeom prst="rect">
            <a:avLst/>
          </a:prstGeom>
          <a:solidFill>
            <a:srgbClr val="ffff00"/>
          </a:solidFill>
          <a:ln>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000000"/>
                </a:solidFill>
                <a:latin typeface="Calibri"/>
                <a:ea typeface="DejaVu Sans"/>
              </a:rPr>
              <a:t>SPMG1</a:t>
            </a:r>
            <a:endParaRPr b="0" lang="en-US" sz="1800" spc="-1" strike="noStrike">
              <a:latin typeface="Arial"/>
            </a:endParaRPr>
          </a:p>
        </p:txBody>
      </p:sp>
      <p:pic>
        <p:nvPicPr>
          <p:cNvPr id="433" name="" descr=""/>
          <p:cNvPicPr/>
          <p:nvPr/>
        </p:nvPicPr>
        <p:blipFill>
          <a:blip r:embed="rId3"/>
          <a:stretch/>
        </p:blipFill>
        <p:spPr>
          <a:xfrm>
            <a:off x="6502320" y="3238560"/>
            <a:ext cx="2006280" cy="380520"/>
          </a:xfrm>
          <a:prstGeom prst="rect">
            <a:avLst/>
          </a:prstGeom>
          <a:ln>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34" name="Picture 8" descr="gamSUM5.png"/>
          <p:cNvPicPr/>
          <p:nvPr/>
        </p:nvPicPr>
        <p:blipFill>
          <a:blip r:embed="rId1"/>
          <a:stretch/>
        </p:blipFill>
        <p:spPr>
          <a:xfrm>
            <a:off x="640080" y="987480"/>
            <a:ext cx="7566120" cy="5814720"/>
          </a:xfrm>
          <a:prstGeom prst="rect">
            <a:avLst/>
          </a:prstGeom>
          <a:ln>
            <a:noFill/>
          </a:ln>
        </p:spPr>
      </p:pic>
      <p:sp>
        <p:nvSpPr>
          <p:cNvPr id="435" name="CustomShape 1"/>
          <p:cNvSpPr/>
          <p:nvPr/>
        </p:nvSpPr>
        <p:spPr>
          <a:xfrm>
            <a:off x="76320" y="152280"/>
            <a:ext cx="9066960" cy="76140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en-US" sz="3600" spc="-1" strike="noStrike">
                <a:solidFill>
                  <a:srgbClr val="000000"/>
                </a:solidFill>
                <a:latin typeface="Palatino"/>
                <a:ea typeface="ＭＳ Ｐゴシック"/>
              </a:rPr>
              <a:t>Fixed-Shape HRF – 5 s Stimulus</a:t>
            </a:r>
            <a:endParaRPr b="0" lang="en-US" sz="3600" spc="-1" strike="noStrike">
              <a:latin typeface="Arial"/>
            </a:endParaRPr>
          </a:p>
        </p:txBody>
      </p:sp>
      <p:sp>
        <p:nvSpPr>
          <p:cNvPr id="436" name="CustomShape 2"/>
          <p:cNvSpPr/>
          <p:nvPr/>
        </p:nvSpPr>
        <p:spPr>
          <a:xfrm>
            <a:off x="76320" y="735840"/>
            <a:ext cx="8945280" cy="5819040"/>
          </a:xfrm>
          <a:prstGeom prst="rect">
            <a:avLst/>
          </a:prstGeom>
          <a:noFill/>
          <a:ln>
            <a:noFill/>
          </a:ln>
        </p:spPr>
        <p:style>
          <a:lnRef idx="0"/>
          <a:fillRef idx="0"/>
          <a:effectRef idx="0"/>
          <a:fontRef idx="minor"/>
        </p:style>
        <p:txBody>
          <a:bodyPr lIns="90000" rIns="90000" tIns="45000" bIns="45000">
            <a:normAutofit/>
          </a:bodyPr>
          <a:p>
            <a:pPr lvl="1" marL="743040" indent="-285120">
              <a:lnSpc>
                <a:spcPct val="100000"/>
              </a:lnSpc>
              <a:spcBef>
                <a:spcPts val="139"/>
              </a:spcBef>
              <a:buClr>
                <a:srgbClr val="000000"/>
              </a:buClr>
              <a:buFont typeface="Courier New"/>
              <a:buChar char="o"/>
            </a:pPr>
            <a:r>
              <a:rPr b="0" lang="en-US" sz="2800" spc="-1" strike="noStrike">
                <a:solidFill>
                  <a:srgbClr val="000000"/>
                </a:solidFill>
                <a:latin typeface="Palatino"/>
                <a:ea typeface="ＭＳ Ｐゴシック"/>
              </a:rPr>
              <a:t>Combine IRF </a:t>
            </a:r>
            <a:r>
              <a:rPr b="0" i="1" lang="en-US" sz="2800" spc="-1" strike="noStrike">
                <a:solidFill>
                  <a:srgbClr val="0000ff"/>
                </a:solidFill>
                <a:latin typeface="Palatino"/>
                <a:ea typeface="ＭＳ Ｐゴシック"/>
              </a:rPr>
              <a:t>h</a:t>
            </a:r>
            <a:r>
              <a:rPr b="0" lang="en-US" sz="2800" spc="-1" strike="noStrike">
                <a:solidFill>
                  <a:srgbClr val="0000ff"/>
                </a:solidFill>
                <a:latin typeface="Palatino"/>
                <a:ea typeface="ＭＳ Ｐゴシック"/>
              </a:rPr>
              <a:t>(</a:t>
            </a:r>
            <a:r>
              <a:rPr b="0" i="1" lang="en-US" sz="2800" spc="-1" strike="noStrike">
                <a:solidFill>
                  <a:srgbClr val="0000ff"/>
                </a:solidFill>
                <a:latin typeface="Palatino"/>
                <a:ea typeface="ＭＳ Ｐゴシック"/>
              </a:rPr>
              <a:t>t</a:t>
            </a:r>
            <a:r>
              <a:rPr b="0" lang="en-US" sz="2800" spc="-1" strike="noStrike">
                <a:solidFill>
                  <a:srgbClr val="0000ff"/>
                </a:solidFill>
                <a:latin typeface="Palatino"/>
                <a:ea typeface="ＭＳ Ｐゴシック"/>
              </a:rPr>
              <a:t>) </a:t>
            </a:r>
            <a:r>
              <a:rPr b="0" lang="en-US" sz="2800" spc="-1" strike="noStrike">
                <a:solidFill>
                  <a:srgbClr val="000000"/>
                </a:solidFill>
                <a:latin typeface="Palatino"/>
                <a:ea typeface="ＭＳ Ｐゴシック"/>
              </a:rPr>
              <a:t>with stimulus timing </a:t>
            </a:r>
            <a:r>
              <a:rPr b="0" i="1" lang="en-US" sz="2800" spc="-1" strike="noStrike">
                <a:solidFill>
                  <a:srgbClr val="0000ff"/>
                </a:solidFill>
                <a:latin typeface="Palatino"/>
                <a:ea typeface="ＭＳ Ｐゴシック"/>
              </a:rPr>
              <a:t>S</a:t>
            </a:r>
            <a:r>
              <a:rPr b="0" lang="en-US" sz="2800" spc="-1" strike="noStrike">
                <a:solidFill>
                  <a:srgbClr val="0000ff"/>
                </a:solidFill>
                <a:latin typeface="Palatino"/>
                <a:ea typeface="ＭＳ Ｐゴシック"/>
              </a:rPr>
              <a:t>(</a:t>
            </a:r>
            <a:r>
              <a:rPr b="0" i="1" lang="en-US" sz="2800" spc="-1" strike="noStrike">
                <a:solidFill>
                  <a:srgbClr val="0000ff"/>
                </a:solidFill>
                <a:latin typeface="Palatino"/>
                <a:ea typeface="ＭＳ Ｐゴシック"/>
              </a:rPr>
              <a:t>t</a:t>
            </a:r>
            <a:r>
              <a:rPr b="0" lang="en-US" sz="2800" spc="-1" strike="noStrike">
                <a:solidFill>
                  <a:srgbClr val="0000ff"/>
                </a:solidFill>
                <a:latin typeface="Palatino"/>
                <a:ea typeface="ＭＳ Ｐゴシック"/>
              </a:rPr>
              <a:t>)</a:t>
            </a:r>
            <a:r>
              <a:rPr b="0" lang="en-US" sz="2800" spc="-1" strike="noStrike">
                <a:solidFill>
                  <a:srgbClr val="000000"/>
                </a:solidFill>
                <a:latin typeface="Palatino"/>
                <a:ea typeface="ＭＳ Ｐゴシック"/>
              </a:rPr>
              <a:t>: </a:t>
            </a:r>
            <a:endParaRPr b="0" lang="en-US" sz="2800" spc="-1" strike="noStrike">
              <a:latin typeface="Arial"/>
            </a:endParaRPr>
          </a:p>
          <a:p>
            <a:pPr>
              <a:lnSpc>
                <a:spcPct val="100000"/>
              </a:lnSpc>
              <a:spcBef>
                <a:spcPts val="641"/>
              </a:spcBef>
              <a:tabLst>
                <a:tab algn="l" pos="0"/>
              </a:tabLst>
            </a:pPr>
            <a:endParaRPr b="0" lang="en-US" sz="2800" spc="-1" strike="noStrike">
              <a:latin typeface="Arial"/>
            </a:endParaRPr>
          </a:p>
          <a:p>
            <a:pPr>
              <a:lnSpc>
                <a:spcPct val="100000"/>
              </a:lnSpc>
              <a:spcBef>
                <a:spcPts val="159"/>
              </a:spcBef>
              <a:tabLst>
                <a:tab algn="l" pos="0"/>
              </a:tabLst>
            </a:pPr>
            <a:endParaRPr b="0" lang="en-US" sz="2800" spc="-1" strike="noStrike">
              <a:latin typeface="Arial"/>
            </a:endParaRPr>
          </a:p>
        </p:txBody>
      </p:sp>
      <p:sp>
        <p:nvSpPr>
          <p:cNvPr id="437" name="Line 3"/>
          <p:cNvSpPr/>
          <p:nvPr/>
        </p:nvSpPr>
        <p:spPr>
          <a:xfrm>
            <a:off x="1527480" y="5519520"/>
            <a:ext cx="0" cy="713520"/>
          </a:xfrm>
          <a:prstGeom prst="line">
            <a:avLst/>
          </a:prstGeom>
          <a:ln w="76320">
            <a:solidFill>
              <a:srgbClr val="ff0000"/>
            </a:solidFill>
            <a:round/>
            <a:headEnd len="lg" type="stealth" w="sm"/>
          </a:ln>
        </p:spPr>
        <p:style>
          <a:lnRef idx="2">
            <a:schemeClr val="dk1"/>
          </a:lnRef>
          <a:fillRef idx="0">
            <a:schemeClr val="dk1"/>
          </a:fillRef>
          <a:effectRef idx="1">
            <a:schemeClr val="dk1"/>
          </a:effectRef>
          <a:fontRef idx="minor"/>
        </p:style>
      </p:sp>
      <p:sp>
        <p:nvSpPr>
          <p:cNvPr id="438" name="CustomShape 4"/>
          <p:cNvSpPr/>
          <p:nvPr/>
        </p:nvSpPr>
        <p:spPr>
          <a:xfrm>
            <a:off x="6415920" y="6356520"/>
            <a:ext cx="2133000" cy="36432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9E99C055-3039-4BE8-9189-0151BFA8204A}" type="slidenum">
              <a:rPr b="0" lang="en-US" sz="1200" spc="-1" strike="noStrike">
                <a:solidFill>
                  <a:srgbClr val="8b8b8b"/>
                </a:solidFill>
                <a:latin typeface="Calibri"/>
              </a:rPr>
              <a:t>25</a:t>
            </a:fld>
            <a:endParaRPr b="0" lang="en-US" sz="1200" spc="-1" strike="noStrike">
              <a:latin typeface="Arial"/>
            </a:endParaRPr>
          </a:p>
        </p:txBody>
      </p:sp>
      <p:sp>
        <p:nvSpPr>
          <p:cNvPr id="439" name="CustomShape 5"/>
          <p:cNvSpPr/>
          <p:nvPr/>
        </p:nvSpPr>
        <p:spPr>
          <a:xfrm>
            <a:off x="6035040" y="4158000"/>
            <a:ext cx="1637640" cy="638640"/>
          </a:xfrm>
          <a:prstGeom prst="rect">
            <a:avLst/>
          </a:prstGeom>
          <a:solidFill>
            <a:srgbClr val="ffff00"/>
          </a:solidFill>
          <a:ln>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000000"/>
                </a:solidFill>
                <a:latin typeface="Calibri"/>
                <a:ea typeface="DejaVu Sans"/>
              </a:rPr>
              <a:t>Copies of GAM</a:t>
            </a:r>
            <a:endParaRPr b="0" lang="en-US" sz="1800" spc="-1" strike="noStrike">
              <a:latin typeface="Arial"/>
            </a:endParaRPr>
          </a:p>
          <a:p>
            <a:pPr>
              <a:lnSpc>
                <a:spcPct val="100000"/>
              </a:lnSpc>
            </a:pPr>
            <a:r>
              <a:rPr b="0" lang="en-US" sz="1800" spc="-1" strike="noStrike">
                <a:solidFill>
                  <a:srgbClr val="000000"/>
                </a:solidFill>
                <a:latin typeface="Calibri"/>
                <a:ea typeface="DejaVu Sans"/>
              </a:rPr>
              <a:t>= </a:t>
            </a:r>
            <a:r>
              <a:rPr b="0" i="1" lang="en-US" sz="1800" spc="-1" strike="noStrike">
                <a:solidFill>
                  <a:srgbClr val="0000ff"/>
                </a:solidFill>
                <a:latin typeface="Calibri"/>
                <a:ea typeface="DejaVu Sans"/>
              </a:rPr>
              <a:t>h</a:t>
            </a:r>
            <a:r>
              <a:rPr b="0" lang="en-US" sz="1800" spc="-1" strike="noStrike">
                <a:solidFill>
                  <a:srgbClr val="0000ff"/>
                </a:solidFill>
                <a:latin typeface="Calibri"/>
                <a:ea typeface="DejaVu Sans"/>
              </a:rPr>
              <a:t>(</a:t>
            </a:r>
            <a:r>
              <a:rPr b="0" i="1" lang="en-US" sz="1800" spc="-1" strike="noStrike">
                <a:solidFill>
                  <a:srgbClr val="0000ff"/>
                </a:solidFill>
                <a:latin typeface="Calibri"/>
                <a:ea typeface="DejaVu Sans"/>
              </a:rPr>
              <a:t>t</a:t>
            </a:r>
            <a:r>
              <a:rPr b="0" lang="en-US" sz="1800" spc="-1" strike="noStrike">
                <a:solidFill>
                  <a:srgbClr val="0000ff"/>
                </a:solidFill>
                <a:latin typeface="Calibri"/>
                <a:ea typeface="DejaVu Sans"/>
              </a:rPr>
              <a:t>)   </a:t>
            </a:r>
            <a:r>
              <a:rPr b="0" lang="en-US" sz="1800" spc="-1" strike="noStrike">
                <a:solidFill>
                  <a:srgbClr val="000000"/>
                </a:solidFill>
                <a:latin typeface="Calibri"/>
                <a:ea typeface="DejaVu Sans"/>
              </a:rPr>
              <a:t>1 s apart</a:t>
            </a:r>
            <a:endParaRPr b="0" lang="en-US" sz="1800" spc="-1" strike="noStrike">
              <a:latin typeface="Arial"/>
            </a:endParaRPr>
          </a:p>
        </p:txBody>
      </p:sp>
      <p:sp>
        <p:nvSpPr>
          <p:cNvPr id="440" name="Line 6"/>
          <p:cNvSpPr/>
          <p:nvPr/>
        </p:nvSpPr>
        <p:spPr>
          <a:xfrm>
            <a:off x="1848240" y="5519520"/>
            <a:ext cx="0" cy="713520"/>
          </a:xfrm>
          <a:prstGeom prst="line">
            <a:avLst/>
          </a:prstGeom>
          <a:ln w="76320">
            <a:solidFill>
              <a:srgbClr val="ff0000"/>
            </a:solidFill>
            <a:round/>
            <a:headEnd len="lg" type="stealth" w="sm"/>
          </a:ln>
        </p:spPr>
        <p:style>
          <a:lnRef idx="2">
            <a:schemeClr val="dk1"/>
          </a:lnRef>
          <a:fillRef idx="0">
            <a:schemeClr val="dk1"/>
          </a:fillRef>
          <a:effectRef idx="1">
            <a:schemeClr val="dk1"/>
          </a:effectRef>
          <a:fontRef idx="minor"/>
        </p:style>
      </p:sp>
      <p:sp>
        <p:nvSpPr>
          <p:cNvPr id="441" name="Line 7"/>
          <p:cNvSpPr/>
          <p:nvPr/>
        </p:nvSpPr>
        <p:spPr>
          <a:xfrm>
            <a:off x="2169360" y="5519520"/>
            <a:ext cx="0" cy="713520"/>
          </a:xfrm>
          <a:prstGeom prst="line">
            <a:avLst/>
          </a:prstGeom>
          <a:ln w="76320">
            <a:solidFill>
              <a:srgbClr val="ff0000"/>
            </a:solidFill>
            <a:round/>
            <a:headEnd len="lg" type="stealth" w="sm"/>
          </a:ln>
        </p:spPr>
        <p:style>
          <a:lnRef idx="2">
            <a:schemeClr val="dk1"/>
          </a:lnRef>
          <a:fillRef idx="0">
            <a:schemeClr val="dk1"/>
          </a:fillRef>
          <a:effectRef idx="1">
            <a:schemeClr val="dk1"/>
          </a:effectRef>
          <a:fontRef idx="minor"/>
        </p:style>
      </p:sp>
      <p:sp>
        <p:nvSpPr>
          <p:cNvPr id="442" name="Line 8"/>
          <p:cNvSpPr/>
          <p:nvPr/>
        </p:nvSpPr>
        <p:spPr>
          <a:xfrm>
            <a:off x="2490120" y="5519520"/>
            <a:ext cx="0" cy="713520"/>
          </a:xfrm>
          <a:prstGeom prst="line">
            <a:avLst/>
          </a:prstGeom>
          <a:ln w="76320">
            <a:solidFill>
              <a:srgbClr val="ff0000"/>
            </a:solidFill>
            <a:round/>
            <a:headEnd len="lg" type="stealth" w="sm"/>
          </a:ln>
        </p:spPr>
        <p:style>
          <a:lnRef idx="2">
            <a:schemeClr val="dk1"/>
          </a:lnRef>
          <a:fillRef idx="0">
            <a:schemeClr val="dk1"/>
          </a:fillRef>
          <a:effectRef idx="1">
            <a:schemeClr val="dk1"/>
          </a:effectRef>
          <a:fontRef idx="minor"/>
        </p:style>
      </p:sp>
      <p:sp>
        <p:nvSpPr>
          <p:cNvPr id="443" name="Line 9"/>
          <p:cNvSpPr/>
          <p:nvPr/>
        </p:nvSpPr>
        <p:spPr>
          <a:xfrm>
            <a:off x="2810880" y="5519520"/>
            <a:ext cx="0" cy="713520"/>
          </a:xfrm>
          <a:prstGeom prst="line">
            <a:avLst/>
          </a:prstGeom>
          <a:ln w="76320">
            <a:solidFill>
              <a:srgbClr val="ff0000"/>
            </a:solidFill>
            <a:round/>
            <a:headEnd len="lg" type="stealth" w="sm"/>
          </a:ln>
        </p:spPr>
        <p:style>
          <a:lnRef idx="2">
            <a:schemeClr val="dk1"/>
          </a:lnRef>
          <a:fillRef idx="0">
            <a:schemeClr val="dk1"/>
          </a:fillRef>
          <a:effectRef idx="1">
            <a:schemeClr val="dk1"/>
          </a:effectRef>
          <a:fontRef idx="minor"/>
        </p:style>
      </p:sp>
      <p:sp>
        <p:nvSpPr>
          <p:cNvPr id="444" name="Line 10"/>
          <p:cNvSpPr/>
          <p:nvPr/>
        </p:nvSpPr>
        <p:spPr>
          <a:xfrm flipV="1">
            <a:off x="4708440" y="4498920"/>
            <a:ext cx="1316160" cy="789840"/>
          </a:xfrm>
          <a:prstGeom prst="line">
            <a:avLst/>
          </a:prstGeom>
          <a:ln w="38160">
            <a:solidFill>
              <a:srgbClr val="a38906"/>
            </a:solidFill>
            <a:prstDash val="sysDash"/>
            <a:round/>
            <a:headEnd len="lg" type="stealth" w="sm"/>
          </a:ln>
        </p:spPr>
        <p:style>
          <a:lnRef idx="2">
            <a:schemeClr val="dk1"/>
          </a:lnRef>
          <a:fillRef idx="0">
            <a:schemeClr val="dk1"/>
          </a:fillRef>
          <a:effectRef idx="1">
            <a:schemeClr val="dk1"/>
          </a:effectRef>
          <a:fontRef idx="minor"/>
        </p:style>
      </p:sp>
      <p:sp>
        <p:nvSpPr>
          <p:cNvPr id="445" name="CustomShape 11"/>
          <p:cNvSpPr/>
          <p:nvPr/>
        </p:nvSpPr>
        <p:spPr>
          <a:xfrm>
            <a:off x="5185080" y="2869920"/>
            <a:ext cx="2408760" cy="364320"/>
          </a:xfrm>
          <a:prstGeom prst="rect">
            <a:avLst/>
          </a:prstGeom>
          <a:solidFill>
            <a:srgbClr val="ffff00"/>
          </a:solidFill>
          <a:ln>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000000"/>
                </a:solidFill>
                <a:latin typeface="Calibri"/>
                <a:ea typeface="DejaVu Sans"/>
              </a:rPr>
              <a:t>Sum of 5 copies of GAM</a:t>
            </a:r>
            <a:endParaRPr b="0" lang="en-US" sz="1800" spc="-1" strike="noStrike">
              <a:latin typeface="Arial"/>
            </a:endParaRPr>
          </a:p>
        </p:txBody>
      </p:sp>
      <p:sp>
        <p:nvSpPr>
          <p:cNvPr id="446" name="Line 12"/>
          <p:cNvSpPr/>
          <p:nvPr/>
        </p:nvSpPr>
        <p:spPr>
          <a:xfrm>
            <a:off x="4329000" y="3068280"/>
            <a:ext cx="843480" cy="0"/>
          </a:xfrm>
          <a:prstGeom prst="line">
            <a:avLst/>
          </a:prstGeom>
          <a:ln w="38160">
            <a:prstDash val="sysDash"/>
            <a:round/>
            <a:headEnd len="lg" type="stealth" w="sm"/>
          </a:ln>
        </p:spPr>
        <p:style>
          <a:lnRef idx="2">
            <a:schemeClr val="dk1"/>
          </a:lnRef>
          <a:fillRef idx="0">
            <a:schemeClr val="dk1"/>
          </a:fillRef>
          <a:effectRef idx="1">
            <a:schemeClr val="dk1"/>
          </a:effectRef>
          <a:fontRef idx="minor"/>
        </p:style>
      </p:sp>
      <p:sp>
        <p:nvSpPr>
          <p:cNvPr id="447" name="CustomShape 13"/>
          <p:cNvSpPr/>
          <p:nvPr/>
        </p:nvSpPr>
        <p:spPr>
          <a:xfrm>
            <a:off x="1526760" y="1295640"/>
            <a:ext cx="2661840" cy="902880"/>
          </a:xfrm>
          <a:prstGeom prst="rect">
            <a:avLst/>
          </a:prstGeom>
          <a:solidFill>
            <a:srgbClr val="ffff00"/>
          </a:solidFill>
          <a:ln>
            <a:noFill/>
          </a:ln>
        </p:spPr>
        <p:style>
          <a:lnRef idx="0"/>
          <a:fillRef idx="0"/>
          <a:effectRef idx="0"/>
          <a:fontRef idx="minor"/>
        </p:style>
        <p:txBody>
          <a:bodyPr lIns="90000" rIns="90000" tIns="45000" bIns="45000">
            <a:noAutofit/>
          </a:bodyPr>
          <a:p>
            <a:pPr algn="ctr">
              <a:lnSpc>
                <a:spcPct val="100000"/>
              </a:lnSpc>
            </a:pPr>
            <a:r>
              <a:rPr b="0" lang="en-US" sz="1800" spc="-1" strike="noStrike">
                <a:solidFill>
                  <a:srgbClr val="000000"/>
                </a:solidFill>
                <a:latin typeface="Calibri"/>
                <a:ea typeface="DejaVu Sans"/>
              </a:rPr>
              <a:t>Cannot distinguish individual responses to nearby stimuli with FMRI</a:t>
            </a:r>
            <a:endParaRPr b="0" lang="en-US" sz="1800" spc="-1" strike="noStrike">
              <a:latin typeface="Arial"/>
            </a:endParaRPr>
          </a:p>
        </p:txBody>
      </p:sp>
      <p:pic>
        <p:nvPicPr>
          <p:cNvPr id="448" name="" descr=""/>
          <p:cNvPicPr/>
          <p:nvPr/>
        </p:nvPicPr>
        <p:blipFill>
          <a:blip r:embed="rId2"/>
          <a:stretch/>
        </p:blipFill>
        <p:spPr>
          <a:xfrm>
            <a:off x="5410080" y="3327480"/>
            <a:ext cx="2006280" cy="380520"/>
          </a:xfrm>
          <a:prstGeom prst="rect">
            <a:avLst/>
          </a:prstGeom>
          <a:ln>
            <a:noFill/>
          </a:ln>
        </p:spPr>
      </p:pic>
    </p:spTree>
  </p:cSld>
  <mc:AlternateContent>
    <mc:Choice Requires="p14">
      <p:transition spd="slow" p14:dur="2000"/>
    </mc:Choice>
    <mc:Fallback>
      <p:transition spd="slow"/>
    </mc:Fallback>
  </mc:AlternateContent>
  <p:timing>
    <p:tnLst>
      <p:par>
        <p:cTn id="22" dur="indefinite" restart="never" nodeType="tmRoot">
          <p:childTnLst>
            <p:seq>
              <p:cTn id="23" dur="indefinite" nodeType="mainSeq">
                <p:childTnLst>
                  <p:par>
                    <p:cTn id="24" fill="hold">
                      <p:stCondLst>
                        <p:cond delay="0"/>
                      </p:stCondLst>
                      <p:childTnLst>
                        <p:par>
                          <p:cTn id="25" fill="hold">
                            <p:stCondLst>
                              <p:cond delay="0"/>
                            </p:stCondLst>
                            <p:childTnLst>
                              <p:par>
                                <p:cTn id="26" nodeType="afterEffect" fill="hold" presetClass="entr" presetID="9">
                                  <p:stCondLst>
                                    <p:cond delay="5000"/>
                                  </p:stCondLst>
                                  <p:childTnLst>
                                    <p:set>
                                      <p:cBhvr>
                                        <p:cTn id="27" dur="1" fill="hold">
                                          <p:stCondLst>
                                            <p:cond delay="0"/>
                                          </p:stCondLst>
                                        </p:cTn>
                                        <p:tgtEl>
                                          <p:spTgt spid="447"/>
                                        </p:tgtEl>
                                        <p:attrNameLst>
                                          <p:attrName>style.visibility</p:attrName>
                                        </p:attrNameLst>
                                      </p:cBhvr>
                                      <p:to>
                                        <p:strVal val="visible"/>
                                      </p:to>
                                    </p:set>
                                    <p:animEffect filter="dissolve" transition="in">
                                      <p:cBhvr additive="repl">
                                        <p:cTn id="28" dur="1000"/>
                                        <p:tgtEl>
                                          <p:spTgt spid="4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49" name="Picture 2" descr="gamSUM10.png"/>
          <p:cNvPicPr/>
          <p:nvPr/>
        </p:nvPicPr>
        <p:blipFill>
          <a:blip r:embed="rId1"/>
          <a:stretch/>
        </p:blipFill>
        <p:spPr>
          <a:xfrm>
            <a:off x="640080" y="1026360"/>
            <a:ext cx="7566120" cy="5814720"/>
          </a:xfrm>
          <a:prstGeom prst="rect">
            <a:avLst/>
          </a:prstGeom>
          <a:ln>
            <a:noFill/>
          </a:ln>
        </p:spPr>
      </p:pic>
      <p:sp>
        <p:nvSpPr>
          <p:cNvPr id="450" name="CustomShape 1"/>
          <p:cNvSpPr/>
          <p:nvPr/>
        </p:nvSpPr>
        <p:spPr>
          <a:xfrm>
            <a:off x="76320" y="152280"/>
            <a:ext cx="9066960" cy="76140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en-US" sz="3600" spc="-1" strike="noStrike">
                <a:solidFill>
                  <a:srgbClr val="000000"/>
                </a:solidFill>
                <a:latin typeface="Palatino"/>
                <a:ea typeface="ＭＳ Ｐゴシック"/>
              </a:rPr>
              <a:t>Fixed-Shape HRF – 10 s Stimulus</a:t>
            </a:r>
            <a:endParaRPr b="0" lang="en-US" sz="3600" spc="-1" strike="noStrike">
              <a:latin typeface="Arial"/>
            </a:endParaRPr>
          </a:p>
        </p:txBody>
      </p:sp>
      <p:sp>
        <p:nvSpPr>
          <p:cNvPr id="451" name="CustomShape 2"/>
          <p:cNvSpPr/>
          <p:nvPr/>
        </p:nvSpPr>
        <p:spPr>
          <a:xfrm>
            <a:off x="76320" y="797760"/>
            <a:ext cx="8945280" cy="5819040"/>
          </a:xfrm>
          <a:prstGeom prst="rect">
            <a:avLst/>
          </a:prstGeom>
          <a:noFill/>
          <a:ln>
            <a:noFill/>
          </a:ln>
        </p:spPr>
        <p:style>
          <a:lnRef idx="0"/>
          <a:fillRef idx="0"/>
          <a:effectRef idx="0"/>
          <a:fontRef idx="minor"/>
        </p:style>
        <p:txBody>
          <a:bodyPr lIns="90000" rIns="90000" tIns="45000" bIns="45000">
            <a:normAutofit/>
          </a:bodyPr>
          <a:p>
            <a:pPr lvl="1" marL="743040" indent="-285120">
              <a:lnSpc>
                <a:spcPct val="100000"/>
              </a:lnSpc>
              <a:spcBef>
                <a:spcPts val="139"/>
              </a:spcBef>
              <a:buClr>
                <a:srgbClr val="000000"/>
              </a:buClr>
              <a:buFont typeface="Courier New"/>
              <a:buChar char="o"/>
            </a:pPr>
            <a:r>
              <a:rPr b="0" lang="en-US" sz="2800" spc="-1" strike="noStrike">
                <a:solidFill>
                  <a:srgbClr val="000000"/>
                </a:solidFill>
                <a:latin typeface="Palatino"/>
                <a:ea typeface="ＭＳ Ｐゴシック"/>
              </a:rPr>
              <a:t>Combine IRF </a:t>
            </a:r>
            <a:r>
              <a:rPr b="0" i="1" lang="en-US" sz="2800" spc="-1" strike="noStrike">
                <a:solidFill>
                  <a:srgbClr val="0000ff"/>
                </a:solidFill>
                <a:latin typeface="Palatino"/>
                <a:ea typeface="ＭＳ Ｐゴシック"/>
              </a:rPr>
              <a:t>h</a:t>
            </a:r>
            <a:r>
              <a:rPr b="0" lang="en-US" sz="2800" spc="-1" strike="noStrike">
                <a:solidFill>
                  <a:srgbClr val="0000ff"/>
                </a:solidFill>
                <a:latin typeface="Palatino"/>
                <a:ea typeface="ＭＳ Ｐゴシック"/>
              </a:rPr>
              <a:t>(</a:t>
            </a:r>
            <a:r>
              <a:rPr b="0" i="1" lang="en-US" sz="2800" spc="-1" strike="noStrike">
                <a:solidFill>
                  <a:srgbClr val="0000ff"/>
                </a:solidFill>
                <a:latin typeface="Palatino"/>
                <a:ea typeface="ＭＳ Ｐゴシック"/>
              </a:rPr>
              <a:t>t</a:t>
            </a:r>
            <a:r>
              <a:rPr b="0" lang="en-US" sz="2800" spc="-1" strike="noStrike">
                <a:solidFill>
                  <a:srgbClr val="0000ff"/>
                </a:solidFill>
                <a:latin typeface="Palatino"/>
                <a:ea typeface="ＭＳ Ｐゴシック"/>
              </a:rPr>
              <a:t>) </a:t>
            </a:r>
            <a:r>
              <a:rPr b="0" lang="en-US" sz="2800" spc="-1" strike="noStrike">
                <a:solidFill>
                  <a:srgbClr val="000000"/>
                </a:solidFill>
                <a:latin typeface="Palatino"/>
                <a:ea typeface="ＭＳ Ｐゴシック"/>
              </a:rPr>
              <a:t>with stimulus timing </a:t>
            </a:r>
            <a:r>
              <a:rPr b="0" i="1" lang="en-US" sz="2800" spc="-1" strike="noStrike">
                <a:solidFill>
                  <a:srgbClr val="0000ff"/>
                </a:solidFill>
                <a:latin typeface="Palatino"/>
                <a:ea typeface="ＭＳ Ｐゴシック"/>
              </a:rPr>
              <a:t>S</a:t>
            </a:r>
            <a:r>
              <a:rPr b="0" lang="en-US" sz="2800" spc="-1" strike="noStrike">
                <a:solidFill>
                  <a:srgbClr val="0000ff"/>
                </a:solidFill>
                <a:latin typeface="Palatino"/>
                <a:ea typeface="ＭＳ Ｐゴシック"/>
              </a:rPr>
              <a:t>(</a:t>
            </a:r>
            <a:r>
              <a:rPr b="0" i="1" lang="en-US" sz="2800" spc="-1" strike="noStrike">
                <a:solidFill>
                  <a:srgbClr val="0000ff"/>
                </a:solidFill>
                <a:latin typeface="Palatino"/>
                <a:ea typeface="ＭＳ Ｐゴシック"/>
              </a:rPr>
              <a:t>t</a:t>
            </a:r>
            <a:r>
              <a:rPr b="0" lang="en-US" sz="2800" spc="-1" strike="noStrike">
                <a:solidFill>
                  <a:srgbClr val="0000ff"/>
                </a:solidFill>
                <a:latin typeface="Palatino"/>
                <a:ea typeface="ＭＳ Ｐゴシック"/>
              </a:rPr>
              <a:t>)</a:t>
            </a:r>
            <a:r>
              <a:rPr b="0" lang="en-US" sz="2800" spc="-1" strike="noStrike">
                <a:solidFill>
                  <a:srgbClr val="000000"/>
                </a:solidFill>
                <a:latin typeface="Palatino"/>
                <a:ea typeface="ＭＳ Ｐゴシック"/>
              </a:rPr>
              <a:t>: </a:t>
            </a:r>
            <a:endParaRPr b="0" lang="en-US" sz="2800" spc="-1" strike="noStrike">
              <a:latin typeface="Arial"/>
            </a:endParaRPr>
          </a:p>
          <a:p>
            <a:pPr>
              <a:lnSpc>
                <a:spcPct val="100000"/>
              </a:lnSpc>
              <a:spcBef>
                <a:spcPts val="641"/>
              </a:spcBef>
              <a:tabLst>
                <a:tab algn="l" pos="0"/>
              </a:tabLst>
            </a:pPr>
            <a:endParaRPr b="0" lang="en-US" sz="2800" spc="-1" strike="noStrike">
              <a:latin typeface="Arial"/>
            </a:endParaRPr>
          </a:p>
          <a:p>
            <a:pPr>
              <a:lnSpc>
                <a:spcPct val="100000"/>
              </a:lnSpc>
              <a:spcBef>
                <a:spcPts val="159"/>
              </a:spcBef>
              <a:tabLst>
                <a:tab algn="l" pos="0"/>
              </a:tabLst>
            </a:pPr>
            <a:endParaRPr b="0" lang="en-US" sz="2800" spc="-1" strike="noStrike">
              <a:latin typeface="Arial"/>
            </a:endParaRPr>
          </a:p>
        </p:txBody>
      </p:sp>
      <p:sp>
        <p:nvSpPr>
          <p:cNvPr id="452" name="CustomShape 3"/>
          <p:cNvSpPr/>
          <p:nvPr/>
        </p:nvSpPr>
        <p:spPr>
          <a:xfrm>
            <a:off x="6415920" y="6356520"/>
            <a:ext cx="2133000" cy="36432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03066DFF-8538-4BC7-AEA0-0C1F14972D5F}" type="slidenum">
              <a:rPr b="0" lang="en-US" sz="1200" spc="-1" strike="noStrike">
                <a:solidFill>
                  <a:srgbClr val="8b8b8b"/>
                </a:solidFill>
                <a:latin typeface="Calibri"/>
              </a:rPr>
              <a:t>26</a:t>
            </a:fld>
            <a:endParaRPr b="0" lang="en-US" sz="1200" spc="-1" strike="noStrike">
              <a:latin typeface="Arial"/>
            </a:endParaRPr>
          </a:p>
        </p:txBody>
      </p:sp>
      <p:sp>
        <p:nvSpPr>
          <p:cNvPr id="453" name="CustomShape 4"/>
          <p:cNvSpPr/>
          <p:nvPr/>
        </p:nvSpPr>
        <p:spPr>
          <a:xfrm>
            <a:off x="6424560" y="1894320"/>
            <a:ext cx="1538640" cy="638640"/>
          </a:xfrm>
          <a:prstGeom prst="rect">
            <a:avLst/>
          </a:prstGeom>
          <a:solidFill>
            <a:srgbClr val="ffff00"/>
          </a:solidFill>
          <a:ln>
            <a:noFill/>
          </a:ln>
        </p:spPr>
        <p:style>
          <a:lnRef idx="0"/>
          <a:fillRef idx="0"/>
          <a:effectRef idx="0"/>
          <a:fontRef idx="minor"/>
        </p:style>
        <p:txBody>
          <a:bodyPr wrap="none" lIns="90000" rIns="90000" tIns="45000" bIns="45000">
            <a:spAutoFit/>
          </a:bodyPr>
          <a:p>
            <a:pPr algn="ctr">
              <a:lnSpc>
                <a:spcPct val="100000"/>
              </a:lnSpc>
            </a:pPr>
            <a:r>
              <a:rPr b="0" lang="en-US" sz="1800" spc="-1" strike="noStrike">
                <a:solidFill>
                  <a:srgbClr val="000000"/>
                </a:solidFill>
                <a:latin typeface="Calibri"/>
                <a:ea typeface="DejaVu Sans"/>
              </a:rPr>
              <a:t>Sum of 10</a:t>
            </a:r>
            <a:endParaRPr b="0" lang="en-US" sz="1800" spc="-1" strike="noStrike">
              <a:latin typeface="Arial"/>
            </a:endParaRPr>
          </a:p>
          <a:p>
            <a:pPr algn="ctr">
              <a:lnSpc>
                <a:spcPct val="100000"/>
              </a:lnSpc>
            </a:pPr>
            <a:r>
              <a:rPr b="0" lang="en-US" sz="1800" spc="-1" strike="noStrike">
                <a:solidFill>
                  <a:srgbClr val="000000"/>
                </a:solidFill>
                <a:latin typeface="Calibri"/>
                <a:ea typeface="DejaVu Sans"/>
              </a:rPr>
              <a:t>copies of GAM</a:t>
            </a:r>
            <a:endParaRPr b="0" lang="en-US" sz="1800" spc="-1" strike="noStrike">
              <a:latin typeface="Arial"/>
            </a:endParaRPr>
          </a:p>
        </p:txBody>
      </p:sp>
      <p:sp>
        <p:nvSpPr>
          <p:cNvPr id="454" name="Line 5"/>
          <p:cNvSpPr/>
          <p:nvPr/>
        </p:nvSpPr>
        <p:spPr>
          <a:xfrm>
            <a:off x="5684040" y="2201040"/>
            <a:ext cx="762120" cy="0"/>
          </a:xfrm>
          <a:prstGeom prst="line">
            <a:avLst/>
          </a:prstGeom>
          <a:ln w="38160">
            <a:solidFill>
              <a:schemeClr val="tx1"/>
            </a:solidFill>
            <a:prstDash val="sysDash"/>
            <a:round/>
            <a:headEnd len="lg" type="stealth" w="sm"/>
          </a:ln>
        </p:spPr>
        <p:style>
          <a:lnRef idx="2">
            <a:schemeClr val="dk1"/>
          </a:lnRef>
          <a:fillRef idx="0">
            <a:schemeClr val="dk1"/>
          </a:fillRef>
          <a:effectRef idx="1">
            <a:schemeClr val="dk1"/>
          </a:effectRef>
          <a:fontRef idx="minor"/>
        </p:style>
      </p:sp>
      <p:sp>
        <p:nvSpPr>
          <p:cNvPr id="455" name="CustomShape 6"/>
          <p:cNvSpPr/>
          <p:nvPr/>
        </p:nvSpPr>
        <p:spPr>
          <a:xfrm>
            <a:off x="1538640" y="1339920"/>
            <a:ext cx="1869480" cy="912960"/>
          </a:xfrm>
          <a:prstGeom prst="rect">
            <a:avLst/>
          </a:prstGeom>
          <a:solidFill>
            <a:srgbClr val="ffff00"/>
          </a:solidFill>
          <a:ln>
            <a:noFill/>
          </a:ln>
        </p:spPr>
        <p:style>
          <a:lnRef idx="0"/>
          <a:fillRef idx="0"/>
          <a:effectRef idx="0"/>
          <a:fontRef idx="minor"/>
        </p:style>
        <p:txBody>
          <a:bodyPr wrap="none" lIns="90000" rIns="90000" tIns="45000" bIns="45000">
            <a:spAutoFit/>
          </a:bodyPr>
          <a:p>
            <a:pPr algn="ctr">
              <a:lnSpc>
                <a:spcPct val="100000"/>
              </a:lnSpc>
            </a:pPr>
            <a:r>
              <a:rPr b="0" lang="en-US" sz="1800" spc="-1" strike="noStrike">
                <a:solidFill>
                  <a:srgbClr val="000000"/>
                </a:solidFill>
                <a:latin typeface="Calibri"/>
                <a:ea typeface="DejaVu Sans"/>
              </a:rPr>
              <a:t>Stimulus duration</a:t>
            </a:r>
            <a:endParaRPr b="0" lang="en-US" sz="1800" spc="-1" strike="noStrike">
              <a:latin typeface="Arial"/>
            </a:endParaRPr>
          </a:p>
          <a:p>
            <a:pPr algn="ctr">
              <a:lnSpc>
                <a:spcPct val="100000"/>
              </a:lnSpc>
            </a:pPr>
            <a:r>
              <a:rPr b="0" lang="en-US" sz="1800" spc="-1" strike="noStrike">
                <a:solidFill>
                  <a:srgbClr val="000000"/>
                </a:solidFill>
                <a:latin typeface="Calibri"/>
                <a:ea typeface="DejaVu Sans"/>
              </a:rPr>
              <a:t>longer than 10 s is</a:t>
            </a:r>
            <a:endParaRPr b="0" lang="en-US" sz="1800" spc="-1" strike="noStrike">
              <a:latin typeface="Arial"/>
            </a:endParaRPr>
          </a:p>
          <a:p>
            <a:pPr algn="ctr">
              <a:lnSpc>
                <a:spcPct val="100000"/>
              </a:lnSpc>
            </a:pPr>
            <a:r>
              <a:rPr b="1" lang="en-US" sz="1800" spc="-1" strike="noStrike">
                <a:solidFill>
                  <a:srgbClr val="0000ff"/>
                </a:solidFill>
                <a:latin typeface="Calibri"/>
                <a:ea typeface="DejaVu Sans"/>
              </a:rPr>
              <a:t>Block Design</a:t>
            </a:r>
            <a:endParaRPr b="0" lang="en-US" sz="1800" spc="-1" strike="noStrike">
              <a:latin typeface="Arial"/>
            </a:endParaRPr>
          </a:p>
        </p:txBody>
      </p:sp>
      <p:pic>
        <p:nvPicPr>
          <p:cNvPr id="456" name="" descr=""/>
          <p:cNvPicPr/>
          <p:nvPr/>
        </p:nvPicPr>
        <p:blipFill>
          <a:blip r:embed="rId2"/>
          <a:stretch/>
        </p:blipFill>
        <p:spPr>
          <a:xfrm>
            <a:off x="6045120" y="2603520"/>
            <a:ext cx="2006280" cy="380520"/>
          </a:xfrm>
          <a:prstGeom prst="rect">
            <a:avLst/>
          </a:prstGeom>
          <a:ln>
            <a:noFill/>
          </a:ln>
        </p:spPr>
      </p:pic>
    </p:spTree>
  </p:cSld>
  <mc:AlternateContent>
    <mc:Choice Requires="p14">
      <p:transition spd="slow" p14:dur="2000"/>
    </mc:Choice>
    <mc:Fallback>
      <p:transition spd="slow"/>
    </mc:Fallback>
  </mc:AlternateContent>
  <p:timing>
    <p:tnLst>
      <p:par>
        <p:cTn id="29" dur="indefinite" restart="never" nodeType="tmRoot">
          <p:childTnLst>
            <p:seq>
              <p:cTn id="30" dur="indefinite" nodeType="mainSeq">
                <p:childTnLst>
                  <p:par>
                    <p:cTn id="31" fill="hold">
                      <p:stCondLst>
                        <p:cond delay="0"/>
                      </p:stCondLst>
                      <p:childTnLst>
                        <p:par>
                          <p:cTn id="32" fill="hold">
                            <p:stCondLst>
                              <p:cond delay="0"/>
                            </p:stCondLst>
                            <p:childTnLst>
                              <p:par>
                                <p:cTn id="33" nodeType="afterEffect" fill="hold" presetClass="entr" presetID="9">
                                  <p:stCondLst>
                                    <p:cond delay="5000"/>
                                  </p:stCondLst>
                                  <p:childTnLst>
                                    <p:set>
                                      <p:cBhvr>
                                        <p:cTn id="34" dur="1" fill="hold">
                                          <p:stCondLst>
                                            <p:cond delay="0"/>
                                          </p:stCondLst>
                                        </p:cTn>
                                        <p:tgtEl>
                                          <p:spTgt spid="455"/>
                                        </p:tgtEl>
                                        <p:attrNameLst>
                                          <p:attrName>style.visibility</p:attrName>
                                        </p:attrNameLst>
                                      </p:cBhvr>
                                      <p:to>
                                        <p:strVal val="visible"/>
                                      </p:to>
                                    </p:set>
                                    <p:animEffect filter="dissolve" transition="in">
                                      <p:cBhvr additive="repl">
                                        <p:cTn id="35" dur="1000"/>
                                        <p:tgtEl>
                                          <p:spTgt spid="4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57" name="Picture 1" descr="hrf10.png"/>
          <p:cNvPicPr/>
          <p:nvPr/>
        </p:nvPicPr>
        <p:blipFill>
          <a:blip r:embed="rId1"/>
          <a:stretch/>
        </p:blipFill>
        <p:spPr>
          <a:xfrm>
            <a:off x="640080" y="1026360"/>
            <a:ext cx="7566120" cy="5814720"/>
          </a:xfrm>
          <a:prstGeom prst="rect">
            <a:avLst/>
          </a:prstGeom>
          <a:ln>
            <a:noFill/>
          </a:ln>
        </p:spPr>
      </p:pic>
      <p:sp>
        <p:nvSpPr>
          <p:cNvPr id="458" name="CustomShape 1"/>
          <p:cNvSpPr/>
          <p:nvPr/>
        </p:nvSpPr>
        <p:spPr>
          <a:xfrm>
            <a:off x="76320" y="152280"/>
            <a:ext cx="9066960" cy="76140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en-US" sz="3600" spc="-1" strike="noStrike">
                <a:solidFill>
                  <a:srgbClr val="000000"/>
                </a:solidFill>
                <a:latin typeface="Palatino"/>
                <a:ea typeface="ＭＳ Ｐゴシック"/>
              </a:rPr>
              <a:t>Fixed-Shape HRF – 10 s Stimulus</a:t>
            </a:r>
            <a:endParaRPr b="0" lang="en-US" sz="3600" spc="-1" strike="noStrike">
              <a:latin typeface="Arial"/>
            </a:endParaRPr>
          </a:p>
        </p:txBody>
      </p:sp>
      <p:sp>
        <p:nvSpPr>
          <p:cNvPr id="459" name="CustomShape 2"/>
          <p:cNvSpPr/>
          <p:nvPr/>
        </p:nvSpPr>
        <p:spPr>
          <a:xfrm>
            <a:off x="76320" y="735840"/>
            <a:ext cx="8945280" cy="5819040"/>
          </a:xfrm>
          <a:prstGeom prst="rect">
            <a:avLst/>
          </a:prstGeom>
          <a:noFill/>
          <a:ln>
            <a:noFill/>
          </a:ln>
        </p:spPr>
        <p:style>
          <a:lnRef idx="0"/>
          <a:fillRef idx="0"/>
          <a:effectRef idx="0"/>
          <a:fontRef idx="minor"/>
        </p:style>
        <p:txBody>
          <a:bodyPr lIns="90000" rIns="90000" tIns="45000" bIns="45000">
            <a:normAutofit/>
          </a:bodyPr>
          <a:p>
            <a:pPr lvl="1" marL="743040" indent="-285120">
              <a:lnSpc>
                <a:spcPct val="100000"/>
              </a:lnSpc>
              <a:spcBef>
                <a:spcPts val="139"/>
              </a:spcBef>
              <a:buClr>
                <a:srgbClr val="000000"/>
              </a:buClr>
              <a:buFont typeface="Courier New"/>
              <a:buChar char="o"/>
            </a:pPr>
            <a:r>
              <a:rPr b="0" lang="en-US" sz="2800" spc="-1" strike="noStrike">
                <a:solidFill>
                  <a:srgbClr val="000000"/>
                </a:solidFill>
                <a:latin typeface="Palatino"/>
                <a:ea typeface="ＭＳ Ｐゴシック"/>
              </a:rPr>
              <a:t>With the ‘</a:t>
            </a:r>
            <a:r>
              <a:rPr b="1" lang="en-US" sz="2800" spc="-1" strike="noStrike">
                <a:solidFill>
                  <a:srgbClr val="0000ff"/>
                </a:solidFill>
                <a:latin typeface="Palatino"/>
                <a:ea typeface="ＭＳ Ｐゴシック"/>
              </a:rPr>
              <a:t>BLOCK(10)</a:t>
            </a:r>
            <a:r>
              <a:rPr b="0" lang="en-US" sz="2800" spc="-1" strike="noStrike">
                <a:solidFill>
                  <a:srgbClr val="000000"/>
                </a:solidFill>
                <a:latin typeface="Palatino"/>
                <a:ea typeface="ＭＳ Ｐゴシック"/>
              </a:rPr>
              <a:t>’ function in AFNI </a:t>
            </a:r>
            <a:endParaRPr b="0" lang="en-US" sz="2800" spc="-1" strike="noStrike">
              <a:latin typeface="Arial"/>
            </a:endParaRPr>
          </a:p>
          <a:p>
            <a:pPr>
              <a:lnSpc>
                <a:spcPct val="100000"/>
              </a:lnSpc>
              <a:spcBef>
                <a:spcPts val="641"/>
              </a:spcBef>
              <a:tabLst>
                <a:tab algn="l" pos="0"/>
              </a:tabLst>
            </a:pPr>
            <a:endParaRPr b="0" lang="en-US" sz="2800" spc="-1" strike="noStrike">
              <a:latin typeface="Arial"/>
            </a:endParaRPr>
          </a:p>
          <a:p>
            <a:pPr>
              <a:lnSpc>
                <a:spcPct val="100000"/>
              </a:lnSpc>
              <a:spcBef>
                <a:spcPts val="159"/>
              </a:spcBef>
              <a:tabLst>
                <a:tab algn="l" pos="0"/>
              </a:tabLst>
            </a:pPr>
            <a:endParaRPr b="0" lang="en-US" sz="2800" spc="-1" strike="noStrike">
              <a:latin typeface="Arial"/>
            </a:endParaRPr>
          </a:p>
        </p:txBody>
      </p:sp>
      <p:sp>
        <p:nvSpPr>
          <p:cNvPr id="460" name="CustomShape 3"/>
          <p:cNvSpPr/>
          <p:nvPr/>
        </p:nvSpPr>
        <p:spPr>
          <a:xfrm>
            <a:off x="6415920" y="6356520"/>
            <a:ext cx="2133000" cy="36432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75C70A3E-1F47-4742-A4A7-9A7DF8FFD83B}" type="slidenum">
              <a:rPr b="0" lang="en-US" sz="1200" spc="-1" strike="noStrike">
                <a:solidFill>
                  <a:srgbClr val="8b8b8b"/>
                </a:solidFill>
                <a:latin typeface="Calibri"/>
              </a:rPr>
              <a:t>27</a:t>
            </a:fld>
            <a:endParaRPr b="0" lang="en-US" sz="1200" spc="-1" strike="noStrike">
              <a:latin typeface="Arial"/>
            </a:endParaRPr>
          </a:p>
        </p:txBody>
      </p:sp>
      <p:sp>
        <p:nvSpPr>
          <p:cNvPr id="461" name="CustomShape 4"/>
          <p:cNvSpPr/>
          <p:nvPr/>
        </p:nvSpPr>
        <p:spPr>
          <a:xfrm>
            <a:off x="6248160" y="1524960"/>
            <a:ext cx="1764000" cy="364320"/>
          </a:xfrm>
          <a:prstGeom prst="rect">
            <a:avLst/>
          </a:prstGeom>
          <a:solidFill>
            <a:srgbClr val="ffff00"/>
          </a:solidFill>
          <a:ln>
            <a:noFill/>
          </a:ln>
        </p:spPr>
        <p:style>
          <a:lnRef idx="0"/>
          <a:fillRef idx="0"/>
          <a:effectRef idx="0"/>
          <a:fontRef idx="minor"/>
        </p:style>
        <p:txBody>
          <a:bodyPr wrap="none" lIns="90000" rIns="90000" tIns="45000" bIns="45000">
            <a:spAutoFit/>
          </a:bodyPr>
          <a:p>
            <a:pPr algn="ctr">
              <a:lnSpc>
                <a:spcPct val="100000"/>
              </a:lnSpc>
            </a:pPr>
            <a:r>
              <a:rPr b="0" lang="en-US" sz="1800" spc="-1" strike="noStrike">
                <a:solidFill>
                  <a:srgbClr val="000000"/>
                </a:solidFill>
                <a:latin typeface="Calibri"/>
                <a:ea typeface="DejaVu Sans"/>
              </a:rPr>
              <a:t>HRF = </a:t>
            </a:r>
            <a:r>
              <a:rPr b="1" lang="en-US" sz="1800" spc="-1" strike="noStrike">
                <a:solidFill>
                  <a:srgbClr val="0000ff"/>
                </a:solidFill>
                <a:latin typeface="Calibri"/>
                <a:ea typeface="DejaVu Sans"/>
              </a:rPr>
              <a:t>BLOCK(10)</a:t>
            </a:r>
            <a:endParaRPr b="0" lang="en-US" sz="1800" spc="-1" strike="noStrike">
              <a:latin typeface="Arial"/>
            </a:endParaRPr>
          </a:p>
        </p:txBody>
      </p:sp>
      <p:sp>
        <p:nvSpPr>
          <p:cNvPr id="462" name="Line 5"/>
          <p:cNvSpPr/>
          <p:nvPr/>
        </p:nvSpPr>
        <p:spPr>
          <a:xfrm>
            <a:off x="5297040" y="1705320"/>
            <a:ext cx="947880" cy="0"/>
          </a:xfrm>
          <a:prstGeom prst="line">
            <a:avLst/>
          </a:prstGeom>
          <a:ln w="38160">
            <a:solidFill>
              <a:srgbClr val="8000ff"/>
            </a:solidFill>
            <a:prstDash val="sysDash"/>
            <a:round/>
            <a:headEnd len="lg" type="stealth" w="sm"/>
          </a:ln>
        </p:spPr>
        <p:style>
          <a:lnRef idx="2">
            <a:schemeClr val="dk1"/>
          </a:lnRef>
          <a:fillRef idx="0">
            <a:schemeClr val="dk1"/>
          </a:fillRef>
          <a:effectRef idx="1">
            <a:schemeClr val="dk1"/>
          </a:effectRef>
          <a:fontRef idx="minor"/>
        </p:style>
      </p:sp>
      <p:sp>
        <p:nvSpPr>
          <p:cNvPr id="463" name="CustomShape 6"/>
          <p:cNvSpPr/>
          <p:nvPr/>
        </p:nvSpPr>
        <p:spPr>
          <a:xfrm>
            <a:off x="1531440" y="1335240"/>
            <a:ext cx="1645200" cy="2025000"/>
          </a:xfrm>
          <a:prstGeom prst="rect">
            <a:avLst/>
          </a:prstGeom>
          <a:solidFill>
            <a:srgbClr val="ffff00"/>
          </a:solidFill>
          <a:ln>
            <a:noFill/>
          </a:ln>
        </p:spPr>
        <p:style>
          <a:lnRef idx="0"/>
          <a:fillRef idx="0"/>
          <a:effectRef idx="0"/>
          <a:fontRef idx="minor"/>
        </p:style>
        <p:txBody>
          <a:bodyPr lIns="90000" rIns="90000" tIns="45000" bIns="45000">
            <a:noAutofit/>
          </a:bodyPr>
          <a:p>
            <a:pPr algn="ctr">
              <a:lnSpc>
                <a:spcPct val="100000"/>
              </a:lnSpc>
            </a:pPr>
            <a:r>
              <a:rPr b="1" lang="en-US" sz="1800" spc="-1" strike="noStrike">
                <a:solidFill>
                  <a:srgbClr val="0000ff"/>
                </a:solidFill>
                <a:latin typeface="Calibri"/>
                <a:ea typeface="DejaVu Sans"/>
              </a:rPr>
              <a:t>BLOCK(</a:t>
            </a:r>
            <a:r>
              <a:rPr b="1" i="1" lang="en-US" sz="1800" spc="-1" strike="noStrike">
                <a:solidFill>
                  <a:srgbClr val="0000ff"/>
                </a:solidFill>
                <a:latin typeface="Calibri"/>
                <a:ea typeface="DejaVu Sans"/>
              </a:rPr>
              <a:t>d</a:t>
            </a:r>
            <a:r>
              <a:rPr b="1" lang="en-US" sz="1800" spc="-1" strike="noStrike">
                <a:solidFill>
                  <a:srgbClr val="0000ff"/>
                </a:solidFill>
                <a:latin typeface="Calibri"/>
                <a:ea typeface="DejaVu Sans"/>
              </a:rPr>
              <a:t>) </a:t>
            </a:r>
            <a:r>
              <a:rPr b="0" lang="en-US" sz="1800" spc="-1" strike="noStrike">
                <a:solidFill>
                  <a:srgbClr val="000000"/>
                </a:solidFill>
                <a:latin typeface="Calibri"/>
                <a:ea typeface="DejaVu Sans"/>
              </a:rPr>
              <a:t>function is used to specify HRF for individual responses to stimuli with duration </a:t>
            </a:r>
            <a:r>
              <a:rPr b="1" i="1" lang="en-US" sz="1800" spc="-1" strike="noStrike">
                <a:solidFill>
                  <a:srgbClr val="0000ff"/>
                </a:solidFill>
                <a:latin typeface="Calibri"/>
                <a:ea typeface="DejaVu Sans"/>
              </a:rPr>
              <a:t>d</a:t>
            </a:r>
            <a:endParaRPr b="0" lang="en-US" sz="1800" spc="-1" strike="noStrike">
              <a:latin typeface="Arial"/>
            </a:endParaRPr>
          </a:p>
        </p:txBody>
      </p:sp>
    </p:spTree>
  </p:cSld>
  <mc:AlternateContent>
    <mc:Choice Requires="p14">
      <p:transition spd="slow" p14:dur="2000"/>
    </mc:Choice>
    <mc:Fallback>
      <p:transition spd="slow"/>
    </mc:Fallback>
  </mc:AlternateContent>
  <p:timing>
    <p:tnLst>
      <p:par>
        <p:cTn id="36" dur="indefinite" restart="never" nodeType="tmRoot">
          <p:childTnLst>
            <p:seq>
              <p:cTn id="37" dur="indefinite" nodeType="mainSeq">
                <p:childTnLst>
                  <p:par>
                    <p:cTn id="38" fill="hold">
                      <p:stCondLst>
                        <p:cond delay="0"/>
                      </p:stCondLst>
                      <p:childTnLst>
                        <p:par>
                          <p:cTn id="39" fill="hold">
                            <p:stCondLst>
                              <p:cond delay="0"/>
                            </p:stCondLst>
                            <p:childTnLst>
                              <p:par>
                                <p:cTn id="40" nodeType="afterEffect" fill="hold" presetClass="entr" presetID="9">
                                  <p:stCondLst>
                                    <p:cond delay="5000"/>
                                  </p:stCondLst>
                                  <p:childTnLst>
                                    <p:set>
                                      <p:cBhvr>
                                        <p:cTn id="41" dur="1" fill="hold">
                                          <p:stCondLst>
                                            <p:cond delay="0"/>
                                          </p:stCondLst>
                                        </p:cTn>
                                        <p:tgtEl>
                                          <p:spTgt spid="463"/>
                                        </p:tgtEl>
                                        <p:attrNameLst>
                                          <p:attrName>style.visibility</p:attrName>
                                        </p:attrNameLst>
                                      </p:cBhvr>
                                      <p:to>
                                        <p:strVal val="visible"/>
                                      </p:to>
                                    </p:set>
                                    <p:animEffect filter="dissolve" transition="in">
                                      <p:cBhvr additive="repl">
                                        <p:cTn id="42" dur="1000"/>
                                        <p:tgtEl>
                                          <p:spTgt spid="4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64" name="Picture 2" descr="Block.jpg"/>
          <p:cNvPicPr/>
          <p:nvPr/>
        </p:nvPicPr>
        <p:blipFill>
          <a:blip r:embed="rId1"/>
          <a:srcRect l="7533" t="0" r="-37" b="0"/>
          <a:stretch/>
        </p:blipFill>
        <p:spPr>
          <a:xfrm>
            <a:off x="560520" y="3129120"/>
            <a:ext cx="8125560" cy="3141720"/>
          </a:xfrm>
          <a:prstGeom prst="rect">
            <a:avLst/>
          </a:prstGeom>
          <a:ln>
            <a:noFill/>
          </a:ln>
        </p:spPr>
      </p:pic>
      <p:sp>
        <p:nvSpPr>
          <p:cNvPr id="465" name="CustomShape 1"/>
          <p:cNvSpPr/>
          <p:nvPr/>
        </p:nvSpPr>
        <p:spPr>
          <a:xfrm>
            <a:off x="76320" y="152280"/>
            <a:ext cx="9066960" cy="76140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en-US" sz="3600" spc="-1" strike="noStrike">
                <a:solidFill>
                  <a:srgbClr val="000000"/>
                </a:solidFill>
                <a:latin typeface="Palatino"/>
                <a:ea typeface="ＭＳ Ｐゴシック"/>
              </a:rPr>
              <a:t>Fixed-Shape HRF for Block Design</a:t>
            </a:r>
            <a:endParaRPr b="0" lang="en-US" sz="3600" spc="-1" strike="noStrike">
              <a:latin typeface="Arial"/>
            </a:endParaRPr>
          </a:p>
        </p:txBody>
      </p:sp>
      <p:sp>
        <p:nvSpPr>
          <p:cNvPr id="466" name="CustomShape 2"/>
          <p:cNvSpPr/>
          <p:nvPr/>
        </p:nvSpPr>
        <p:spPr>
          <a:xfrm>
            <a:off x="228600" y="888840"/>
            <a:ext cx="8686080" cy="5819040"/>
          </a:xfrm>
          <a:prstGeom prst="rect">
            <a:avLst/>
          </a:prstGeom>
          <a:noFill/>
          <a:ln>
            <a:noFill/>
          </a:ln>
        </p:spPr>
        <p:style>
          <a:lnRef idx="0"/>
          <a:fillRef idx="0"/>
          <a:effectRef idx="0"/>
          <a:fontRef idx="minor"/>
        </p:style>
        <p:txBody>
          <a:bodyPr lIns="90000" rIns="90000" tIns="45000" bIns="45000">
            <a:normAutofit/>
          </a:bodyPr>
          <a:p>
            <a:pPr marL="343080" indent="-342360">
              <a:lnSpc>
                <a:spcPct val="92000"/>
              </a:lnSpc>
              <a:spcBef>
                <a:spcPts val="479"/>
              </a:spcBef>
              <a:buClr>
                <a:srgbClr val="000000"/>
              </a:buClr>
              <a:buFont typeface="Arial"/>
              <a:buChar char="•"/>
            </a:pPr>
            <a:r>
              <a:rPr b="0" lang="en-US" sz="2400" spc="-1" strike="noStrike">
                <a:solidFill>
                  <a:srgbClr val="000000"/>
                </a:solidFill>
                <a:latin typeface="Palatino"/>
                <a:ea typeface="ＭＳ Ｐゴシック"/>
              </a:rPr>
              <a:t>Assuming a </a:t>
            </a:r>
            <a:r>
              <a:rPr b="0" lang="en-US" sz="2400" spc="-1" strike="noStrike" u="sng">
                <a:solidFill>
                  <a:srgbClr val="000000"/>
                </a:solidFill>
                <a:uFillTx/>
                <a:latin typeface="Palatino"/>
                <a:ea typeface="ＭＳ Ｐゴシック"/>
              </a:rPr>
              <a:t>fixed shape</a:t>
            </a:r>
            <a:r>
              <a:rPr b="0" lang="en-US" sz="2400" spc="-1" strike="noStrike">
                <a:solidFill>
                  <a:srgbClr val="000000"/>
                </a:solidFill>
                <a:latin typeface="Palatino"/>
                <a:ea typeface="ＭＳ Ｐゴシック"/>
              </a:rPr>
              <a:t> </a:t>
            </a:r>
            <a:r>
              <a:rPr b="0" i="1" lang="en-US" sz="2400" spc="-1" strike="noStrike">
                <a:solidFill>
                  <a:srgbClr val="0000ff"/>
                </a:solidFill>
                <a:latin typeface="Palatino"/>
                <a:ea typeface="ＭＳ Ｐゴシック"/>
              </a:rPr>
              <a:t>h</a:t>
            </a:r>
            <a:r>
              <a:rPr b="0" lang="en-US" sz="2400" spc="-1" strike="noStrike">
                <a:solidFill>
                  <a:srgbClr val="0000ff"/>
                </a:solidFill>
                <a:latin typeface="Palatino"/>
                <a:ea typeface="ＭＳ Ｐゴシック"/>
              </a:rPr>
              <a:t>(</a:t>
            </a:r>
            <a:r>
              <a:rPr b="0" i="1" lang="en-US" sz="2400" spc="-1" strike="noStrike">
                <a:solidFill>
                  <a:srgbClr val="0000ff"/>
                </a:solidFill>
                <a:latin typeface="Palatino"/>
                <a:ea typeface="ＭＳ Ｐゴシック"/>
              </a:rPr>
              <a:t>t</a:t>
            </a:r>
            <a:r>
              <a:rPr b="0" lang="en-US" sz="2400" spc="-1" strike="noStrike">
                <a:solidFill>
                  <a:srgbClr val="0000ff"/>
                </a:solidFill>
                <a:latin typeface="Palatino"/>
                <a:ea typeface="ＭＳ Ｐゴシック"/>
              </a:rPr>
              <a:t>)</a:t>
            </a:r>
            <a:r>
              <a:rPr b="0" lang="en-US" sz="2400" spc="-1" strike="noStrike">
                <a:solidFill>
                  <a:srgbClr val="000000"/>
                </a:solidFill>
                <a:latin typeface="Palatino"/>
                <a:ea typeface="ＭＳ Ｐゴシック"/>
              </a:rPr>
              <a:t> for IRF to an </a:t>
            </a:r>
            <a:r>
              <a:rPr b="1" lang="en-US" sz="2400" spc="-1" strike="noStrike">
                <a:solidFill>
                  <a:srgbClr val="008000"/>
                </a:solidFill>
                <a:latin typeface="Palatino"/>
                <a:ea typeface="ＭＳ Ｐゴシック"/>
              </a:rPr>
              <a:t>instantaneous</a:t>
            </a:r>
            <a:r>
              <a:rPr b="0" lang="en-US" sz="2400" spc="-1" strike="noStrike">
                <a:solidFill>
                  <a:srgbClr val="000000"/>
                </a:solidFill>
                <a:latin typeface="Palatino"/>
                <a:ea typeface="ＭＳ Ｐゴシック"/>
              </a:rPr>
              <a:t>  </a:t>
            </a:r>
            <a:r>
              <a:rPr b="0" lang="en-US" sz="2000" spc="-1" strike="noStrike">
                <a:solidFill>
                  <a:srgbClr val="000000"/>
                </a:solidFill>
                <a:latin typeface="Palatino"/>
                <a:ea typeface="ＭＳ Ｐゴシック"/>
              </a:rPr>
              <a:t>(very short) </a:t>
            </a:r>
            <a:r>
              <a:rPr b="0" lang="en-US" sz="2400" spc="-1" strike="noStrike">
                <a:solidFill>
                  <a:srgbClr val="000000"/>
                </a:solidFill>
                <a:latin typeface="Palatino"/>
                <a:ea typeface="ＭＳ Ｐゴシック"/>
              </a:rPr>
              <a:t>stimulus</a:t>
            </a:r>
            <a:endParaRPr b="0" lang="en-US" sz="2400" spc="-1" strike="noStrike">
              <a:latin typeface="Arial"/>
            </a:endParaRPr>
          </a:p>
          <a:p>
            <a:pPr lvl="1" marL="743040" indent="-285120">
              <a:lnSpc>
                <a:spcPct val="92000"/>
              </a:lnSpc>
              <a:spcBef>
                <a:spcPts val="439"/>
              </a:spcBef>
              <a:buClr>
                <a:srgbClr val="000000"/>
              </a:buClr>
              <a:buFont typeface="Wingdings" charset="2"/>
              <a:buChar char=""/>
            </a:pPr>
            <a:r>
              <a:rPr b="0" lang="en-US" sz="2200" spc="-1" strike="noStrike">
                <a:solidFill>
                  <a:srgbClr val="000000"/>
                </a:solidFill>
                <a:latin typeface="Palatino"/>
                <a:ea typeface="ＭＳ Ｐゴシック"/>
              </a:rPr>
              <a:t>For each block, </a:t>
            </a:r>
            <a:r>
              <a:rPr b="0" i="1" lang="en-US" sz="2200" spc="-1" strike="noStrike">
                <a:solidFill>
                  <a:srgbClr val="0000ff"/>
                </a:solidFill>
                <a:latin typeface="Palatino"/>
                <a:ea typeface="ＭＳ Ｐゴシック"/>
              </a:rPr>
              <a:t>h</a:t>
            </a:r>
            <a:r>
              <a:rPr b="0" lang="en-US" sz="2200" spc="-1" strike="noStrike">
                <a:solidFill>
                  <a:srgbClr val="0000ff"/>
                </a:solidFill>
                <a:latin typeface="Palatino"/>
                <a:ea typeface="ＭＳ Ｐゴシック"/>
              </a:rPr>
              <a:t>(</a:t>
            </a:r>
            <a:r>
              <a:rPr b="0" i="1" lang="en-US" sz="2200" spc="-1" strike="noStrike">
                <a:solidFill>
                  <a:srgbClr val="0000ff"/>
                </a:solidFill>
                <a:latin typeface="Palatino"/>
                <a:ea typeface="ＭＳ Ｐゴシック"/>
              </a:rPr>
              <a:t>t</a:t>
            </a:r>
            <a:r>
              <a:rPr b="0" lang="en-US" sz="2200" spc="-1" strike="noStrike">
                <a:solidFill>
                  <a:srgbClr val="0000ff"/>
                </a:solidFill>
                <a:latin typeface="Palatino"/>
                <a:ea typeface="ＭＳ Ｐゴシック"/>
              </a:rPr>
              <a:t>) </a:t>
            </a:r>
            <a:r>
              <a:rPr b="0" lang="en-US" sz="2200" spc="-1" strike="noStrike">
                <a:solidFill>
                  <a:srgbClr val="000000"/>
                </a:solidFill>
                <a:latin typeface="Palatino"/>
                <a:ea typeface="ＭＳ Ｐゴシック"/>
              </a:rPr>
              <a:t>is convolved with </a:t>
            </a:r>
            <a:r>
              <a:rPr b="1" lang="en-US" sz="2200" spc="-1" strike="noStrike">
                <a:solidFill>
                  <a:srgbClr val="008000"/>
                </a:solidFill>
                <a:latin typeface="Palatino"/>
                <a:ea typeface="ＭＳ Ｐゴシック"/>
              </a:rPr>
              <a:t>stimulus timing</a:t>
            </a:r>
            <a:r>
              <a:rPr b="1" lang="en-US" sz="2200" spc="-1" strike="noStrike">
                <a:solidFill>
                  <a:srgbClr val="000000"/>
                </a:solidFill>
                <a:latin typeface="Palatino"/>
                <a:ea typeface="ＭＳ Ｐゴシック"/>
              </a:rPr>
              <a:t> </a:t>
            </a:r>
            <a:r>
              <a:rPr b="0" i="1" lang="en-US" sz="2200" spc="-1" strike="noStrike">
                <a:solidFill>
                  <a:srgbClr val="000000"/>
                </a:solidFill>
                <a:latin typeface="Palatino"/>
                <a:ea typeface="ＭＳ Ｐゴシック"/>
              </a:rPr>
              <a:t>and</a:t>
            </a:r>
            <a:r>
              <a:rPr b="0" lang="en-US" sz="2200" spc="-1" strike="noStrike">
                <a:solidFill>
                  <a:srgbClr val="000000"/>
                </a:solidFill>
                <a:latin typeface="Palatino"/>
                <a:ea typeface="ＭＳ Ｐゴシック"/>
              </a:rPr>
              <a:t> </a:t>
            </a:r>
            <a:r>
              <a:rPr b="1" lang="en-US" sz="2200" spc="-1" strike="noStrike">
                <a:solidFill>
                  <a:srgbClr val="008000"/>
                </a:solidFill>
                <a:latin typeface="Palatino"/>
                <a:ea typeface="ＭＳ Ｐゴシック"/>
              </a:rPr>
              <a:t>duration</a:t>
            </a:r>
            <a:r>
              <a:rPr b="0" lang="en-US" sz="2200" spc="-1" strike="noStrike">
                <a:solidFill>
                  <a:srgbClr val="000000"/>
                </a:solidFill>
                <a:latin typeface="Palatino"/>
                <a:ea typeface="ＭＳ Ｐゴシック"/>
              </a:rPr>
              <a:t> (</a:t>
            </a:r>
            <a:r>
              <a:rPr b="0" i="1" lang="en-US" sz="2200" spc="-1" strike="noStrike">
                <a:solidFill>
                  <a:srgbClr val="0000ff"/>
                </a:solidFill>
                <a:latin typeface="Palatino"/>
                <a:ea typeface="ＭＳ Ｐゴシック"/>
              </a:rPr>
              <a:t>d</a:t>
            </a:r>
            <a:r>
              <a:rPr b="0" lang="en-US" sz="2200" spc="-1" strike="noStrike">
                <a:solidFill>
                  <a:srgbClr val="000000"/>
                </a:solidFill>
                <a:latin typeface="Palatino"/>
                <a:ea typeface="ＭＳ Ｐゴシック"/>
              </a:rPr>
              <a:t>) to get idealized response (temporal pattern) as an explanatory variable (regressor): HRF = </a:t>
            </a:r>
            <a:r>
              <a:rPr b="1" lang="en-US" sz="2200" spc="-1" strike="noStrike">
                <a:solidFill>
                  <a:srgbClr val="ff0000"/>
                </a:solidFill>
                <a:latin typeface="Palatino"/>
                <a:ea typeface="ＭＳ Ｐゴシック"/>
              </a:rPr>
              <a:t>BLOCK(</a:t>
            </a:r>
            <a:r>
              <a:rPr b="1" i="1" lang="en-US" sz="2200" spc="-1" strike="noStrike">
                <a:solidFill>
                  <a:srgbClr val="ff0000"/>
                </a:solidFill>
                <a:latin typeface="Palatino"/>
                <a:ea typeface="ＭＳ Ｐゴシック"/>
              </a:rPr>
              <a:t>d</a:t>
            </a:r>
            <a:r>
              <a:rPr b="1" lang="en-US" sz="2200" spc="-1" strike="noStrike">
                <a:solidFill>
                  <a:srgbClr val="ff0000"/>
                </a:solidFill>
                <a:latin typeface="Palatino"/>
                <a:ea typeface="ＭＳ Ｐゴシック"/>
              </a:rPr>
              <a:t>,</a:t>
            </a:r>
            <a:r>
              <a:rPr b="1" i="1" lang="en-US" sz="2200" spc="-1" strike="noStrike">
                <a:solidFill>
                  <a:srgbClr val="ff0000"/>
                </a:solidFill>
                <a:latin typeface="Palatino"/>
                <a:ea typeface="ＭＳ Ｐゴシック"/>
              </a:rPr>
              <a:t>p</a:t>
            </a:r>
            <a:r>
              <a:rPr b="1" lang="en-US" sz="2200" spc="-1" strike="noStrike">
                <a:solidFill>
                  <a:srgbClr val="ff0000"/>
                </a:solidFill>
                <a:latin typeface="Palatino"/>
                <a:ea typeface="ＭＳ Ｐゴシック"/>
              </a:rPr>
              <a:t>)</a:t>
            </a:r>
            <a:endParaRPr b="0" lang="en-US" sz="2200" spc="-1" strike="noStrike">
              <a:latin typeface="Arial"/>
            </a:endParaRPr>
          </a:p>
          <a:p>
            <a:pPr lvl="2" marL="1143000" indent="-227880">
              <a:lnSpc>
                <a:spcPct val="95000"/>
              </a:lnSpc>
              <a:spcBef>
                <a:spcPts val="99"/>
              </a:spcBef>
              <a:buClr>
                <a:srgbClr val="000000"/>
              </a:buClr>
              <a:buFont typeface="Courier New"/>
              <a:buChar char="o"/>
            </a:pPr>
            <a:r>
              <a:rPr b="1" lang="en-US" sz="2000" spc="-1" strike="noStrike">
                <a:solidFill>
                  <a:srgbClr val="0000ff"/>
                </a:solidFill>
                <a:latin typeface="Palatino"/>
                <a:ea typeface="ＭＳ Ｐゴシック"/>
              </a:rPr>
              <a:t>Equivalent to adding up a series of consecutive events</a:t>
            </a:r>
            <a:endParaRPr b="0" lang="en-US" sz="2000" spc="-1" strike="noStrike">
              <a:latin typeface="Arial"/>
            </a:endParaRPr>
          </a:p>
          <a:p>
            <a:pPr lvl="2" marL="1143000" indent="-227880">
              <a:lnSpc>
                <a:spcPct val="95000"/>
              </a:lnSpc>
              <a:spcBef>
                <a:spcPts val="99"/>
              </a:spcBef>
              <a:buClr>
                <a:srgbClr val="000000"/>
              </a:buClr>
              <a:buFont typeface="Courier New"/>
              <a:buChar char="o"/>
            </a:pPr>
            <a:r>
              <a:rPr b="0" lang="en-US" sz="2000" spc="-1" strike="noStrike">
                <a:solidFill>
                  <a:srgbClr val="000000"/>
                </a:solidFill>
                <a:latin typeface="Palatino"/>
                <a:ea typeface="ＭＳ Ｐゴシック"/>
              </a:rPr>
              <a:t>scale HRF to </a:t>
            </a:r>
            <a:r>
              <a:rPr b="0" i="1" lang="en-US" sz="2000" spc="-1" strike="noStrike">
                <a:solidFill>
                  <a:srgbClr val="000000"/>
                </a:solidFill>
                <a:latin typeface="Palatino"/>
                <a:ea typeface="ＭＳ Ｐゴシック"/>
              </a:rPr>
              <a:t>p=</a:t>
            </a:r>
            <a:r>
              <a:rPr b="0" lang="en-US" sz="2000" spc="-1" strike="noStrike">
                <a:solidFill>
                  <a:srgbClr val="000000"/>
                </a:solidFill>
                <a:latin typeface="Palatino"/>
                <a:ea typeface="ＭＳ Ｐゴシック"/>
              </a:rPr>
              <a:t>1 for easy interpretation of </a:t>
            </a:r>
            <a:r>
              <a:rPr b="0" lang="en-US" sz="2000" spc="-1" strike="noStrike">
                <a:solidFill>
                  <a:srgbClr val="000000"/>
                </a:solidFill>
                <a:latin typeface="Lucida Grande"/>
                <a:ea typeface="Lucida Grande"/>
              </a:rPr>
              <a:t>β</a:t>
            </a:r>
            <a:r>
              <a:rPr b="0" lang="en-US" sz="2000" spc="-1" strike="noStrike">
                <a:solidFill>
                  <a:srgbClr val="000000"/>
                </a:solidFill>
                <a:latin typeface="Palatino"/>
                <a:ea typeface="ＭＳ Ｐゴシック"/>
              </a:rPr>
              <a:t> </a:t>
            </a:r>
            <a:endParaRPr b="0" lang="en-US" sz="2000" spc="-1" strike="noStrike">
              <a:latin typeface="Arial"/>
            </a:endParaRPr>
          </a:p>
          <a:p>
            <a:pPr>
              <a:lnSpc>
                <a:spcPct val="100000"/>
              </a:lnSpc>
            </a:pPr>
            <a:endParaRPr b="0" lang="en-US" sz="2000" spc="-1" strike="noStrike">
              <a:latin typeface="Arial"/>
            </a:endParaRPr>
          </a:p>
          <a:p>
            <a:pPr>
              <a:lnSpc>
                <a:spcPct val="92000"/>
              </a:lnSpc>
              <a:spcBef>
                <a:spcPts val="641"/>
              </a:spcBef>
              <a:tabLst>
                <a:tab algn="l" pos="0"/>
              </a:tabLst>
            </a:pPr>
            <a:endParaRPr b="0" lang="en-US" sz="2000" spc="-1" strike="noStrike">
              <a:latin typeface="Arial"/>
            </a:endParaRPr>
          </a:p>
          <a:p>
            <a:pPr>
              <a:lnSpc>
                <a:spcPct val="95000"/>
              </a:lnSpc>
              <a:spcBef>
                <a:spcPts val="159"/>
              </a:spcBef>
              <a:tabLst>
                <a:tab algn="l" pos="0"/>
              </a:tabLst>
            </a:pPr>
            <a:endParaRPr b="0" lang="en-US" sz="2000" spc="-1" strike="noStrike">
              <a:latin typeface="Arial"/>
            </a:endParaRPr>
          </a:p>
        </p:txBody>
      </p:sp>
      <p:sp>
        <p:nvSpPr>
          <p:cNvPr id="467" name="CustomShape 3"/>
          <p:cNvSpPr/>
          <p:nvPr/>
        </p:nvSpPr>
        <p:spPr>
          <a:xfrm>
            <a:off x="2163600" y="6271560"/>
            <a:ext cx="6005880" cy="394920"/>
          </a:xfrm>
          <a:prstGeom prst="rect">
            <a:avLst/>
          </a:prstGeom>
          <a:noFill/>
          <a:ln w="38160">
            <a:solidFill>
              <a:srgbClr val="ff011c"/>
            </a:solidFill>
            <a:miter/>
          </a:ln>
        </p:spPr>
        <p:style>
          <a:lnRef idx="0"/>
          <a:fillRef idx="0"/>
          <a:effectRef idx="0"/>
          <a:fontRef idx="minor"/>
        </p:style>
        <p:txBody>
          <a:bodyPr wrap="none" lIns="90000" rIns="90000" tIns="45000" bIns="45000">
            <a:spAutoFit/>
          </a:bodyPr>
          <a:p>
            <a:pPr>
              <a:lnSpc>
                <a:spcPct val="100000"/>
              </a:lnSpc>
            </a:pPr>
            <a:r>
              <a:rPr b="0" lang="en-US" sz="2000" spc="-1" strike="noStrike">
                <a:solidFill>
                  <a:srgbClr val="000000"/>
                </a:solidFill>
                <a:latin typeface="Arial"/>
                <a:ea typeface="ＭＳ Ｐゴシック"/>
              </a:rPr>
              <a:t>Block: 20 s on and 10 s off; TR=2 s; 150 time points</a:t>
            </a:r>
            <a:endParaRPr b="0" lang="en-US" sz="2000" spc="-1" strike="noStrike">
              <a:latin typeface="Arial"/>
            </a:endParaRPr>
          </a:p>
        </p:txBody>
      </p:sp>
      <p:sp>
        <p:nvSpPr>
          <p:cNvPr id="468" name="CustomShape 4"/>
          <p:cNvSpPr/>
          <p:nvPr/>
        </p:nvSpPr>
        <p:spPr>
          <a:xfrm>
            <a:off x="6553080" y="6356520"/>
            <a:ext cx="2133000" cy="36432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B5EEA929-C0A6-43CA-896A-F4268123DAA7}" type="slidenum">
              <a:rPr b="0" lang="en-US" sz="1200" spc="-1" strike="noStrike">
                <a:solidFill>
                  <a:srgbClr val="8b8b8b"/>
                </a:solidFill>
                <a:latin typeface="Calibri"/>
              </a:rPr>
              <a:t>28</a:t>
            </a:fld>
            <a:endParaRPr b="0" lang="en-US" sz="1200" spc="-1" strike="noStrike">
              <a:latin typeface="Arial"/>
            </a:endParaRPr>
          </a:p>
        </p:txBody>
      </p:sp>
      <p:sp>
        <p:nvSpPr>
          <p:cNvPr id="469" name="Line 5"/>
          <p:cNvSpPr/>
          <p:nvPr/>
        </p:nvSpPr>
        <p:spPr>
          <a:xfrm>
            <a:off x="915840" y="5177520"/>
            <a:ext cx="0" cy="794160"/>
          </a:xfrm>
          <a:prstGeom prst="line">
            <a:avLst/>
          </a:prstGeom>
          <a:ln w="76320">
            <a:solidFill>
              <a:srgbClr val="ff0000"/>
            </a:solidFill>
            <a:round/>
            <a:headEnd len="lg" type="stealth" w="sm"/>
          </a:ln>
        </p:spPr>
        <p:style>
          <a:lnRef idx="2">
            <a:schemeClr val="dk1"/>
          </a:lnRef>
          <a:fillRef idx="0">
            <a:schemeClr val="dk1"/>
          </a:fillRef>
          <a:effectRef idx="1">
            <a:schemeClr val="dk1"/>
          </a:effectRef>
          <a:fontRef idx="minor"/>
        </p:style>
      </p:sp>
      <p:sp>
        <p:nvSpPr>
          <p:cNvPr id="470" name="Line 6"/>
          <p:cNvSpPr/>
          <p:nvPr/>
        </p:nvSpPr>
        <p:spPr>
          <a:xfrm>
            <a:off x="1672200" y="5177520"/>
            <a:ext cx="0" cy="794160"/>
          </a:xfrm>
          <a:prstGeom prst="line">
            <a:avLst/>
          </a:prstGeom>
          <a:ln w="76320">
            <a:solidFill>
              <a:srgbClr val="ff0000"/>
            </a:solidFill>
            <a:round/>
            <a:headEnd len="lg" type="stealth" w="sm"/>
          </a:ln>
        </p:spPr>
        <p:style>
          <a:lnRef idx="2">
            <a:schemeClr val="dk1"/>
          </a:lnRef>
          <a:fillRef idx="0">
            <a:schemeClr val="dk1"/>
          </a:fillRef>
          <a:effectRef idx="1">
            <a:schemeClr val="dk1"/>
          </a:effectRef>
          <a:fontRef idx="minor"/>
        </p:style>
      </p:sp>
      <p:sp>
        <p:nvSpPr>
          <p:cNvPr id="471" name="Line 7"/>
          <p:cNvSpPr/>
          <p:nvPr/>
        </p:nvSpPr>
        <p:spPr>
          <a:xfrm>
            <a:off x="2428560" y="5177520"/>
            <a:ext cx="0" cy="794160"/>
          </a:xfrm>
          <a:prstGeom prst="line">
            <a:avLst/>
          </a:prstGeom>
          <a:ln w="76320">
            <a:solidFill>
              <a:srgbClr val="ff0000"/>
            </a:solidFill>
            <a:round/>
            <a:headEnd len="lg" type="stealth" w="sm"/>
          </a:ln>
        </p:spPr>
        <p:style>
          <a:lnRef idx="2">
            <a:schemeClr val="dk1"/>
          </a:lnRef>
          <a:fillRef idx="0">
            <a:schemeClr val="dk1"/>
          </a:fillRef>
          <a:effectRef idx="1">
            <a:schemeClr val="dk1"/>
          </a:effectRef>
          <a:fontRef idx="minor"/>
        </p:style>
      </p:sp>
      <p:sp>
        <p:nvSpPr>
          <p:cNvPr id="472" name="Line 8"/>
          <p:cNvSpPr/>
          <p:nvPr/>
        </p:nvSpPr>
        <p:spPr>
          <a:xfrm>
            <a:off x="3184920" y="5177520"/>
            <a:ext cx="0" cy="794160"/>
          </a:xfrm>
          <a:prstGeom prst="line">
            <a:avLst/>
          </a:prstGeom>
          <a:ln w="76320">
            <a:solidFill>
              <a:srgbClr val="ff0000"/>
            </a:solidFill>
            <a:round/>
            <a:headEnd len="lg" type="stealth" w="sm"/>
          </a:ln>
        </p:spPr>
        <p:style>
          <a:lnRef idx="2">
            <a:schemeClr val="dk1"/>
          </a:lnRef>
          <a:fillRef idx="0">
            <a:schemeClr val="dk1"/>
          </a:fillRef>
          <a:effectRef idx="1">
            <a:schemeClr val="dk1"/>
          </a:effectRef>
          <a:fontRef idx="minor"/>
        </p:style>
      </p:sp>
      <p:sp>
        <p:nvSpPr>
          <p:cNvPr id="473" name="Line 9"/>
          <p:cNvSpPr/>
          <p:nvPr/>
        </p:nvSpPr>
        <p:spPr>
          <a:xfrm>
            <a:off x="3941640" y="5177520"/>
            <a:ext cx="0" cy="794160"/>
          </a:xfrm>
          <a:prstGeom prst="line">
            <a:avLst/>
          </a:prstGeom>
          <a:ln w="76320">
            <a:solidFill>
              <a:srgbClr val="ff0000"/>
            </a:solidFill>
            <a:round/>
            <a:headEnd len="lg" type="stealth" w="sm"/>
          </a:ln>
        </p:spPr>
        <p:style>
          <a:lnRef idx="2">
            <a:schemeClr val="dk1"/>
          </a:lnRef>
          <a:fillRef idx="0">
            <a:schemeClr val="dk1"/>
          </a:fillRef>
          <a:effectRef idx="1">
            <a:schemeClr val="dk1"/>
          </a:effectRef>
          <a:fontRef idx="minor"/>
        </p:style>
      </p:sp>
      <p:sp>
        <p:nvSpPr>
          <p:cNvPr id="474" name="Line 10"/>
          <p:cNvSpPr/>
          <p:nvPr/>
        </p:nvSpPr>
        <p:spPr>
          <a:xfrm>
            <a:off x="4698000" y="5177520"/>
            <a:ext cx="0" cy="794160"/>
          </a:xfrm>
          <a:prstGeom prst="line">
            <a:avLst/>
          </a:prstGeom>
          <a:ln w="76320">
            <a:solidFill>
              <a:srgbClr val="ff0000"/>
            </a:solidFill>
            <a:round/>
            <a:headEnd len="lg" type="stealth" w="sm"/>
          </a:ln>
        </p:spPr>
        <p:style>
          <a:lnRef idx="2">
            <a:schemeClr val="dk1"/>
          </a:lnRef>
          <a:fillRef idx="0">
            <a:schemeClr val="dk1"/>
          </a:fillRef>
          <a:effectRef idx="1">
            <a:schemeClr val="dk1"/>
          </a:effectRef>
          <a:fontRef idx="minor"/>
        </p:style>
      </p:sp>
      <p:sp>
        <p:nvSpPr>
          <p:cNvPr id="475" name="Line 11"/>
          <p:cNvSpPr/>
          <p:nvPr/>
        </p:nvSpPr>
        <p:spPr>
          <a:xfrm>
            <a:off x="5454360" y="5177520"/>
            <a:ext cx="0" cy="794160"/>
          </a:xfrm>
          <a:prstGeom prst="line">
            <a:avLst/>
          </a:prstGeom>
          <a:ln w="76320">
            <a:solidFill>
              <a:srgbClr val="ff0000"/>
            </a:solidFill>
            <a:round/>
            <a:headEnd len="lg" type="stealth" w="sm"/>
          </a:ln>
        </p:spPr>
        <p:style>
          <a:lnRef idx="2">
            <a:schemeClr val="dk1"/>
          </a:lnRef>
          <a:fillRef idx="0">
            <a:schemeClr val="dk1"/>
          </a:fillRef>
          <a:effectRef idx="1">
            <a:schemeClr val="dk1"/>
          </a:effectRef>
          <a:fontRef idx="minor"/>
        </p:style>
      </p:sp>
      <p:sp>
        <p:nvSpPr>
          <p:cNvPr id="476" name="Line 12"/>
          <p:cNvSpPr/>
          <p:nvPr/>
        </p:nvSpPr>
        <p:spPr>
          <a:xfrm>
            <a:off x="6210720" y="5177520"/>
            <a:ext cx="0" cy="794160"/>
          </a:xfrm>
          <a:prstGeom prst="line">
            <a:avLst/>
          </a:prstGeom>
          <a:ln w="76320">
            <a:solidFill>
              <a:srgbClr val="ff0000"/>
            </a:solidFill>
            <a:round/>
            <a:headEnd len="lg" type="stealth" w="sm"/>
          </a:ln>
        </p:spPr>
        <p:style>
          <a:lnRef idx="2">
            <a:schemeClr val="dk1"/>
          </a:lnRef>
          <a:fillRef idx="0">
            <a:schemeClr val="dk1"/>
          </a:fillRef>
          <a:effectRef idx="1">
            <a:schemeClr val="dk1"/>
          </a:effectRef>
          <a:fontRef idx="minor"/>
        </p:style>
      </p:sp>
      <p:sp>
        <p:nvSpPr>
          <p:cNvPr id="477" name="Line 13"/>
          <p:cNvSpPr/>
          <p:nvPr/>
        </p:nvSpPr>
        <p:spPr>
          <a:xfrm>
            <a:off x="6967440" y="5177520"/>
            <a:ext cx="0" cy="794160"/>
          </a:xfrm>
          <a:prstGeom prst="line">
            <a:avLst/>
          </a:prstGeom>
          <a:ln w="76320">
            <a:solidFill>
              <a:srgbClr val="ff0000"/>
            </a:solidFill>
            <a:round/>
            <a:headEnd len="lg" type="stealth" w="sm"/>
          </a:ln>
        </p:spPr>
        <p:style>
          <a:lnRef idx="2">
            <a:schemeClr val="dk1"/>
          </a:lnRef>
          <a:fillRef idx="0">
            <a:schemeClr val="dk1"/>
          </a:fillRef>
          <a:effectRef idx="1">
            <a:schemeClr val="dk1"/>
          </a:effectRef>
          <a:fontRef idx="minor"/>
        </p:style>
      </p:sp>
      <p:sp>
        <p:nvSpPr>
          <p:cNvPr id="478" name="Line 14"/>
          <p:cNvSpPr/>
          <p:nvPr/>
        </p:nvSpPr>
        <p:spPr>
          <a:xfrm>
            <a:off x="7723800" y="5177520"/>
            <a:ext cx="0" cy="794160"/>
          </a:xfrm>
          <a:prstGeom prst="line">
            <a:avLst/>
          </a:prstGeom>
          <a:ln w="76320">
            <a:solidFill>
              <a:srgbClr val="ff0000"/>
            </a:solidFill>
            <a:round/>
            <a:headEnd len="lg" type="stealth" w="sm"/>
          </a:ln>
        </p:spPr>
        <p:style>
          <a:lnRef idx="2">
            <a:schemeClr val="dk1"/>
          </a:lnRef>
          <a:fillRef idx="0">
            <a:schemeClr val="dk1"/>
          </a:fillRef>
          <a:effectRef idx="1">
            <a:schemeClr val="dk1"/>
          </a:effectRef>
          <a:fontRef idx="minor"/>
        </p:style>
      </p:sp>
      <p:sp>
        <p:nvSpPr>
          <p:cNvPr id="479" name="CustomShape 15"/>
          <p:cNvSpPr/>
          <p:nvPr/>
        </p:nvSpPr>
        <p:spPr>
          <a:xfrm>
            <a:off x="6923880" y="3013920"/>
            <a:ext cx="1939320" cy="364320"/>
          </a:xfrm>
          <a:prstGeom prst="rect">
            <a:avLst/>
          </a:prstGeom>
          <a:solidFill>
            <a:srgbClr val="ffff00"/>
          </a:solidFill>
          <a:ln>
            <a:noFill/>
          </a:ln>
        </p:spPr>
        <p:style>
          <a:lnRef idx="0"/>
          <a:fillRef idx="0"/>
          <a:effectRef idx="0"/>
          <a:fontRef idx="minor"/>
        </p:style>
        <p:txBody>
          <a:bodyPr wrap="none" lIns="90000" rIns="90000" tIns="45000" bIns="45000">
            <a:spAutoFit/>
          </a:bodyPr>
          <a:p>
            <a:pPr algn="ctr">
              <a:lnSpc>
                <a:spcPct val="100000"/>
              </a:lnSpc>
            </a:pPr>
            <a:r>
              <a:rPr b="0" lang="en-US" sz="1800" spc="-1" strike="noStrike">
                <a:solidFill>
                  <a:srgbClr val="000000"/>
                </a:solidFill>
                <a:latin typeface="Calibri"/>
                <a:ea typeface="DejaVu Sans"/>
              </a:rPr>
              <a:t>HRF = </a:t>
            </a:r>
            <a:r>
              <a:rPr b="1" lang="en-US" sz="1800" spc="-1" strike="noStrike">
                <a:solidFill>
                  <a:srgbClr val="0000ff"/>
                </a:solidFill>
                <a:latin typeface="Calibri"/>
                <a:ea typeface="DejaVu Sans"/>
              </a:rPr>
              <a:t>BLOCK(20,1)</a:t>
            </a:r>
            <a:endParaRPr b="0" lang="en-US" sz="1800" spc="-1" strike="noStrike">
              <a:latin typeface="Arial"/>
            </a:endParaRPr>
          </a:p>
        </p:txBody>
      </p:sp>
      <p:sp>
        <p:nvSpPr>
          <p:cNvPr id="480" name="CustomShape 16"/>
          <p:cNvSpPr/>
          <p:nvPr/>
        </p:nvSpPr>
        <p:spPr>
          <a:xfrm>
            <a:off x="144000" y="6144840"/>
            <a:ext cx="1543320" cy="641520"/>
          </a:xfrm>
          <a:prstGeom prst="rect">
            <a:avLst/>
          </a:prstGeom>
          <a:solidFill>
            <a:srgbClr val="ffff00"/>
          </a:solidFill>
          <a:ln>
            <a:noFill/>
          </a:ln>
        </p:spPr>
        <p:style>
          <a:lnRef idx="0"/>
          <a:fillRef idx="0"/>
          <a:effectRef idx="0"/>
          <a:fontRef idx="minor"/>
        </p:style>
        <p:txBody>
          <a:bodyPr lIns="90000" rIns="90000" tIns="45000" bIns="45000">
            <a:noAutofit/>
          </a:bodyPr>
          <a:p>
            <a:pPr algn="ctr">
              <a:lnSpc>
                <a:spcPct val="100000"/>
              </a:lnSpc>
            </a:pPr>
            <a:r>
              <a:rPr b="0" lang="en-US" sz="1800" spc="-1" strike="noStrike">
                <a:solidFill>
                  <a:srgbClr val="000000"/>
                </a:solidFill>
                <a:latin typeface="Calibri"/>
                <a:ea typeface="DejaVu Sans"/>
              </a:rPr>
              <a:t>Start times for each block</a:t>
            </a:r>
            <a:endParaRPr b="0" lang="en-US" sz="1800" spc="-1" strike="noStrike">
              <a:latin typeface="Arial"/>
            </a:endParaRPr>
          </a:p>
        </p:txBody>
      </p:sp>
      <p:sp>
        <p:nvSpPr>
          <p:cNvPr id="481" name="Line 17"/>
          <p:cNvSpPr/>
          <p:nvPr/>
        </p:nvSpPr>
        <p:spPr>
          <a:xfrm flipH="1">
            <a:off x="228600" y="5730120"/>
            <a:ext cx="630720" cy="414720"/>
          </a:xfrm>
          <a:prstGeom prst="line">
            <a:avLst/>
          </a:prstGeom>
          <a:ln w="38160">
            <a:solidFill>
              <a:srgbClr val="ff0000"/>
            </a:solidFill>
            <a:prstDash val="sysDash"/>
            <a:round/>
            <a:headEnd len="lg" type="stealth" w="sm"/>
          </a:ln>
        </p:spPr>
        <p:style>
          <a:lnRef idx="2">
            <a:schemeClr val="dk1"/>
          </a:lnRef>
          <a:fillRef idx="0">
            <a:schemeClr val="dk1"/>
          </a:fillRef>
          <a:effectRef idx="1">
            <a:schemeClr val="dk1"/>
          </a:effectRef>
          <a:fontRef idx="minor"/>
        </p:style>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82" name="Picture 4" descr="Eblk.png"/>
          <p:cNvPicPr/>
          <p:nvPr/>
        </p:nvPicPr>
        <p:blipFill>
          <a:blip r:embed="rId1"/>
          <a:stretch/>
        </p:blipFill>
        <p:spPr>
          <a:xfrm>
            <a:off x="333000" y="1886040"/>
            <a:ext cx="8285760" cy="4974840"/>
          </a:xfrm>
          <a:prstGeom prst="rect">
            <a:avLst/>
          </a:prstGeom>
          <a:ln>
            <a:noFill/>
          </a:ln>
        </p:spPr>
      </p:pic>
      <p:sp>
        <p:nvSpPr>
          <p:cNvPr id="483" name="CustomShape 1"/>
          <p:cNvSpPr/>
          <p:nvPr/>
        </p:nvSpPr>
        <p:spPr>
          <a:xfrm>
            <a:off x="76320" y="152280"/>
            <a:ext cx="9066960" cy="76140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0" lang="en-US" sz="3600" spc="-1" strike="noStrike">
                <a:solidFill>
                  <a:srgbClr val="000000"/>
                </a:solidFill>
                <a:latin typeface="Palatino"/>
                <a:ea typeface="ＭＳ Ｐゴシック"/>
              </a:rPr>
              <a:t>Fixed-Shape HRF for Event-Related Design</a:t>
            </a:r>
            <a:endParaRPr b="0" lang="en-US" sz="3600" spc="-1" strike="noStrike">
              <a:latin typeface="Arial"/>
            </a:endParaRPr>
          </a:p>
        </p:txBody>
      </p:sp>
      <p:sp>
        <p:nvSpPr>
          <p:cNvPr id="484" name="CustomShape 2"/>
          <p:cNvSpPr/>
          <p:nvPr/>
        </p:nvSpPr>
        <p:spPr>
          <a:xfrm>
            <a:off x="0" y="888840"/>
            <a:ext cx="9143280" cy="5968440"/>
          </a:xfrm>
          <a:prstGeom prst="rect">
            <a:avLst/>
          </a:prstGeom>
          <a:noFill/>
          <a:ln>
            <a:noFill/>
          </a:ln>
        </p:spPr>
        <p:style>
          <a:lnRef idx="0"/>
          <a:fillRef idx="0"/>
          <a:effectRef idx="0"/>
          <a:fontRef idx="minor"/>
        </p:style>
        <p:txBody>
          <a:bodyPr lIns="90000" rIns="90000" tIns="45000" bIns="45000">
            <a:normAutofit/>
          </a:bodyPr>
          <a:p>
            <a:pPr marL="343080" indent="-342360">
              <a:lnSpc>
                <a:spcPct val="92000"/>
              </a:lnSpc>
              <a:spcBef>
                <a:spcPts val="420"/>
              </a:spcBef>
              <a:buClr>
                <a:srgbClr val="000000"/>
              </a:buClr>
              <a:buFont typeface="Arial"/>
              <a:buChar char="•"/>
            </a:pPr>
            <a:r>
              <a:rPr b="0" lang="en-US" sz="2100" spc="-1" strike="noStrike">
                <a:solidFill>
                  <a:srgbClr val="000000"/>
                </a:solidFill>
                <a:latin typeface="Palatino"/>
                <a:ea typeface="ＭＳ Ｐゴシック"/>
              </a:rPr>
              <a:t>The </a:t>
            </a:r>
            <a:r>
              <a:rPr b="1" lang="en-US" sz="2100" spc="-1" strike="noStrike">
                <a:solidFill>
                  <a:srgbClr val="0000ff"/>
                </a:solidFill>
                <a:latin typeface="Palatino"/>
                <a:ea typeface="ＭＳ Ｐゴシック"/>
              </a:rPr>
              <a:t>BLOCK</a:t>
            </a:r>
            <a:r>
              <a:rPr b="0" lang="en-US" sz="2100" spc="-1" strike="noStrike">
                <a:solidFill>
                  <a:srgbClr val="000000"/>
                </a:solidFill>
                <a:latin typeface="Palatino"/>
                <a:ea typeface="ＭＳ Ｐゴシック"/>
              </a:rPr>
              <a:t> HRF shape is useful with event-related experiment designs</a:t>
            </a:r>
            <a:endParaRPr b="0" lang="en-US" sz="2100" spc="-1" strike="noStrike">
              <a:latin typeface="Arial"/>
            </a:endParaRPr>
          </a:p>
          <a:p>
            <a:pPr marL="343080" indent="-342360">
              <a:lnSpc>
                <a:spcPct val="92000"/>
              </a:lnSpc>
              <a:spcBef>
                <a:spcPts val="420"/>
              </a:spcBef>
              <a:buClr>
                <a:srgbClr val="000000"/>
              </a:buClr>
              <a:buFont typeface="Arial"/>
              <a:buChar char="•"/>
            </a:pPr>
            <a:r>
              <a:rPr b="0" lang="en-US" sz="2100" spc="-1" strike="noStrike">
                <a:solidFill>
                  <a:srgbClr val="000000"/>
                </a:solidFill>
                <a:latin typeface="Palatino"/>
                <a:ea typeface="ＭＳ Ｐゴシック"/>
              </a:rPr>
              <a:t>Just use a short duration, such as 1 second</a:t>
            </a:r>
            <a:endParaRPr b="0" lang="en-US" sz="2100" spc="-1" strike="noStrike">
              <a:latin typeface="Arial"/>
            </a:endParaRPr>
          </a:p>
          <a:p>
            <a:pPr marL="343080" indent="-342360">
              <a:lnSpc>
                <a:spcPct val="92000"/>
              </a:lnSpc>
              <a:spcBef>
                <a:spcPts val="420"/>
              </a:spcBef>
              <a:buClr>
                <a:srgbClr val="000000"/>
              </a:buClr>
              <a:buFont typeface="Arial"/>
              <a:buChar char="•"/>
            </a:pPr>
            <a:r>
              <a:rPr b="0" lang="en-US" sz="2100" spc="-1" strike="noStrike">
                <a:solidFill>
                  <a:srgbClr val="000000"/>
                </a:solidFill>
                <a:latin typeface="Palatino"/>
                <a:ea typeface="ＭＳ Ｐゴシック"/>
              </a:rPr>
              <a:t>Real experiments have more than 4 task repetitions!</a:t>
            </a:r>
            <a:endParaRPr b="0" lang="en-US" sz="2100" spc="-1" strike="noStrike">
              <a:latin typeface="Arial"/>
            </a:endParaRPr>
          </a:p>
          <a:p>
            <a:pPr>
              <a:lnSpc>
                <a:spcPct val="100000"/>
              </a:lnSpc>
            </a:pPr>
            <a:endParaRPr b="0" lang="en-US" sz="2100" spc="-1" strike="noStrike">
              <a:latin typeface="Arial"/>
            </a:endParaRPr>
          </a:p>
          <a:p>
            <a:pPr>
              <a:lnSpc>
                <a:spcPct val="92000"/>
              </a:lnSpc>
              <a:spcBef>
                <a:spcPts val="641"/>
              </a:spcBef>
              <a:tabLst>
                <a:tab algn="l" pos="0"/>
              </a:tabLst>
            </a:pPr>
            <a:endParaRPr b="0" lang="en-US" sz="2100" spc="-1" strike="noStrike">
              <a:latin typeface="Arial"/>
            </a:endParaRPr>
          </a:p>
          <a:p>
            <a:pPr>
              <a:lnSpc>
                <a:spcPct val="95000"/>
              </a:lnSpc>
              <a:spcBef>
                <a:spcPts val="159"/>
              </a:spcBef>
              <a:tabLst>
                <a:tab algn="l" pos="0"/>
              </a:tabLst>
            </a:pPr>
            <a:endParaRPr b="0" lang="en-US" sz="2100" spc="-1" strike="noStrike">
              <a:latin typeface="Arial"/>
            </a:endParaRPr>
          </a:p>
        </p:txBody>
      </p:sp>
      <p:sp>
        <p:nvSpPr>
          <p:cNvPr id="485" name="Line 3"/>
          <p:cNvSpPr/>
          <p:nvPr/>
        </p:nvSpPr>
        <p:spPr>
          <a:xfrm>
            <a:off x="1310760" y="5568840"/>
            <a:ext cx="0" cy="794160"/>
          </a:xfrm>
          <a:prstGeom prst="line">
            <a:avLst/>
          </a:prstGeom>
          <a:ln w="76320">
            <a:solidFill>
              <a:srgbClr val="ff0000"/>
            </a:solidFill>
            <a:round/>
            <a:headEnd len="lg" type="stealth" w="sm"/>
          </a:ln>
        </p:spPr>
        <p:style>
          <a:lnRef idx="2">
            <a:schemeClr val="dk1"/>
          </a:lnRef>
          <a:fillRef idx="0">
            <a:schemeClr val="dk1"/>
          </a:fillRef>
          <a:effectRef idx="1">
            <a:schemeClr val="dk1"/>
          </a:effectRef>
          <a:fontRef idx="minor"/>
        </p:style>
      </p:sp>
      <p:sp>
        <p:nvSpPr>
          <p:cNvPr id="486" name="Line 4"/>
          <p:cNvSpPr/>
          <p:nvPr/>
        </p:nvSpPr>
        <p:spPr>
          <a:xfrm>
            <a:off x="2965320" y="5568840"/>
            <a:ext cx="0" cy="794160"/>
          </a:xfrm>
          <a:prstGeom prst="line">
            <a:avLst/>
          </a:prstGeom>
          <a:ln w="76320">
            <a:solidFill>
              <a:srgbClr val="19f502"/>
            </a:solidFill>
            <a:round/>
            <a:headEnd len="lg" type="stealth" w="sm"/>
          </a:ln>
        </p:spPr>
        <p:style>
          <a:lnRef idx="2">
            <a:schemeClr val="dk1"/>
          </a:lnRef>
          <a:fillRef idx="0">
            <a:schemeClr val="dk1"/>
          </a:fillRef>
          <a:effectRef idx="1">
            <a:schemeClr val="dk1"/>
          </a:effectRef>
          <a:fontRef idx="minor"/>
        </p:style>
      </p:sp>
      <p:sp>
        <p:nvSpPr>
          <p:cNvPr id="487" name="Line 5"/>
          <p:cNvSpPr/>
          <p:nvPr/>
        </p:nvSpPr>
        <p:spPr>
          <a:xfrm>
            <a:off x="3946680" y="5568840"/>
            <a:ext cx="0" cy="794160"/>
          </a:xfrm>
          <a:prstGeom prst="line">
            <a:avLst/>
          </a:prstGeom>
          <a:ln w="76320">
            <a:solidFill>
              <a:srgbClr val="3366ff"/>
            </a:solidFill>
            <a:round/>
            <a:headEnd len="lg" type="stealth" w="sm"/>
          </a:ln>
        </p:spPr>
        <p:style>
          <a:lnRef idx="2">
            <a:schemeClr val="dk1"/>
          </a:lnRef>
          <a:fillRef idx="0">
            <a:schemeClr val="dk1"/>
          </a:fillRef>
          <a:effectRef idx="1">
            <a:schemeClr val="dk1"/>
          </a:effectRef>
          <a:fontRef idx="minor"/>
        </p:style>
      </p:sp>
      <p:sp>
        <p:nvSpPr>
          <p:cNvPr id="488" name="Line 6"/>
          <p:cNvSpPr/>
          <p:nvPr/>
        </p:nvSpPr>
        <p:spPr>
          <a:xfrm>
            <a:off x="5384520" y="5568840"/>
            <a:ext cx="0" cy="794160"/>
          </a:xfrm>
          <a:prstGeom prst="line">
            <a:avLst/>
          </a:prstGeom>
          <a:ln w="76320">
            <a:solidFill>
              <a:srgbClr val="ff66ff"/>
            </a:solidFill>
            <a:round/>
            <a:headEnd len="lg" type="stealth" w="sm"/>
          </a:ln>
        </p:spPr>
        <p:style>
          <a:lnRef idx="2">
            <a:schemeClr val="dk1"/>
          </a:lnRef>
          <a:fillRef idx="0">
            <a:schemeClr val="dk1"/>
          </a:fillRef>
          <a:effectRef idx="1">
            <a:schemeClr val="dk1"/>
          </a:effectRef>
          <a:fontRef idx="minor"/>
        </p:style>
      </p:sp>
      <p:sp>
        <p:nvSpPr>
          <p:cNvPr id="489" name="CustomShape 7"/>
          <p:cNvSpPr/>
          <p:nvPr/>
        </p:nvSpPr>
        <p:spPr>
          <a:xfrm>
            <a:off x="6471000" y="2391120"/>
            <a:ext cx="1823400" cy="364320"/>
          </a:xfrm>
          <a:prstGeom prst="rect">
            <a:avLst/>
          </a:prstGeom>
          <a:solidFill>
            <a:srgbClr val="ffff00"/>
          </a:solidFill>
          <a:ln>
            <a:noFill/>
          </a:ln>
        </p:spPr>
        <p:style>
          <a:lnRef idx="0"/>
          <a:fillRef idx="0"/>
          <a:effectRef idx="0"/>
          <a:fontRef idx="minor"/>
        </p:style>
        <p:txBody>
          <a:bodyPr wrap="none" lIns="90000" rIns="90000" tIns="45000" bIns="45000">
            <a:spAutoFit/>
          </a:bodyPr>
          <a:p>
            <a:pPr algn="ctr">
              <a:lnSpc>
                <a:spcPct val="100000"/>
              </a:lnSpc>
            </a:pPr>
            <a:r>
              <a:rPr b="0" lang="en-US" sz="1800" spc="-1" strike="noStrike">
                <a:solidFill>
                  <a:srgbClr val="000000"/>
                </a:solidFill>
                <a:latin typeface="Calibri"/>
                <a:ea typeface="DejaVu Sans"/>
              </a:rPr>
              <a:t>HRF = </a:t>
            </a:r>
            <a:r>
              <a:rPr b="1" lang="en-US" sz="1800" spc="-1" strike="noStrike">
                <a:solidFill>
                  <a:srgbClr val="0000ff"/>
                </a:solidFill>
                <a:latin typeface="Calibri"/>
                <a:ea typeface="DejaVu Sans"/>
              </a:rPr>
              <a:t>BLOCK(1,1)</a:t>
            </a:r>
            <a:endParaRPr b="0" lang="en-US" sz="1800" spc="-1" strike="noStrike">
              <a:latin typeface="Arial"/>
            </a:endParaRPr>
          </a:p>
        </p:txBody>
      </p:sp>
      <p:sp>
        <p:nvSpPr>
          <p:cNvPr id="490" name="CustomShape 8"/>
          <p:cNvSpPr/>
          <p:nvPr/>
        </p:nvSpPr>
        <p:spPr>
          <a:xfrm>
            <a:off x="1421640" y="2391120"/>
            <a:ext cx="1543320" cy="641520"/>
          </a:xfrm>
          <a:prstGeom prst="rect">
            <a:avLst/>
          </a:prstGeom>
          <a:solidFill>
            <a:srgbClr val="ffff00"/>
          </a:solidFill>
          <a:ln>
            <a:noFill/>
          </a:ln>
        </p:spPr>
        <p:style>
          <a:lnRef idx="0"/>
          <a:fillRef idx="0"/>
          <a:effectRef idx="0"/>
          <a:fontRef idx="minor"/>
        </p:style>
        <p:txBody>
          <a:bodyPr lIns="90000" rIns="90000" tIns="45000" bIns="45000">
            <a:noAutofit/>
          </a:bodyPr>
          <a:p>
            <a:pPr algn="ctr">
              <a:lnSpc>
                <a:spcPct val="100000"/>
              </a:lnSpc>
            </a:pPr>
            <a:r>
              <a:rPr b="0" lang="en-US" sz="1800" spc="-1" strike="noStrike">
                <a:solidFill>
                  <a:srgbClr val="000000"/>
                </a:solidFill>
                <a:latin typeface="Calibri"/>
                <a:ea typeface="DejaVu Sans"/>
              </a:rPr>
              <a:t>Start times for each 1 s event</a:t>
            </a:r>
            <a:endParaRPr b="0" lang="en-US" sz="1800" spc="-1" strike="noStrike">
              <a:latin typeface="Arial"/>
            </a:endParaRPr>
          </a:p>
        </p:txBody>
      </p:sp>
      <p:sp>
        <p:nvSpPr>
          <p:cNvPr id="491" name="Line 9"/>
          <p:cNvSpPr/>
          <p:nvPr/>
        </p:nvSpPr>
        <p:spPr>
          <a:xfrm flipV="1">
            <a:off x="1421640" y="3033000"/>
            <a:ext cx="522000" cy="2863800"/>
          </a:xfrm>
          <a:prstGeom prst="line">
            <a:avLst/>
          </a:prstGeom>
          <a:ln w="38160">
            <a:solidFill>
              <a:srgbClr val="ff0000"/>
            </a:solidFill>
            <a:prstDash val="sysDash"/>
            <a:round/>
            <a:headEnd len="lg" type="stealth" w="sm"/>
          </a:ln>
        </p:spPr>
        <p:style>
          <a:lnRef idx="2">
            <a:schemeClr val="dk1"/>
          </a:lnRef>
          <a:fillRef idx="0">
            <a:schemeClr val="dk1"/>
          </a:fillRef>
          <a:effectRef idx="1">
            <a:schemeClr val="dk1"/>
          </a:effectRef>
          <a:fontRef idx="minor"/>
        </p:style>
      </p:sp>
      <p:grpSp>
        <p:nvGrpSpPr>
          <p:cNvPr id="492" name="Group 10"/>
          <p:cNvGrpSpPr/>
          <p:nvPr/>
        </p:nvGrpSpPr>
        <p:grpSpPr>
          <a:xfrm>
            <a:off x="6459120" y="3101400"/>
            <a:ext cx="2347200" cy="1608840"/>
            <a:chOff x="6459120" y="3101400"/>
            <a:chExt cx="2347200" cy="1608840"/>
          </a:xfrm>
        </p:grpSpPr>
        <p:sp>
          <p:nvSpPr>
            <p:cNvPr id="493" name="CustomShape 11"/>
            <p:cNvSpPr/>
            <p:nvPr/>
          </p:nvSpPr>
          <p:spPr>
            <a:xfrm>
              <a:off x="7190640" y="3269160"/>
              <a:ext cx="1615680" cy="1441080"/>
            </a:xfrm>
            <a:prstGeom prst="rect">
              <a:avLst/>
            </a:prstGeom>
            <a:solidFill>
              <a:srgbClr val="ffff00"/>
            </a:solidFill>
            <a:ln>
              <a:noFill/>
            </a:ln>
          </p:spPr>
          <p:style>
            <a:lnRef idx="0"/>
            <a:fillRef idx="0"/>
            <a:effectRef idx="0"/>
            <a:fontRef idx="minor"/>
          </p:style>
          <p:txBody>
            <a:bodyPr lIns="90000" rIns="90000" tIns="45000" bIns="45000">
              <a:noAutofit/>
            </a:bodyPr>
            <a:p>
              <a:pPr algn="ctr">
                <a:lnSpc>
                  <a:spcPct val="100000"/>
                </a:lnSpc>
              </a:pPr>
              <a:r>
                <a:rPr b="0" lang="en-US" sz="1800" spc="-1" strike="noStrike">
                  <a:solidFill>
                    <a:srgbClr val="000000"/>
                  </a:solidFill>
                  <a:latin typeface="Calibri"/>
                  <a:ea typeface="DejaVu Sans"/>
                </a:rPr>
                <a:t>Sum of 4 individual HRFs gives the regressor for this task</a:t>
              </a:r>
              <a:endParaRPr b="0" lang="en-US" sz="1800" spc="-1" strike="noStrike">
                <a:latin typeface="Arial"/>
              </a:endParaRPr>
            </a:p>
          </p:txBody>
        </p:sp>
        <p:sp>
          <p:nvSpPr>
            <p:cNvPr id="494" name="Line 12"/>
            <p:cNvSpPr/>
            <p:nvPr/>
          </p:nvSpPr>
          <p:spPr>
            <a:xfrm>
              <a:off x="6459120" y="3101400"/>
              <a:ext cx="731520" cy="418320"/>
            </a:xfrm>
            <a:prstGeom prst="line">
              <a:avLst/>
            </a:prstGeom>
            <a:ln w="38160">
              <a:solidFill>
                <a:schemeClr val="tx1"/>
              </a:solidFill>
              <a:prstDash val="sysDash"/>
              <a:round/>
              <a:headEnd len="lg" type="stealth" w="sm"/>
            </a:ln>
          </p:spPr>
          <p:style>
            <a:lnRef idx="2">
              <a:schemeClr val="dk1"/>
            </a:lnRef>
            <a:fillRef idx="0">
              <a:schemeClr val="dk1"/>
            </a:fillRef>
            <a:effectRef idx="1">
              <a:schemeClr val="dk1"/>
            </a:effectRef>
            <a:fontRef idx="minor"/>
          </p:style>
        </p:sp>
      </p:grpSp>
    </p:spTree>
  </p:cSld>
  <mc:AlternateContent>
    <mc:Choice Requires="p14">
      <p:transition spd="slow" p14:dur="2000"/>
    </mc:Choice>
    <mc:Fallback>
      <p:transition spd="slow"/>
    </mc:Fallback>
  </mc:AlternateContent>
  <p:timing>
    <p:tnLst>
      <p:par>
        <p:cTn id="43" dur="indefinite" restart="never" nodeType="tmRoot">
          <p:childTnLst>
            <p:seq>
              <p:cTn id="44" dur="indefinite" nodeType="mainSeq">
                <p:childTnLst>
                  <p:par>
                    <p:cTn id="45" fill="hold">
                      <p:stCondLst>
                        <p:cond delay="0"/>
                      </p:stCondLst>
                      <p:childTnLst>
                        <p:par>
                          <p:cTn id="46" fill="hold">
                            <p:stCondLst>
                              <p:cond delay="0"/>
                            </p:stCondLst>
                            <p:childTnLst>
                              <p:par>
                                <p:cTn id="47" nodeType="afterEffect" fill="hold" presetClass="entr" presetID="9">
                                  <p:stCondLst>
                                    <p:cond delay="5000"/>
                                  </p:stCondLst>
                                  <p:childTnLst>
                                    <p:set>
                                      <p:cBhvr>
                                        <p:cTn id="48" dur="1" fill="hold">
                                          <p:stCondLst>
                                            <p:cond delay="0"/>
                                          </p:stCondLst>
                                        </p:cTn>
                                        <p:tgtEl>
                                          <p:spTgt spid="492"/>
                                        </p:tgtEl>
                                        <p:attrNameLst>
                                          <p:attrName>style.visibility</p:attrName>
                                        </p:attrNameLst>
                                      </p:cBhvr>
                                      <p:to>
                                        <p:strVal val="visible"/>
                                      </p:to>
                                    </p:set>
                                    <p:animEffect filter="dissolve" transition="in">
                                      <p:cBhvr additive="repl">
                                        <p:cTn id="49" dur="1000"/>
                                        <p:tgtEl>
                                          <p:spTgt spid="4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9" name="Picture 1" descr="linear_regression.tiff"/>
          <p:cNvPicPr/>
          <p:nvPr/>
        </p:nvPicPr>
        <p:blipFill>
          <a:blip r:embed="rId1"/>
          <a:stretch/>
        </p:blipFill>
        <p:spPr>
          <a:xfrm>
            <a:off x="5304960" y="3709080"/>
            <a:ext cx="3821040" cy="2585520"/>
          </a:xfrm>
          <a:prstGeom prst="rect">
            <a:avLst/>
          </a:prstGeom>
          <a:ln>
            <a:noFill/>
          </a:ln>
        </p:spPr>
      </p:pic>
      <p:sp>
        <p:nvSpPr>
          <p:cNvPr id="130" name="CustomShape 1"/>
          <p:cNvSpPr/>
          <p:nvPr/>
        </p:nvSpPr>
        <p:spPr>
          <a:xfrm>
            <a:off x="76320" y="152280"/>
            <a:ext cx="9066960" cy="76140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en-US" sz="3600" spc="-1" strike="noStrike">
                <a:solidFill>
                  <a:srgbClr val="000000"/>
                </a:solidFill>
                <a:latin typeface="Palatino"/>
                <a:ea typeface="ＭＳ Ｐゴシック"/>
              </a:rPr>
              <a:t>Basics of Linear Modeling</a:t>
            </a:r>
            <a:endParaRPr b="0" lang="en-US" sz="3600" spc="-1" strike="noStrike">
              <a:latin typeface="Arial"/>
            </a:endParaRPr>
          </a:p>
        </p:txBody>
      </p:sp>
      <p:sp>
        <p:nvSpPr>
          <p:cNvPr id="131" name="CustomShape 2"/>
          <p:cNvSpPr/>
          <p:nvPr/>
        </p:nvSpPr>
        <p:spPr>
          <a:xfrm>
            <a:off x="76320" y="936000"/>
            <a:ext cx="9066960" cy="5819040"/>
          </a:xfrm>
          <a:prstGeom prst="rect">
            <a:avLst/>
          </a:prstGeom>
          <a:noFill/>
          <a:ln>
            <a:noFill/>
          </a:ln>
        </p:spPr>
        <p:style>
          <a:lnRef idx="0"/>
          <a:fillRef idx="0"/>
          <a:effectRef idx="0"/>
          <a:fontRef idx="minor"/>
        </p:style>
        <p:txBody>
          <a:bodyPr lIns="90000" rIns="90000" tIns="45000" bIns="45000">
            <a:normAutofit/>
          </a:bodyPr>
          <a:p>
            <a:pPr marL="343080" indent="-342360">
              <a:lnSpc>
                <a:spcPct val="110000"/>
              </a:lnSpc>
              <a:spcBef>
                <a:spcPts val="479"/>
              </a:spcBef>
              <a:buClr>
                <a:srgbClr val="000000"/>
              </a:buClr>
              <a:buFont typeface="Arial"/>
              <a:buChar char="•"/>
            </a:pPr>
            <a:r>
              <a:rPr b="1" lang="en-US" sz="2400" spc="-1" strike="noStrike">
                <a:solidFill>
                  <a:srgbClr val="0000ff"/>
                </a:solidFill>
                <a:latin typeface="Palatino"/>
                <a:ea typeface="ＭＳ Ｐゴシック"/>
              </a:rPr>
              <a:t>Regression</a:t>
            </a:r>
            <a:r>
              <a:rPr b="0" lang="en-US" sz="2400" spc="-1" strike="noStrike">
                <a:solidFill>
                  <a:srgbClr val="000000"/>
                </a:solidFill>
                <a:latin typeface="Palatino"/>
                <a:ea typeface="ＭＳ Ｐゴシック"/>
              </a:rPr>
              <a:t>: finding a relationship between a response/outcome (dependent) variable and one or more explanatory (independent) variables (</a:t>
            </a:r>
            <a:r>
              <a:rPr b="1" lang="en-US" sz="2400" spc="-1" strike="noStrike">
                <a:solidFill>
                  <a:srgbClr val="0000ff"/>
                </a:solidFill>
                <a:latin typeface="Palatino"/>
                <a:ea typeface="ＭＳ Ｐゴシック"/>
              </a:rPr>
              <a:t>regressors</a:t>
            </a:r>
            <a:r>
              <a:rPr b="0" lang="en-US" sz="2400" spc="-1" strike="noStrike">
                <a:solidFill>
                  <a:srgbClr val="000000"/>
                </a:solidFill>
                <a:latin typeface="Palatino"/>
                <a:ea typeface="ＭＳ Ｐゴシック"/>
              </a:rPr>
              <a:t>)</a:t>
            </a:r>
            <a:endParaRPr b="0" lang="en-US" sz="2400" spc="-1" strike="noStrike">
              <a:latin typeface="Arial"/>
            </a:endParaRPr>
          </a:p>
          <a:p>
            <a:pPr lvl="1" marL="743040" indent="-285120">
              <a:lnSpc>
                <a:spcPct val="100000"/>
              </a:lnSpc>
              <a:spcBef>
                <a:spcPts val="439"/>
              </a:spcBef>
              <a:buClr>
                <a:srgbClr val="000000"/>
              </a:buClr>
              <a:buFont typeface="Wingdings" charset="2"/>
              <a:buChar char=""/>
            </a:pPr>
            <a:r>
              <a:rPr b="0" lang="en-US" sz="2200" spc="-1" strike="noStrike">
                <a:solidFill>
                  <a:srgbClr val="000000"/>
                </a:solidFill>
                <a:latin typeface="Palatino"/>
                <a:ea typeface="ＭＳ Ｐゴシック"/>
              </a:rPr>
              <a:t>Also called </a:t>
            </a:r>
            <a:r>
              <a:rPr b="1" lang="en-US" sz="2200" spc="-1" strike="noStrike">
                <a:solidFill>
                  <a:srgbClr val="0000ff"/>
                </a:solidFill>
                <a:latin typeface="Palatino"/>
                <a:ea typeface="ＭＳ Ｐゴシック"/>
              </a:rPr>
              <a:t>linear model </a:t>
            </a:r>
            <a:r>
              <a:rPr b="0" lang="en-US" sz="2200" spc="-1" strike="noStrike">
                <a:solidFill>
                  <a:srgbClr val="000000"/>
                </a:solidFill>
                <a:latin typeface="Palatino"/>
                <a:ea typeface="ＭＳ Ｐゴシック"/>
              </a:rPr>
              <a:t>or</a:t>
            </a:r>
            <a:r>
              <a:rPr b="1" lang="en-US" sz="2200" spc="-1" strike="noStrike">
                <a:solidFill>
                  <a:srgbClr val="000000"/>
                </a:solidFill>
                <a:latin typeface="Palatino"/>
                <a:ea typeface="ＭＳ Ｐゴシック"/>
              </a:rPr>
              <a:t> </a:t>
            </a:r>
            <a:r>
              <a:rPr b="1" lang="en-US" sz="2200" spc="-1" strike="noStrike">
                <a:solidFill>
                  <a:srgbClr val="0000ff"/>
                </a:solidFill>
                <a:latin typeface="Palatino"/>
                <a:ea typeface="ＭＳ Ｐゴシック"/>
              </a:rPr>
              <a:t>linear regression</a:t>
            </a:r>
            <a:endParaRPr b="0" lang="en-US" sz="2200" spc="-1" strike="noStrike">
              <a:latin typeface="Arial"/>
            </a:endParaRPr>
          </a:p>
          <a:p>
            <a:pPr marL="343080" indent="-342360">
              <a:lnSpc>
                <a:spcPct val="100000"/>
              </a:lnSpc>
              <a:spcBef>
                <a:spcPts val="479"/>
              </a:spcBef>
              <a:buClr>
                <a:srgbClr val="000000"/>
              </a:buClr>
              <a:buFont typeface="Arial"/>
              <a:buChar char="•"/>
            </a:pPr>
            <a:r>
              <a:rPr b="0" lang="en-US" sz="2400" spc="-1" strike="noStrike">
                <a:solidFill>
                  <a:srgbClr val="000000"/>
                </a:solidFill>
                <a:latin typeface="Palatino"/>
                <a:ea typeface="ＭＳ Ｐゴシック"/>
              </a:rPr>
              <a:t>Equations</a:t>
            </a:r>
            <a:endParaRPr b="0" lang="en-US" sz="2400" spc="-1" strike="noStrike">
              <a:latin typeface="Arial"/>
            </a:endParaRPr>
          </a:p>
          <a:p>
            <a:pPr lvl="1" marL="743040" indent="-285120">
              <a:lnSpc>
                <a:spcPct val="100000"/>
              </a:lnSpc>
              <a:spcBef>
                <a:spcPts val="479"/>
              </a:spcBef>
              <a:buClr>
                <a:srgbClr val="000000"/>
              </a:buClr>
              <a:buFont typeface="Wingdings" charset="2"/>
              <a:buChar char=""/>
            </a:pPr>
            <a:r>
              <a:rPr b="0" i="1" lang="en-US" sz="2400" spc="-1" strike="noStrike">
                <a:solidFill>
                  <a:srgbClr val="000000"/>
                </a:solidFill>
                <a:latin typeface="Palatino"/>
                <a:ea typeface="ＭＳ Ｐゴシック"/>
              </a:rPr>
              <a:t> </a:t>
            </a:r>
            <a:r>
              <a:rPr b="0" i="1" lang="en-US" sz="2400" spc="-1" strike="noStrike">
                <a:solidFill>
                  <a:srgbClr val="000000"/>
                </a:solidFill>
                <a:latin typeface="Palatino"/>
                <a:ea typeface="ＭＳ Ｐゴシック"/>
              </a:rPr>
              <a:t>i</a:t>
            </a:r>
            <a:r>
              <a:rPr b="0" lang="en-US" sz="2400" spc="-1" strike="noStrike">
                <a:solidFill>
                  <a:srgbClr val="000000"/>
                </a:solidFill>
                <a:latin typeface="Palatino"/>
                <a:ea typeface="ＭＳ Ｐゴシック"/>
              </a:rPr>
              <a:t>=index of data = 0, 1, 2 … N-1 </a:t>
            </a:r>
            <a:r>
              <a:rPr b="0" lang="en-US" sz="2000" spc="-1" strike="noStrike">
                <a:solidFill>
                  <a:srgbClr val="000000"/>
                </a:solidFill>
                <a:latin typeface="Palatino"/>
                <a:ea typeface="ＭＳ Ｐゴシック"/>
              </a:rPr>
              <a:t>(total of N data points)</a:t>
            </a:r>
            <a:endParaRPr b="0" lang="en-US" sz="2000" spc="-1" strike="noStrike">
              <a:latin typeface="Arial"/>
            </a:endParaRPr>
          </a:p>
          <a:p>
            <a:pPr lvl="1" marL="743040" indent="-285120">
              <a:lnSpc>
                <a:spcPct val="100000"/>
              </a:lnSpc>
              <a:spcBef>
                <a:spcPts val="479"/>
              </a:spcBef>
              <a:buClr>
                <a:srgbClr val="000000"/>
              </a:buClr>
              <a:buFont typeface="Wingdings" charset="2"/>
              <a:buChar char=""/>
            </a:pPr>
            <a:r>
              <a:rPr b="0" i="1" lang="en-US" sz="2400" spc="-1" strike="noStrike">
                <a:solidFill>
                  <a:srgbClr val="000000"/>
                </a:solidFill>
                <a:latin typeface="Palatino"/>
                <a:ea typeface="ＭＳ Ｐゴシック"/>
              </a:rPr>
              <a:t> </a:t>
            </a:r>
            <a:r>
              <a:rPr b="0" i="1" lang="en-US" sz="2400" spc="-1" strike="noStrike">
                <a:solidFill>
                  <a:srgbClr val="000000"/>
                </a:solidFill>
                <a:latin typeface="Palatino"/>
                <a:ea typeface="ＭＳ Ｐゴシック"/>
              </a:rPr>
              <a:t>x</a:t>
            </a:r>
            <a:r>
              <a:rPr b="0" i="1" lang="en-US" sz="2400" spc="-1" strike="noStrike" baseline="-25000">
                <a:solidFill>
                  <a:srgbClr val="000000"/>
                </a:solidFill>
                <a:latin typeface="Palatino"/>
                <a:ea typeface="ＭＳ Ｐゴシック"/>
              </a:rPr>
              <a:t>i</a:t>
            </a:r>
            <a:r>
              <a:rPr b="0" i="1" lang="en-US" sz="2400" spc="-1" strike="noStrike">
                <a:solidFill>
                  <a:srgbClr val="000000"/>
                </a:solidFill>
                <a:latin typeface="Palatino"/>
                <a:ea typeface="ＭＳ Ｐゴシック"/>
              </a:rPr>
              <a:t>=</a:t>
            </a:r>
            <a:r>
              <a:rPr b="0" lang="en-US" sz="2400" spc="-1" strike="noStrike">
                <a:solidFill>
                  <a:srgbClr val="000000"/>
                </a:solidFill>
                <a:latin typeface="Palatino"/>
                <a:ea typeface="ＭＳ Ｐゴシック"/>
              </a:rPr>
              <a:t>explanatory model </a:t>
            </a:r>
            <a:r>
              <a:rPr b="0" lang="en-US" sz="2000" spc="-1" strike="noStrike">
                <a:solidFill>
                  <a:srgbClr val="000000"/>
                </a:solidFill>
                <a:latin typeface="Palatino"/>
                <a:ea typeface="ＭＳ Ｐゴシック"/>
              </a:rPr>
              <a:t>(known value) </a:t>
            </a:r>
            <a:r>
              <a:rPr b="0" lang="en-US" sz="2400" spc="-1" strike="noStrike">
                <a:solidFill>
                  <a:srgbClr val="000000"/>
                </a:solidFill>
                <a:latin typeface="Palatino"/>
                <a:ea typeface="ＭＳ Ｐゴシック"/>
              </a:rPr>
              <a:t>for data point number </a:t>
            </a:r>
            <a:r>
              <a:rPr b="0" i="1" lang="en-US" sz="2400" spc="-1" strike="noStrike">
                <a:solidFill>
                  <a:srgbClr val="000000"/>
                </a:solidFill>
                <a:latin typeface="Palatino"/>
                <a:ea typeface="ＭＳ Ｐゴシック"/>
              </a:rPr>
              <a:t>i</a:t>
            </a:r>
            <a:endParaRPr b="0" lang="en-US" sz="2400" spc="-1" strike="noStrike">
              <a:latin typeface="Arial"/>
            </a:endParaRPr>
          </a:p>
          <a:p>
            <a:pPr lvl="1" marL="743040" indent="-285120">
              <a:lnSpc>
                <a:spcPct val="100000"/>
              </a:lnSpc>
              <a:spcBef>
                <a:spcPts val="479"/>
              </a:spcBef>
              <a:buClr>
                <a:srgbClr val="000000"/>
              </a:buClr>
              <a:buFont typeface="Wingdings" charset="2"/>
              <a:buChar char=""/>
            </a:pPr>
            <a:r>
              <a:rPr b="0" i="1" lang="en-US" sz="2400" spc="-1" strike="noStrike">
                <a:solidFill>
                  <a:srgbClr val="000000"/>
                </a:solidFill>
                <a:latin typeface="Palatino"/>
                <a:ea typeface="ＭＳ Ｐゴシック"/>
              </a:rPr>
              <a:t> </a:t>
            </a:r>
            <a:r>
              <a:rPr b="0" i="1" lang="en-US" sz="2400" spc="-1" strike="noStrike">
                <a:solidFill>
                  <a:srgbClr val="000000"/>
                </a:solidFill>
                <a:latin typeface="Palatino"/>
                <a:ea typeface="ＭＳ Ｐゴシック"/>
              </a:rPr>
              <a:t>y</a:t>
            </a:r>
            <a:r>
              <a:rPr b="0" i="1" lang="en-US" sz="2400" spc="-1" strike="noStrike" baseline="-25000">
                <a:solidFill>
                  <a:srgbClr val="000000"/>
                </a:solidFill>
                <a:latin typeface="Palatino"/>
                <a:ea typeface="ＭＳ Ｐゴシック"/>
              </a:rPr>
              <a:t>i</a:t>
            </a:r>
            <a:r>
              <a:rPr b="0" lang="en-US" sz="2400" spc="-1" strike="noStrike">
                <a:solidFill>
                  <a:srgbClr val="000000"/>
                </a:solidFill>
                <a:latin typeface="Palatino"/>
                <a:ea typeface="ＭＳ Ｐゴシック"/>
              </a:rPr>
              <a:t>=data value for data point number </a:t>
            </a:r>
            <a:r>
              <a:rPr b="0" i="1" lang="en-US" sz="2400" spc="-1" strike="noStrike">
                <a:solidFill>
                  <a:srgbClr val="000000"/>
                </a:solidFill>
                <a:latin typeface="Palatino"/>
                <a:ea typeface="ＭＳ Ｐゴシック"/>
              </a:rPr>
              <a:t>i</a:t>
            </a:r>
            <a:endParaRPr b="0" lang="en-US" sz="2400" spc="-1" strike="noStrike">
              <a:latin typeface="Arial"/>
            </a:endParaRPr>
          </a:p>
          <a:p>
            <a:pPr lvl="1" marL="743040" indent="-285120">
              <a:lnSpc>
                <a:spcPct val="100000"/>
              </a:lnSpc>
              <a:spcBef>
                <a:spcPts val="479"/>
              </a:spcBef>
              <a:buClr>
                <a:srgbClr val="000000"/>
              </a:buClr>
              <a:buFont typeface="Wingdings" charset="2"/>
              <a:buChar char=""/>
            </a:pPr>
            <a:r>
              <a:rPr b="0" lang="en-US" sz="2400" spc="-1" strike="noStrike">
                <a:solidFill>
                  <a:srgbClr val="000000"/>
                </a:solidFill>
                <a:latin typeface="Palatino"/>
                <a:ea typeface="ＭＳ Ｐゴシック"/>
              </a:rPr>
              <a:t> </a:t>
            </a:r>
            <a:r>
              <a:rPr b="0" i="1" lang="en-US" sz="2200" spc="-1" strike="noStrike">
                <a:solidFill>
                  <a:srgbClr val="000000"/>
                </a:solidFill>
                <a:latin typeface="Palatino"/>
                <a:ea typeface="ＭＳ Ｐゴシック"/>
              </a:rPr>
              <a:t>y</a:t>
            </a:r>
            <a:r>
              <a:rPr b="0" i="1" lang="en-US" sz="2200" spc="-1" strike="noStrike" baseline="-25000">
                <a:solidFill>
                  <a:srgbClr val="000000"/>
                </a:solidFill>
                <a:latin typeface="Palatino"/>
                <a:ea typeface="ＭＳ Ｐゴシック"/>
              </a:rPr>
              <a:t>i</a:t>
            </a:r>
            <a:r>
              <a:rPr b="0" lang="en-US" sz="2200" spc="-1" strike="noStrike">
                <a:solidFill>
                  <a:srgbClr val="000000"/>
                </a:solidFill>
                <a:latin typeface="Palatino"/>
                <a:ea typeface="ＭＳ Ｐゴシック"/>
              </a:rPr>
              <a:t> = </a:t>
            </a:r>
            <a:r>
              <a:rPr b="0" i="1" lang="en-US" sz="2200" spc="-1" strike="noStrike">
                <a:solidFill>
                  <a:srgbClr val="000000"/>
                </a:solidFill>
                <a:latin typeface="Palatino"/>
                <a:ea typeface="ＭＳ Ｐゴシック"/>
              </a:rPr>
              <a:t>β</a:t>
            </a:r>
            <a:r>
              <a:rPr b="0" i="1" lang="en-US" sz="2200" spc="-1" strike="noStrike" baseline="-25000">
                <a:solidFill>
                  <a:srgbClr val="000000"/>
                </a:solidFill>
                <a:latin typeface="Palatino"/>
                <a:ea typeface="ＭＳ Ｐゴシック"/>
              </a:rPr>
              <a:t>0</a:t>
            </a:r>
            <a:r>
              <a:rPr b="0" lang="en-US" sz="2200" spc="-1" strike="noStrike">
                <a:solidFill>
                  <a:srgbClr val="000000"/>
                </a:solidFill>
                <a:latin typeface="Palatino"/>
                <a:ea typeface="ＭＳ Ｐゴシック"/>
              </a:rPr>
              <a:t> + </a:t>
            </a:r>
            <a:r>
              <a:rPr b="0" i="1" lang="en-US" sz="2200" spc="-1" strike="noStrike">
                <a:solidFill>
                  <a:srgbClr val="000000"/>
                </a:solidFill>
                <a:latin typeface="Palatino"/>
                <a:ea typeface="ＭＳ Ｐゴシック"/>
              </a:rPr>
              <a:t>β</a:t>
            </a:r>
            <a:r>
              <a:rPr b="0" i="1" lang="en-US" sz="2200" spc="-1" strike="noStrike" baseline="-25000">
                <a:solidFill>
                  <a:srgbClr val="000000"/>
                </a:solidFill>
                <a:latin typeface="Palatino"/>
                <a:ea typeface="ＭＳ Ｐゴシック"/>
              </a:rPr>
              <a:t>1</a:t>
            </a:r>
            <a:r>
              <a:rPr b="0" i="1" lang="en-US" sz="2200" spc="-1" strike="noStrike">
                <a:solidFill>
                  <a:srgbClr val="000000"/>
                </a:solidFill>
                <a:latin typeface="Palatino"/>
                <a:ea typeface="ＭＳ Ｐゴシック"/>
              </a:rPr>
              <a:t>x</a:t>
            </a:r>
            <a:r>
              <a:rPr b="0" i="1" lang="en-US" sz="2200" spc="-1" strike="noStrike" baseline="-25000">
                <a:solidFill>
                  <a:srgbClr val="000000"/>
                </a:solidFill>
                <a:latin typeface="Palatino"/>
                <a:ea typeface="ＭＳ Ｐゴシック"/>
              </a:rPr>
              <a:t>i</a:t>
            </a:r>
            <a:r>
              <a:rPr b="0" lang="en-US" sz="2200" spc="-1" strike="noStrike">
                <a:solidFill>
                  <a:srgbClr val="000000"/>
                </a:solidFill>
                <a:latin typeface="Palatino"/>
                <a:ea typeface="ＭＳ Ｐゴシック"/>
              </a:rPr>
              <a:t> + </a:t>
            </a:r>
            <a:r>
              <a:rPr b="0" i="1" lang="en-US" sz="2200" spc="-1" strike="noStrike">
                <a:solidFill>
                  <a:srgbClr val="000000"/>
                </a:solidFill>
                <a:latin typeface="Palatino"/>
                <a:ea typeface="ＭＳ Ｐゴシック"/>
              </a:rPr>
              <a:t>ε</a:t>
            </a:r>
            <a:r>
              <a:rPr b="0" i="1" lang="en-US" sz="2200" spc="-1" strike="noStrike" baseline="-25000">
                <a:solidFill>
                  <a:srgbClr val="000000"/>
                </a:solidFill>
                <a:latin typeface="Palatino"/>
                <a:ea typeface="ＭＳ Ｐゴシック"/>
              </a:rPr>
              <a:t>i</a:t>
            </a:r>
            <a:r>
              <a:rPr b="0" lang="en-US" sz="2200" spc="-1" strike="noStrike">
                <a:solidFill>
                  <a:srgbClr val="000000"/>
                </a:solidFill>
                <a:latin typeface="Palatino"/>
                <a:ea typeface="ＭＳ Ｐゴシック"/>
              </a:rPr>
              <a:t>   </a:t>
            </a:r>
            <a:r>
              <a:rPr b="1" lang="en-US" sz="2200" spc="-1" strike="noStrike">
                <a:solidFill>
                  <a:srgbClr val="000000"/>
                </a:solidFill>
                <a:latin typeface="Palatino"/>
                <a:ea typeface="ＭＳ Ｐゴシック"/>
              </a:rPr>
              <a:t>or</a:t>
            </a:r>
            <a:r>
              <a:rPr b="0" lang="en-US" sz="2200" spc="-1" strike="noStrike">
                <a:solidFill>
                  <a:srgbClr val="000000"/>
                </a:solidFill>
                <a:latin typeface="Palatino"/>
                <a:ea typeface="ＭＳ Ｐゴシック"/>
              </a:rPr>
              <a:t>   </a:t>
            </a:r>
            <a:r>
              <a:rPr b="0" i="1" lang="en-US" sz="2200" spc="-1" strike="noStrike">
                <a:solidFill>
                  <a:srgbClr val="000000"/>
                </a:solidFill>
                <a:latin typeface="Palatino"/>
                <a:ea typeface="ＭＳ Ｐゴシック"/>
              </a:rPr>
              <a:t>y</a:t>
            </a:r>
            <a:r>
              <a:rPr b="0" i="1" lang="en-US" sz="2200" spc="-1" strike="noStrike" baseline="-25000">
                <a:solidFill>
                  <a:srgbClr val="000000"/>
                </a:solidFill>
                <a:latin typeface="Palatino"/>
                <a:ea typeface="ＭＳ Ｐゴシック"/>
              </a:rPr>
              <a:t>i</a:t>
            </a:r>
            <a:r>
              <a:rPr b="0" lang="en-US" sz="2200" spc="-1" strike="noStrike">
                <a:solidFill>
                  <a:srgbClr val="000000"/>
                </a:solidFill>
                <a:latin typeface="Palatino"/>
                <a:ea typeface="ＭＳ Ｐゴシック"/>
              </a:rPr>
              <a:t> ≈ </a:t>
            </a:r>
            <a:r>
              <a:rPr b="0" i="1" lang="en-US" sz="2200" spc="-1" strike="noStrike">
                <a:solidFill>
                  <a:srgbClr val="000000"/>
                </a:solidFill>
                <a:latin typeface="Palatino"/>
                <a:ea typeface="ＭＳ Ｐゴシック"/>
              </a:rPr>
              <a:t>β</a:t>
            </a:r>
            <a:r>
              <a:rPr b="0" i="1" lang="en-US" sz="2200" spc="-1" strike="noStrike" baseline="-25000">
                <a:solidFill>
                  <a:srgbClr val="000000"/>
                </a:solidFill>
                <a:latin typeface="Palatino"/>
                <a:ea typeface="ＭＳ Ｐゴシック"/>
              </a:rPr>
              <a:t>0</a:t>
            </a:r>
            <a:r>
              <a:rPr b="0" lang="en-US" sz="2200" spc="-1" strike="noStrike">
                <a:solidFill>
                  <a:srgbClr val="000000"/>
                </a:solidFill>
                <a:latin typeface="Palatino"/>
                <a:ea typeface="ＭＳ Ｐゴシック"/>
              </a:rPr>
              <a:t> + </a:t>
            </a:r>
            <a:r>
              <a:rPr b="0" i="1" lang="en-US" sz="2200" spc="-1" strike="noStrike">
                <a:solidFill>
                  <a:srgbClr val="000000"/>
                </a:solidFill>
                <a:latin typeface="Palatino"/>
                <a:ea typeface="ＭＳ Ｐゴシック"/>
              </a:rPr>
              <a:t>β</a:t>
            </a:r>
            <a:r>
              <a:rPr b="0" i="1" lang="en-US" sz="2200" spc="-1" strike="noStrike" baseline="-25000">
                <a:solidFill>
                  <a:srgbClr val="000000"/>
                </a:solidFill>
                <a:latin typeface="Palatino"/>
                <a:ea typeface="ＭＳ Ｐゴシック"/>
              </a:rPr>
              <a:t>1</a:t>
            </a:r>
            <a:r>
              <a:rPr b="0" i="1" lang="en-US" sz="2200" spc="-1" strike="noStrike">
                <a:solidFill>
                  <a:srgbClr val="000000"/>
                </a:solidFill>
                <a:latin typeface="Palatino"/>
                <a:ea typeface="ＭＳ Ｐゴシック"/>
              </a:rPr>
              <a:t>x</a:t>
            </a:r>
            <a:r>
              <a:rPr b="0" i="1" lang="en-US" sz="2200" spc="-1" strike="noStrike" baseline="-25000">
                <a:solidFill>
                  <a:srgbClr val="000000"/>
                </a:solidFill>
                <a:latin typeface="Palatino"/>
                <a:ea typeface="ＭＳ Ｐゴシック"/>
              </a:rPr>
              <a:t>i</a:t>
            </a:r>
            <a:r>
              <a:rPr b="0" lang="en-US" sz="2200" spc="-1" strike="noStrike">
                <a:solidFill>
                  <a:srgbClr val="000000"/>
                </a:solidFill>
                <a:latin typeface="Palatino"/>
                <a:ea typeface="ＭＳ Ｐゴシック"/>
              </a:rPr>
              <a:t> </a:t>
            </a:r>
            <a:endParaRPr b="0" lang="en-US" sz="2200" spc="-1" strike="noStrike">
              <a:latin typeface="Arial"/>
            </a:endParaRPr>
          </a:p>
          <a:p>
            <a:pPr lvl="1" marL="743040" indent="-285120">
              <a:lnSpc>
                <a:spcPct val="100000"/>
              </a:lnSpc>
              <a:spcBef>
                <a:spcPts val="439"/>
              </a:spcBef>
              <a:buClr>
                <a:srgbClr val="000000"/>
              </a:buClr>
              <a:buFont typeface="Wingdings" charset="2"/>
              <a:buChar char=""/>
            </a:pPr>
            <a:r>
              <a:rPr b="0" lang="en-US" sz="2200" spc="-1" strike="noStrike">
                <a:solidFill>
                  <a:srgbClr val="000000"/>
                </a:solidFill>
                <a:latin typeface="Palatino"/>
                <a:ea typeface="ＭＳ Ｐゴシック"/>
              </a:rPr>
              <a:t> </a:t>
            </a:r>
            <a:r>
              <a:rPr b="0" i="1" lang="en-US" sz="2200" spc="-1" strike="noStrike">
                <a:solidFill>
                  <a:srgbClr val="000000"/>
                </a:solidFill>
                <a:latin typeface="Palatino"/>
                <a:ea typeface="ＭＳ Ｐゴシック"/>
              </a:rPr>
              <a:t>β</a:t>
            </a:r>
            <a:r>
              <a:rPr b="0" i="1" lang="en-US" sz="2200" spc="-1" strike="noStrike" baseline="-25000">
                <a:solidFill>
                  <a:srgbClr val="000000"/>
                </a:solidFill>
                <a:latin typeface="Palatino"/>
                <a:ea typeface="ＭＳ Ｐゴシック"/>
              </a:rPr>
              <a:t>0</a:t>
            </a:r>
            <a:r>
              <a:rPr b="0" lang="en-US" sz="2200" spc="-1" strike="noStrike">
                <a:solidFill>
                  <a:srgbClr val="000000"/>
                </a:solidFill>
                <a:latin typeface="Palatino"/>
                <a:ea typeface="ＭＳ Ｐゴシック"/>
              </a:rPr>
              <a:t> and </a:t>
            </a:r>
            <a:r>
              <a:rPr b="0" i="1" lang="en-US" sz="2200" spc="-1" strike="noStrike">
                <a:solidFill>
                  <a:srgbClr val="000000"/>
                </a:solidFill>
                <a:latin typeface="Palatino"/>
                <a:ea typeface="ＭＳ Ｐゴシック"/>
              </a:rPr>
              <a:t>β</a:t>
            </a:r>
            <a:r>
              <a:rPr b="0" i="1" lang="en-US" sz="2200" spc="-1" strike="noStrike" baseline="-25000">
                <a:solidFill>
                  <a:srgbClr val="000000"/>
                </a:solidFill>
                <a:latin typeface="Palatino"/>
                <a:ea typeface="ＭＳ Ｐゴシック"/>
              </a:rPr>
              <a:t>1</a:t>
            </a:r>
            <a:r>
              <a:rPr b="0" i="1" lang="en-US" sz="2200" spc="-1" strike="noStrike">
                <a:solidFill>
                  <a:srgbClr val="000000"/>
                </a:solidFill>
                <a:latin typeface="Palatino"/>
                <a:ea typeface="ＭＳ Ｐゴシック"/>
              </a:rPr>
              <a:t> </a:t>
            </a:r>
            <a:r>
              <a:rPr b="0" lang="en-US" sz="2200" spc="-1" strike="noStrike">
                <a:solidFill>
                  <a:srgbClr val="000000"/>
                </a:solidFill>
                <a:latin typeface="Palatino"/>
                <a:ea typeface="ＭＳ Ｐゴシック"/>
              </a:rPr>
              <a:t>are </a:t>
            </a:r>
            <a:r>
              <a:rPr b="1" lang="en-US" sz="2200" spc="-1" strike="noStrike">
                <a:solidFill>
                  <a:srgbClr val="0000ff"/>
                </a:solidFill>
                <a:latin typeface="Palatino"/>
                <a:ea typeface="ＭＳ Ｐゴシック"/>
              </a:rPr>
              <a:t>model fit parameters</a:t>
            </a:r>
            <a:endParaRPr b="0" lang="en-US" sz="2200" spc="-1" strike="noStrike">
              <a:latin typeface="Arial"/>
            </a:endParaRPr>
          </a:p>
          <a:p>
            <a:pPr lvl="2" marL="1143000" indent="-227880">
              <a:lnSpc>
                <a:spcPct val="100000"/>
              </a:lnSpc>
              <a:spcBef>
                <a:spcPts val="439"/>
              </a:spcBef>
              <a:buClr>
                <a:srgbClr val="000000"/>
              </a:buClr>
              <a:buFont typeface="Wingdings" charset="2"/>
              <a:buChar char=""/>
            </a:pPr>
            <a:r>
              <a:rPr b="1" lang="en-US" sz="1800" spc="-1" strike="noStrike">
                <a:solidFill>
                  <a:srgbClr val="0000ff"/>
                </a:solidFill>
                <a:latin typeface="Palatino"/>
                <a:ea typeface="ＭＳ Ｐゴシック"/>
              </a:rPr>
              <a:t> </a:t>
            </a:r>
            <a:r>
              <a:rPr b="0" lang="en-US" sz="2200" spc="-1" strike="noStrike">
                <a:solidFill>
                  <a:srgbClr val="000000"/>
                </a:solidFill>
                <a:latin typeface="Palatino"/>
                <a:ea typeface="ＭＳ Ｐゴシック"/>
              </a:rPr>
              <a:t>to be calculated from the </a:t>
            </a:r>
            <a:r>
              <a:rPr b="0" i="1" lang="en-US" sz="2200" spc="-1" strike="noStrike">
                <a:solidFill>
                  <a:srgbClr val="000000"/>
                </a:solidFill>
                <a:latin typeface="Palatino"/>
                <a:ea typeface="ＭＳ Ｐゴシック"/>
              </a:rPr>
              <a:t>x</a:t>
            </a:r>
            <a:r>
              <a:rPr b="0" i="1" lang="en-US" sz="2200" spc="-1" strike="noStrike" baseline="-25000">
                <a:solidFill>
                  <a:srgbClr val="000000"/>
                </a:solidFill>
                <a:latin typeface="Palatino"/>
                <a:ea typeface="ＭＳ Ｐゴシック"/>
              </a:rPr>
              <a:t>i</a:t>
            </a:r>
            <a:r>
              <a:rPr b="0" lang="en-US" sz="2200" spc="-1" strike="noStrike">
                <a:solidFill>
                  <a:srgbClr val="000000"/>
                </a:solidFill>
                <a:latin typeface="Palatino"/>
                <a:ea typeface="ＭＳ Ｐゴシック"/>
              </a:rPr>
              <a:t> and </a:t>
            </a:r>
            <a:r>
              <a:rPr b="0" i="1" lang="en-US" sz="2200" spc="-1" strike="noStrike">
                <a:solidFill>
                  <a:srgbClr val="000000"/>
                </a:solidFill>
                <a:latin typeface="Palatino"/>
                <a:ea typeface="ＭＳ Ｐゴシック"/>
              </a:rPr>
              <a:t>y</a:t>
            </a:r>
            <a:r>
              <a:rPr b="0" i="1" lang="en-US" sz="2200" spc="-1" strike="noStrike" baseline="-25000">
                <a:solidFill>
                  <a:srgbClr val="000000"/>
                </a:solidFill>
                <a:latin typeface="Palatino"/>
                <a:ea typeface="ＭＳ Ｐゴシック"/>
              </a:rPr>
              <a:t>i</a:t>
            </a:r>
            <a:endParaRPr b="0" lang="en-US" sz="2200" spc="-1" strike="noStrike">
              <a:latin typeface="Arial"/>
            </a:endParaRPr>
          </a:p>
          <a:p>
            <a:pPr lvl="1" marL="743040" indent="-285120">
              <a:lnSpc>
                <a:spcPct val="100000"/>
              </a:lnSpc>
              <a:spcBef>
                <a:spcPts val="519"/>
              </a:spcBef>
              <a:buClr>
                <a:srgbClr val="000000"/>
              </a:buClr>
              <a:buFont typeface="Wingdings" charset="2"/>
              <a:buChar char=""/>
            </a:pPr>
            <a:r>
              <a:rPr b="0" lang="en-US" sz="2600" spc="-1" strike="noStrike">
                <a:solidFill>
                  <a:srgbClr val="000000"/>
                </a:solidFill>
                <a:latin typeface="Palatino"/>
                <a:ea typeface="ＭＳ Ｐゴシック"/>
              </a:rPr>
              <a:t> </a:t>
            </a:r>
            <a:r>
              <a:rPr b="0" i="1" lang="en-US" sz="2400" spc="-1" strike="noStrike">
                <a:solidFill>
                  <a:srgbClr val="000000"/>
                </a:solidFill>
                <a:latin typeface="Palatino"/>
                <a:ea typeface="ＭＳ Ｐゴシック"/>
              </a:rPr>
              <a:t>ε</a:t>
            </a:r>
            <a:r>
              <a:rPr b="0" i="1" lang="en-US" sz="2400" spc="-1" strike="noStrike" baseline="-25000">
                <a:solidFill>
                  <a:srgbClr val="000000"/>
                </a:solidFill>
                <a:latin typeface="Palatino"/>
                <a:ea typeface="ＭＳ Ｐゴシック"/>
              </a:rPr>
              <a:t>i</a:t>
            </a:r>
            <a:r>
              <a:rPr b="0" lang="en-US" sz="2400" spc="-1" strike="noStrike">
                <a:solidFill>
                  <a:srgbClr val="000000"/>
                </a:solidFill>
                <a:latin typeface="Palatino"/>
                <a:ea typeface="ＭＳ Ｐゴシック"/>
              </a:rPr>
              <a:t> are the </a:t>
            </a:r>
            <a:r>
              <a:rPr b="1" lang="en-US" sz="2400" spc="-1" strike="noStrike">
                <a:solidFill>
                  <a:srgbClr val="0000ff"/>
                </a:solidFill>
                <a:latin typeface="Palatino"/>
                <a:ea typeface="ＭＳ Ｐゴシック"/>
              </a:rPr>
              <a:t>residuals</a:t>
            </a:r>
            <a:endParaRPr b="0" lang="en-US" sz="2400" spc="-1" strike="noStrike">
              <a:latin typeface="Arial"/>
            </a:endParaRPr>
          </a:p>
          <a:p>
            <a:pPr lvl="2" marL="1143000" indent="-227880">
              <a:lnSpc>
                <a:spcPct val="100000"/>
              </a:lnSpc>
              <a:spcBef>
                <a:spcPts val="439"/>
              </a:spcBef>
              <a:buClr>
                <a:srgbClr val="000000"/>
              </a:buClr>
              <a:buFont typeface="Wingdings" charset="2"/>
              <a:buChar char=""/>
            </a:pPr>
            <a:r>
              <a:rPr b="0" lang="en-US" sz="2200" spc="-1" strike="noStrike">
                <a:solidFill>
                  <a:srgbClr val="000000"/>
                </a:solidFill>
                <a:latin typeface="Palatino"/>
                <a:ea typeface="ＭＳ Ｐゴシック"/>
              </a:rPr>
              <a:t> </a:t>
            </a:r>
            <a:r>
              <a:rPr b="0" lang="en-US" sz="2200" spc="-1" strike="noStrike">
                <a:solidFill>
                  <a:srgbClr val="000000"/>
                </a:solidFill>
                <a:latin typeface="Palatino"/>
                <a:ea typeface="ＭＳ Ｐゴシック"/>
              </a:rPr>
              <a:t>what are left after the regression</a:t>
            </a:r>
            <a:endParaRPr b="0" lang="en-US" sz="2200" spc="-1" strike="noStrike">
              <a:latin typeface="Arial"/>
            </a:endParaRPr>
          </a:p>
          <a:p>
            <a:pPr lvl="2" marL="1143000" indent="-227880">
              <a:lnSpc>
                <a:spcPct val="100000"/>
              </a:lnSpc>
              <a:spcBef>
                <a:spcPts val="439"/>
              </a:spcBef>
              <a:buClr>
                <a:srgbClr val="000000"/>
              </a:buClr>
              <a:buFont typeface="Wingdings" charset="2"/>
              <a:buChar char=""/>
            </a:pPr>
            <a:r>
              <a:rPr b="0" lang="en-US" sz="2200" spc="-1" strike="noStrike">
                <a:solidFill>
                  <a:srgbClr val="000000"/>
                </a:solidFill>
                <a:latin typeface="Palatino"/>
                <a:ea typeface="ＭＳ Ｐゴシック"/>
              </a:rPr>
              <a:t> </a:t>
            </a:r>
            <a:r>
              <a:rPr b="0" lang="en-US" sz="2200" spc="-1" strike="noStrike">
                <a:solidFill>
                  <a:srgbClr val="000000"/>
                </a:solidFill>
                <a:latin typeface="Palatino"/>
                <a:ea typeface="ＭＳ Ｐゴシック"/>
              </a:rPr>
              <a:t>assumed to be </a:t>
            </a:r>
            <a:r>
              <a:rPr b="1" lang="en-US" sz="2200" spc="-1" strike="noStrike">
                <a:solidFill>
                  <a:srgbClr val="0000ff"/>
                </a:solidFill>
                <a:latin typeface="Palatino"/>
                <a:ea typeface="ＭＳ Ｐゴシック"/>
              </a:rPr>
              <a:t>random noise</a:t>
            </a:r>
            <a:endParaRPr b="0" lang="en-US" sz="2200" spc="-1" strike="noStrike">
              <a:latin typeface="Arial"/>
            </a:endParaRPr>
          </a:p>
          <a:p>
            <a:pPr>
              <a:lnSpc>
                <a:spcPct val="100000"/>
              </a:lnSpc>
              <a:spcBef>
                <a:spcPts val="479"/>
              </a:spcBef>
            </a:pPr>
            <a:endParaRPr b="0" lang="en-US" sz="2200" spc="-1" strike="noStrike">
              <a:latin typeface="Arial"/>
            </a:endParaRPr>
          </a:p>
          <a:p>
            <a:pPr>
              <a:lnSpc>
                <a:spcPct val="100000"/>
              </a:lnSpc>
              <a:spcBef>
                <a:spcPts val="479"/>
              </a:spcBef>
            </a:pPr>
            <a:endParaRPr b="0" lang="en-US" sz="2200" spc="-1" strike="noStrike">
              <a:latin typeface="Arial"/>
            </a:endParaRPr>
          </a:p>
          <a:p>
            <a:pPr>
              <a:lnSpc>
                <a:spcPct val="100000"/>
              </a:lnSpc>
              <a:spcBef>
                <a:spcPts val="479"/>
              </a:spcBef>
            </a:pPr>
            <a:endParaRPr b="0" lang="en-US" sz="2200" spc="-1" strike="noStrike">
              <a:latin typeface="Arial"/>
            </a:endParaRPr>
          </a:p>
          <a:p>
            <a:pPr>
              <a:lnSpc>
                <a:spcPct val="100000"/>
              </a:lnSpc>
              <a:spcBef>
                <a:spcPts val="479"/>
              </a:spcBef>
            </a:pPr>
            <a:endParaRPr b="0" lang="en-US" sz="2200" spc="-1" strike="noStrike">
              <a:latin typeface="Arial"/>
            </a:endParaRPr>
          </a:p>
        </p:txBody>
      </p:sp>
      <p:sp>
        <p:nvSpPr>
          <p:cNvPr id="132" name="CustomShape 3"/>
          <p:cNvSpPr/>
          <p:nvPr/>
        </p:nvSpPr>
        <p:spPr>
          <a:xfrm>
            <a:off x="6783120" y="6390720"/>
            <a:ext cx="2017080" cy="36432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C83CA2DB-C20F-4D10-9250-9C1F26C54A7E}" type="slidenum">
              <a:rPr b="0" lang="en-US" sz="1200" spc="-1" strike="noStrike">
                <a:solidFill>
                  <a:srgbClr val="8b8b8b"/>
                </a:solidFill>
                <a:latin typeface="Calibri"/>
              </a:rPr>
              <a:t>3</a:t>
            </a:fld>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5" name="CustomShape 1"/>
          <p:cNvSpPr/>
          <p:nvPr/>
        </p:nvSpPr>
        <p:spPr>
          <a:xfrm>
            <a:off x="76320" y="152280"/>
            <a:ext cx="9066960" cy="76140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en-US" sz="3600" spc="-1" strike="noStrike">
                <a:solidFill>
                  <a:srgbClr val="000000"/>
                </a:solidFill>
                <a:latin typeface="Palatino"/>
                <a:ea typeface="ＭＳ Ｐゴシック"/>
              </a:rPr>
              <a:t>Linear Model with Fixed-Shape HRF</a:t>
            </a:r>
            <a:endParaRPr b="0" lang="en-US" sz="3600" spc="-1" strike="noStrike">
              <a:latin typeface="Arial"/>
            </a:endParaRPr>
          </a:p>
        </p:txBody>
      </p:sp>
      <p:sp>
        <p:nvSpPr>
          <p:cNvPr id="496" name="CustomShape 2"/>
          <p:cNvSpPr/>
          <p:nvPr/>
        </p:nvSpPr>
        <p:spPr>
          <a:xfrm>
            <a:off x="0" y="888840"/>
            <a:ext cx="9143280" cy="5819040"/>
          </a:xfrm>
          <a:prstGeom prst="rect">
            <a:avLst/>
          </a:prstGeom>
          <a:noFill/>
          <a:ln>
            <a:noFill/>
          </a:ln>
        </p:spPr>
        <p:style>
          <a:lnRef idx="0"/>
          <a:fillRef idx="0"/>
          <a:effectRef idx="0"/>
          <a:fontRef idx="minor"/>
        </p:style>
        <p:txBody>
          <a:bodyPr lIns="90000" rIns="90000" tIns="45000" bIns="45000">
            <a:normAutofit/>
          </a:bodyPr>
          <a:p>
            <a:pPr lvl="1" marL="743040" indent="-285120">
              <a:lnSpc>
                <a:spcPct val="95000"/>
              </a:lnSpc>
              <a:spcBef>
                <a:spcPts val="111"/>
              </a:spcBef>
              <a:buClr>
                <a:srgbClr val="000000"/>
              </a:buClr>
              <a:buFont typeface="Wingdings" charset="2"/>
              <a:buChar char=""/>
            </a:pPr>
            <a:r>
              <a:rPr b="0" lang="en-US" sz="2200" spc="-1" strike="noStrike">
                <a:solidFill>
                  <a:srgbClr val="000000"/>
                </a:solidFill>
                <a:latin typeface="Palatino"/>
                <a:ea typeface="ＭＳ Ｐゴシック"/>
              </a:rPr>
              <a:t>FMRI data = </a:t>
            </a:r>
            <a:r>
              <a:rPr b="0" lang="en-US" sz="2200" spc="-1" strike="noStrike">
                <a:solidFill>
                  <a:srgbClr val="0000ff"/>
                </a:solidFill>
                <a:latin typeface="Palatino"/>
                <a:ea typeface="ＭＳ Ｐゴシック"/>
              </a:rPr>
              <a:t>baseline + drift + other effects of no interest</a:t>
            </a:r>
            <a:r>
              <a:rPr b="0" lang="en-US" sz="2200" spc="-1" strike="noStrike">
                <a:solidFill>
                  <a:srgbClr val="000000"/>
                </a:solidFill>
                <a:latin typeface="Palatino"/>
                <a:ea typeface="ＭＳ Ｐゴシック"/>
              </a:rPr>
              <a:t> + </a:t>
            </a:r>
            <a:r>
              <a:rPr b="0" lang="en-US" sz="2200" spc="-1" strike="noStrike">
                <a:solidFill>
                  <a:srgbClr val="800000"/>
                </a:solidFill>
                <a:latin typeface="Palatino"/>
                <a:ea typeface="ＭＳ Ｐゴシック"/>
              </a:rPr>
              <a:t>response</a:t>
            </a:r>
            <a:r>
              <a:rPr b="0" lang="en-US" sz="2200" spc="-1" strike="noStrike" baseline="-25000">
                <a:solidFill>
                  <a:srgbClr val="800000"/>
                </a:solidFill>
                <a:latin typeface="Palatino"/>
                <a:ea typeface="ＭＳ Ｐゴシック"/>
              </a:rPr>
              <a:t>1</a:t>
            </a:r>
            <a:r>
              <a:rPr b="0" lang="en-US" sz="2200" spc="-1" strike="noStrike">
                <a:solidFill>
                  <a:srgbClr val="800000"/>
                </a:solidFill>
                <a:latin typeface="Palatino"/>
                <a:ea typeface="ＭＳ Ｐゴシック"/>
              </a:rPr>
              <a:t> + … + response</a:t>
            </a:r>
            <a:r>
              <a:rPr b="0" i="1" lang="en-US" sz="2200" spc="-1" strike="noStrike" baseline="-25000">
                <a:solidFill>
                  <a:srgbClr val="800000"/>
                </a:solidFill>
                <a:latin typeface="Palatino"/>
                <a:ea typeface="ＭＳ Ｐゴシック"/>
              </a:rPr>
              <a:t>k</a:t>
            </a:r>
            <a:r>
              <a:rPr b="0" lang="en-US" sz="2200" spc="-1" strike="noStrike">
                <a:solidFill>
                  <a:srgbClr val="800000"/>
                </a:solidFill>
                <a:latin typeface="Palatino"/>
                <a:ea typeface="ＭＳ Ｐゴシック"/>
              </a:rPr>
              <a:t> </a:t>
            </a:r>
            <a:r>
              <a:rPr b="0" lang="en-US" sz="2200" spc="-1" strike="noStrike">
                <a:solidFill>
                  <a:srgbClr val="0000ff"/>
                </a:solidFill>
                <a:latin typeface="Palatino"/>
                <a:ea typeface="ＭＳ Ｐゴシック"/>
              </a:rPr>
              <a:t>+ </a:t>
            </a:r>
            <a:r>
              <a:rPr b="0" lang="en-US" sz="2200" spc="-1" strike="noStrike">
                <a:solidFill>
                  <a:srgbClr val="000000"/>
                </a:solidFill>
                <a:latin typeface="Palatino"/>
                <a:ea typeface="ＭＳ Ｐゴシック"/>
              </a:rPr>
              <a:t>noise</a:t>
            </a:r>
            <a:endParaRPr b="0" lang="en-US" sz="2200" spc="-1" strike="noStrike">
              <a:latin typeface="Arial"/>
            </a:endParaRPr>
          </a:p>
          <a:p>
            <a:pPr lvl="1" marL="743040" indent="-285120">
              <a:lnSpc>
                <a:spcPct val="100000"/>
              </a:lnSpc>
              <a:spcBef>
                <a:spcPts val="439"/>
              </a:spcBef>
              <a:buClr>
                <a:srgbClr val="000000"/>
              </a:buClr>
              <a:buFont typeface="Wingdings" charset="2"/>
              <a:buChar char=""/>
            </a:pPr>
            <a:r>
              <a:rPr b="0" lang="en-US" sz="2200" spc="-1" strike="noStrike">
                <a:solidFill>
                  <a:srgbClr val="000000"/>
                </a:solidFill>
                <a:latin typeface="Palatino"/>
                <a:ea typeface="ＭＳ Ｐゴシック"/>
              </a:rPr>
              <a:t>‘</a:t>
            </a:r>
            <a:r>
              <a:rPr b="1" lang="en-US" sz="2200" spc="-1" strike="noStrike">
                <a:solidFill>
                  <a:srgbClr val="3366ff"/>
                </a:solidFill>
                <a:latin typeface="Palatino"/>
                <a:ea typeface="ＭＳ Ｐゴシック"/>
              </a:rPr>
              <a:t>baseline</a:t>
            </a:r>
            <a:r>
              <a:rPr b="0" lang="en-US" sz="2200" spc="-1" strike="noStrike">
                <a:solidFill>
                  <a:srgbClr val="000000"/>
                </a:solidFill>
                <a:latin typeface="Palatino"/>
                <a:ea typeface="ＭＳ Ｐゴシック"/>
              </a:rPr>
              <a:t>’ = </a:t>
            </a:r>
            <a:r>
              <a:rPr b="1" lang="en-US" sz="2200" spc="-1" strike="noStrike">
                <a:solidFill>
                  <a:srgbClr val="008000"/>
                </a:solidFill>
                <a:latin typeface="Palatino"/>
                <a:ea typeface="ＭＳ Ｐゴシック"/>
              </a:rPr>
              <a:t>baseline</a:t>
            </a:r>
            <a:r>
              <a:rPr b="0" lang="en-US" sz="2200" spc="-1" strike="noStrike">
                <a:solidFill>
                  <a:srgbClr val="000000"/>
                </a:solidFill>
                <a:latin typeface="Palatino"/>
                <a:ea typeface="ＭＳ Ｐゴシック"/>
              </a:rPr>
              <a:t> + </a:t>
            </a:r>
            <a:r>
              <a:rPr b="1" lang="en-US" sz="2200" spc="-1" strike="noStrike">
                <a:solidFill>
                  <a:srgbClr val="000000"/>
                </a:solidFill>
                <a:latin typeface="Palatino"/>
                <a:ea typeface="ＭＳ Ｐゴシック"/>
              </a:rPr>
              <a:t>drift</a:t>
            </a:r>
            <a:r>
              <a:rPr b="0" lang="en-US" sz="2200" spc="-1" strike="noStrike">
                <a:solidFill>
                  <a:srgbClr val="000000"/>
                </a:solidFill>
                <a:latin typeface="Palatino"/>
                <a:ea typeface="ＭＳ Ｐゴシック"/>
              </a:rPr>
              <a:t> + </a:t>
            </a:r>
            <a:r>
              <a:rPr b="1" lang="en-US" sz="2200" spc="-1" strike="noStrike">
                <a:solidFill>
                  <a:srgbClr val="000000"/>
                </a:solidFill>
                <a:latin typeface="Palatino"/>
                <a:ea typeface="ＭＳ Ｐゴシック"/>
              </a:rPr>
              <a:t>other effects of no interest</a:t>
            </a:r>
            <a:endParaRPr b="0" lang="en-US" sz="2200" spc="-1" strike="noStrike">
              <a:latin typeface="Arial"/>
            </a:endParaRPr>
          </a:p>
          <a:p>
            <a:pPr lvl="2" marL="1143000" indent="-227880">
              <a:lnSpc>
                <a:spcPct val="100000"/>
              </a:lnSpc>
              <a:spcBef>
                <a:spcPts val="400"/>
              </a:spcBef>
              <a:buClr>
                <a:srgbClr val="000000"/>
              </a:buClr>
              <a:buFont typeface="Courier New"/>
              <a:buChar char="o"/>
            </a:pPr>
            <a:r>
              <a:rPr b="0" lang="en-US" sz="2000" spc="-1" strike="noStrike">
                <a:solidFill>
                  <a:srgbClr val="000000"/>
                </a:solidFill>
                <a:latin typeface="Palatino"/>
                <a:ea typeface="ＭＳ Ｐゴシック"/>
              </a:rPr>
              <a:t>Drift: physiological effect, tiny motions, scanner fluctuations</a:t>
            </a:r>
            <a:endParaRPr b="0" lang="en-US" sz="2000" spc="-1" strike="noStrike">
              <a:latin typeface="Arial"/>
            </a:endParaRPr>
          </a:p>
          <a:p>
            <a:pPr lvl="2" marL="1143000" indent="-227880">
              <a:lnSpc>
                <a:spcPct val="100000"/>
              </a:lnSpc>
              <a:spcBef>
                <a:spcPts val="400"/>
              </a:spcBef>
              <a:buClr>
                <a:srgbClr val="000000"/>
              </a:buClr>
              <a:buFont typeface="Courier New"/>
              <a:buChar char="o"/>
            </a:pPr>
            <a:r>
              <a:rPr b="0" lang="en-US" sz="2000" spc="-1" strike="noStrike">
                <a:solidFill>
                  <a:srgbClr val="000000"/>
                </a:solidFill>
                <a:latin typeface="Palatino"/>
                <a:ea typeface="ＭＳ Ｐゴシック"/>
              </a:rPr>
              <a:t>Data = ‘</a:t>
            </a:r>
            <a:r>
              <a:rPr b="1" lang="en-US" sz="2000" spc="-1" strike="noStrike">
                <a:solidFill>
                  <a:srgbClr val="3366ff"/>
                </a:solidFill>
                <a:latin typeface="Palatino"/>
                <a:ea typeface="ＭＳ Ｐゴシック"/>
              </a:rPr>
              <a:t>baseline</a:t>
            </a:r>
            <a:r>
              <a:rPr b="0" lang="en-US" sz="2000" spc="-1" strike="noStrike">
                <a:solidFill>
                  <a:srgbClr val="000000"/>
                </a:solidFill>
                <a:latin typeface="Palatino"/>
                <a:ea typeface="ＭＳ Ｐゴシック"/>
              </a:rPr>
              <a:t>‘</a:t>
            </a:r>
            <a:r>
              <a:rPr b="0" lang="en-US" sz="2000" spc="-1" strike="noStrike">
                <a:solidFill>
                  <a:srgbClr val="3366ff"/>
                </a:solidFill>
                <a:latin typeface="Palatino"/>
                <a:ea typeface="ＭＳ Ｐゴシック"/>
              </a:rPr>
              <a:t> </a:t>
            </a:r>
            <a:r>
              <a:rPr b="0" lang="en-US" sz="2000" spc="-1" strike="noStrike">
                <a:solidFill>
                  <a:srgbClr val="000000"/>
                </a:solidFill>
                <a:latin typeface="Palatino"/>
                <a:ea typeface="ＭＳ Ｐゴシック"/>
              </a:rPr>
              <a:t>+ </a:t>
            </a:r>
            <a:r>
              <a:rPr b="0" lang="en-US" sz="2000" spc="-1" strike="noStrike">
                <a:solidFill>
                  <a:srgbClr val="800000"/>
                </a:solidFill>
                <a:latin typeface="Palatino"/>
                <a:ea typeface="ＭＳ Ｐゴシック"/>
              </a:rPr>
              <a:t>effects of interest </a:t>
            </a:r>
            <a:r>
              <a:rPr b="0" lang="en-US" sz="2000" spc="-1" strike="noStrike">
                <a:solidFill>
                  <a:srgbClr val="000000"/>
                </a:solidFill>
                <a:latin typeface="Palatino"/>
                <a:ea typeface="ＭＳ Ｐゴシック"/>
              </a:rPr>
              <a:t>+ noise</a:t>
            </a:r>
            <a:endParaRPr b="0" lang="en-US" sz="2000" spc="-1" strike="noStrike">
              <a:latin typeface="Arial"/>
            </a:endParaRPr>
          </a:p>
          <a:p>
            <a:pPr lvl="2" marL="1143000" indent="-227880">
              <a:lnSpc>
                <a:spcPct val="100000"/>
              </a:lnSpc>
              <a:spcBef>
                <a:spcPts val="400"/>
              </a:spcBef>
              <a:buClr>
                <a:srgbClr val="008000"/>
              </a:buClr>
              <a:buFont typeface="Courier New"/>
              <a:buChar char="o"/>
            </a:pPr>
            <a:r>
              <a:rPr b="1" lang="en-US" sz="2000" spc="-1" strike="noStrike">
                <a:solidFill>
                  <a:srgbClr val="008000"/>
                </a:solidFill>
                <a:latin typeface="Palatino"/>
                <a:ea typeface="ＭＳ Ｐゴシック"/>
              </a:rPr>
              <a:t>Baseline condition (and drift) </a:t>
            </a:r>
            <a:r>
              <a:rPr b="0" lang="en-US" sz="2000" spc="-1" strike="noStrike">
                <a:solidFill>
                  <a:srgbClr val="000000"/>
                </a:solidFill>
                <a:latin typeface="Palatino"/>
                <a:ea typeface="ＭＳ Ｐゴシック"/>
              </a:rPr>
              <a:t>is treated in AFNI as </a:t>
            </a:r>
            <a:r>
              <a:rPr b="1" lang="en-US" sz="2000" spc="-1" strike="noStrike">
                <a:solidFill>
                  <a:srgbClr val="008000"/>
                </a:solidFill>
                <a:latin typeface="Palatino"/>
                <a:ea typeface="ＭＳ Ｐゴシック"/>
              </a:rPr>
              <a:t>baseline model</a:t>
            </a:r>
            <a:r>
              <a:rPr b="0" lang="en-US" sz="2000" spc="-1" strike="noStrike">
                <a:solidFill>
                  <a:srgbClr val="000000"/>
                </a:solidFill>
                <a:latin typeface="Palatino"/>
                <a:ea typeface="ＭＳ Ｐゴシック"/>
              </a:rPr>
              <a:t>, an additive effect, not an effect of interest (</a:t>
            </a:r>
            <a:r>
              <a:rPr b="0" i="1" lang="en-US" sz="2000" spc="-1" strike="noStrike">
                <a:solidFill>
                  <a:srgbClr val="000000"/>
                </a:solidFill>
                <a:latin typeface="Palatino"/>
                <a:ea typeface="ＭＳ Ｐゴシック"/>
              </a:rPr>
              <a:t>cf.</a:t>
            </a:r>
            <a:r>
              <a:rPr b="0" lang="en-US" sz="2000" spc="-1" strike="noStrike">
                <a:solidFill>
                  <a:srgbClr val="000000"/>
                </a:solidFill>
                <a:latin typeface="Palatino"/>
                <a:ea typeface="ＭＳ Ｐゴシック"/>
              </a:rPr>
              <a:t> </a:t>
            </a:r>
            <a:r>
              <a:rPr b="1" lang="en-US" sz="2000" spc="-1" strike="noStrike">
                <a:solidFill>
                  <a:srgbClr val="000000"/>
                </a:solidFill>
                <a:latin typeface="Palatino"/>
                <a:ea typeface="ＭＳ Ｐゴシック"/>
              </a:rPr>
              <a:t>SPM</a:t>
            </a:r>
            <a:r>
              <a:rPr b="0" lang="en-US" sz="2000" spc="-1" strike="noStrike">
                <a:solidFill>
                  <a:srgbClr val="000000"/>
                </a:solidFill>
                <a:latin typeface="Palatino"/>
                <a:ea typeface="ＭＳ Ｐゴシック"/>
              </a:rPr>
              <a:t>/</a:t>
            </a:r>
            <a:r>
              <a:rPr b="1" lang="en-US" sz="2000" spc="-1" strike="noStrike">
                <a:solidFill>
                  <a:srgbClr val="000000"/>
                </a:solidFill>
                <a:latin typeface="Palatino"/>
                <a:ea typeface="ＭＳ Ｐゴシック"/>
              </a:rPr>
              <a:t>FSL</a:t>
            </a:r>
            <a:r>
              <a:rPr b="0" lang="en-US" sz="2000" spc="-1" strike="noStrike">
                <a:solidFill>
                  <a:srgbClr val="000000"/>
                </a:solidFill>
                <a:latin typeface="Palatino"/>
                <a:ea typeface="ＭＳ Ｐゴシック"/>
              </a:rPr>
              <a:t>)</a:t>
            </a:r>
            <a:endParaRPr b="0" lang="en-US" sz="2000" spc="-1" strike="noStrike">
              <a:latin typeface="Arial"/>
            </a:endParaRPr>
          </a:p>
          <a:p>
            <a:pPr lvl="2" marL="1143000" indent="-227880">
              <a:lnSpc>
                <a:spcPct val="100000"/>
              </a:lnSpc>
              <a:spcBef>
                <a:spcPts val="400"/>
              </a:spcBef>
              <a:buClr>
                <a:srgbClr val="000000"/>
              </a:buClr>
              <a:buFont typeface="Courier New"/>
              <a:buChar char="o"/>
            </a:pPr>
            <a:r>
              <a:rPr b="1" lang="en-US" sz="2000" spc="-1" strike="noStrike">
                <a:solidFill>
                  <a:srgbClr val="000000"/>
                </a:solidFill>
                <a:latin typeface="Palatino"/>
                <a:ea typeface="ＭＳ Ｐゴシック"/>
              </a:rPr>
              <a:t>Baseline+drift+</a:t>
            </a:r>
            <a:r>
              <a:rPr b="0" lang="en-US" sz="2000" spc="-1" strike="noStrike">
                <a:solidFill>
                  <a:srgbClr val="000000"/>
                </a:solidFill>
                <a:latin typeface="Palatino"/>
                <a:ea typeface="ＭＳ Ｐゴシック"/>
              </a:rPr>
              <a:t>… also need parameters in the model fit</a:t>
            </a:r>
            <a:endParaRPr b="0" lang="en-US" sz="2000" spc="-1" strike="noStrike">
              <a:latin typeface="Arial"/>
            </a:endParaRPr>
          </a:p>
          <a:p>
            <a:pPr lvl="1" marL="743040" indent="-285120">
              <a:lnSpc>
                <a:spcPct val="100000"/>
              </a:lnSpc>
              <a:spcBef>
                <a:spcPts val="439"/>
              </a:spcBef>
              <a:buClr>
                <a:srgbClr val="000000"/>
              </a:buClr>
              <a:buFont typeface="Wingdings" charset="2"/>
              <a:buChar char=""/>
            </a:pPr>
            <a:r>
              <a:rPr b="0" i="1" lang="en-US" sz="2200" spc="-1" strike="noStrike">
                <a:solidFill>
                  <a:srgbClr val="000000"/>
                </a:solidFill>
                <a:latin typeface="Palatino"/>
                <a:ea typeface="ＭＳ Ｐゴシック"/>
              </a:rPr>
              <a:t>y</a:t>
            </a:r>
            <a:r>
              <a:rPr b="0" i="1" lang="en-US" sz="2200" spc="-1" strike="noStrike" baseline="-25000">
                <a:solidFill>
                  <a:srgbClr val="000000"/>
                </a:solidFill>
                <a:latin typeface="Palatino"/>
                <a:ea typeface="ＭＳ Ｐゴシック"/>
              </a:rPr>
              <a:t>i</a:t>
            </a:r>
            <a:r>
              <a:rPr b="0" lang="en-US" sz="2200" spc="-1" strike="noStrike">
                <a:solidFill>
                  <a:srgbClr val="000000"/>
                </a:solidFill>
                <a:latin typeface="Palatino"/>
                <a:ea typeface="ＭＳ Ｐゴシック"/>
              </a:rPr>
              <a:t> = </a:t>
            </a:r>
            <a:r>
              <a:rPr b="1" i="1" lang="en-US" sz="2200" spc="-1" strike="noStrike">
                <a:solidFill>
                  <a:srgbClr val="0000ff"/>
                </a:solidFill>
                <a:latin typeface="Palatino"/>
                <a:ea typeface="ＭＳ Ｐゴシック"/>
              </a:rPr>
              <a:t>α</a:t>
            </a:r>
            <a:r>
              <a:rPr b="1" lang="en-US" sz="2200" spc="-1" strike="noStrike" baseline="-25000">
                <a:solidFill>
                  <a:srgbClr val="0000ff"/>
                </a:solidFill>
                <a:latin typeface="Palatino"/>
                <a:ea typeface="ＭＳ Ｐゴシック"/>
              </a:rPr>
              <a:t>0</a:t>
            </a:r>
            <a:r>
              <a:rPr b="1" lang="en-US" sz="2200" spc="-1" strike="noStrike">
                <a:solidFill>
                  <a:srgbClr val="0000ff"/>
                </a:solidFill>
                <a:latin typeface="Palatino"/>
                <a:ea typeface="ＭＳ Ｐゴシック"/>
              </a:rPr>
              <a:t> + </a:t>
            </a:r>
            <a:r>
              <a:rPr b="1" i="1" lang="en-US" sz="2200" spc="-1" strike="noStrike">
                <a:solidFill>
                  <a:srgbClr val="0000ff"/>
                </a:solidFill>
                <a:latin typeface="Palatino"/>
                <a:ea typeface="ＭＳ Ｐゴシック"/>
              </a:rPr>
              <a:t>α</a:t>
            </a:r>
            <a:r>
              <a:rPr b="1" lang="en-US" sz="2200" spc="-1" strike="noStrike" baseline="-25000">
                <a:solidFill>
                  <a:srgbClr val="0000ff"/>
                </a:solidFill>
                <a:latin typeface="Palatino"/>
                <a:ea typeface="ＭＳ Ｐゴシック"/>
              </a:rPr>
              <a:t>1</a:t>
            </a:r>
            <a:r>
              <a:rPr b="1" lang="en-US" sz="2200" spc="-1" strike="noStrike">
                <a:solidFill>
                  <a:srgbClr val="0000ff"/>
                </a:solidFill>
                <a:latin typeface="Palatino"/>
                <a:ea typeface="ＭＳ Ｐゴシック"/>
              </a:rPr>
              <a:t> </a:t>
            </a:r>
            <a:r>
              <a:rPr b="1" i="1" lang="en-US" sz="2200" spc="-1" strike="noStrike">
                <a:solidFill>
                  <a:srgbClr val="0000ff"/>
                </a:solidFill>
                <a:latin typeface="Palatino"/>
                <a:ea typeface="ＭＳ Ｐゴシック"/>
              </a:rPr>
              <a:t>t</a:t>
            </a:r>
            <a:r>
              <a:rPr b="1" i="1" lang="en-US" sz="2200" spc="-1" strike="noStrike" baseline="-25000">
                <a:solidFill>
                  <a:srgbClr val="0000ff"/>
                </a:solidFill>
                <a:latin typeface="Palatino"/>
                <a:ea typeface="ＭＳ Ｐゴシック"/>
              </a:rPr>
              <a:t>i</a:t>
            </a:r>
            <a:r>
              <a:rPr b="1" lang="en-US" sz="2200" spc="-1" strike="noStrike">
                <a:solidFill>
                  <a:srgbClr val="0000ff"/>
                </a:solidFill>
                <a:latin typeface="Palatino"/>
                <a:ea typeface="ＭＳ Ｐゴシック"/>
              </a:rPr>
              <a:t> + </a:t>
            </a:r>
            <a:r>
              <a:rPr b="1" i="1" lang="en-US" sz="2200" spc="-1" strike="noStrike">
                <a:solidFill>
                  <a:srgbClr val="0000ff"/>
                </a:solidFill>
                <a:latin typeface="Palatino"/>
                <a:ea typeface="ＭＳ Ｐゴシック"/>
              </a:rPr>
              <a:t>α</a:t>
            </a:r>
            <a:r>
              <a:rPr b="1" lang="en-US" sz="2200" spc="-1" strike="noStrike" baseline="-25000">
                <a:solidFill>
                  <a:srgbClr val="0000ff"/>
                </a:solidFill>
                <a:latin typeface="Palatino"/>
                <a:ea typeface="ＭＳ Ｐゴシック"/>
              </a:rPr>
              <a:t>2</a:t>
            </a:r>
            <a:r>
              <a:rPr b="1" lang="en-US" sz="2200" spc="-1" strike="noStrike">
                <a:solidFill>
                  <a:srgbClr val="0000ff"/>
                </a:solidFill>
                <a:latin typeface="Palatino"/>
                <a:ea typeface="ＭＳ Ｐゴシック"/>
              </a:rPr>
              <a:t> </a:t>
            </a:r>
            <a:r>
              <a:rPr b="1" i="1" lang="en-US" sz="2200" spc="-1" strike="noStrike">
                <a:solidFill>
                  <a:srgbClr val="0000ff"/>
                </a:solidFill>
                <a:latin typeface="Palatino"/>
                <a:ea typeface="ＭＳ Ｐゴシック"/>
              </a:rPr>
              <a:t>t</a:t>
            </a:r>
            <a:r>
              <a:rPr b="1" i="1" lang="en-US" sz="2200" spc="-1" strike="noStrike" baseline="-25000">
                <a:solidFill>
                  <a:srgbClr val="0000ff"/>
                </a:solidFill>
                <a:latin typeface="Palatino"/>
                <a:ea typeface="ＭＳ Ｐゴシック"/>
              </a:rPr>
              <a:t>i</a:t>
            </a:r>
            <a:r>
              <a:rPr b="1" lang="en-US" sz="2200" spc="-1" strike="noStrike" baseline="30000">
                <a:solidFill>
                  <a:srgbClr val="0000ff"/>
                </a:solidFill>
                <a:latin typeface="Palatino"/>
                <a:ea typeface="ＭＳ Ｐゴシック"/>
              </a:rPr>
              <a:t>2</a:t>
            </a:r>
            <a:r>
              <a:rPr b="1" lang="en-US" sz="2200" spc="-1" strike="noStrike">
                <a:solidFill>
                  <a:srgbClr val="0000ff"/>
                </a:solidFill>
                <a:latin typeface="Palatino"/>
                <a:ea typeface="ＭＳ Ｐゴシック"/>
              </a:rPr>
              <a:t> </a:t>
            </a:r>
            <a:r>
              <a:rPr b="0" lang="en-US" sz="2200" spc="-1" strike="noStrike">
                <a:solidFill>
                  <a:srgbClr val="000000"/>
                </a:solidFill>
                <a:latin typeface="Palatino"/>
                <a:ea typeface="ＭＳ Ｐゴシック"/>
              </a:rPr>
              <a:t>+ </a:t>
            </a:r>
            <a:r>
              <a:rPr b="1" i="1" lang="en-US" sz="2200" spc="-1" strike="noStrike">
                <a:solidFill>
                  <a:srgbClr val="800000"/>
                </a:solidFill>
                <a:latin typeface="Palatino"/>
                <a:ea typeface="ＭＳ Ｐゴシック"/>
              </a:rPr>
              <a:t>β</a:t>
            </a:r>
            <a:r>
              <a:rPr b="1" lang="en-US" sz="2200" spc="-1" strike="noStrike" baseline="-25000">
                <a:solidFill>
                  <a:srgbClr val="800000"/>
                </a:solidFill>
                <a:latin typeface="Palatino"/>
                <a:ea typeface="ＭＳ Ｐゴシック"/>
              </a:rPr>
              <a:t>1</a:t>
            </a:r>
            <a:r>
              <a:rPr b="1" i="1" lang="en-US" sz="2200" spc="-1" strike="noStrike">
                <a:solidFill>
                  <a:srgbClr val="800000"/>
                </a:solidFill>
                <a:latin typeface="Palatino"/>
                <a:ea typeface="ＭＳ Ｐゴシック"/>
              </a:rPr>
              <a:t>x</a:t>
            </a:r>
            <a:r>
              <a:rPr b="1" lang="en-US" sz="2200" spc="-1" strike="noStrike" baseline="-25000">
                <a:solidFill>
                  <a:srgbClr val="800000"/>
                </a:solidFill>
                <a:latin typeface="Palatino"/>
                <a:ea typeface="ＭＳ Ｐゴシック"/>
              </a:rPr>
              <a:t>1</a:t>
            </a:r>
            <a:r>
              <a:rPr b="1" i="1" lang="en-US" sz="2200" spc="-1" strike="noStrike" baseline="-25000">
                <a:solidFill>
                  <a:srgbClr val="800000"/>
                </a:solidFill>
                <a:latin typeface="Palatino"/>
                <a:ea typeface="ＭＳ Ｐゴシック"/>
              </a:rPr>
              <a:t>i</a:t>
            </a:r>
            <a:r>
              <a:rPr b="1" lang="en-US" sz="2200" spc="-1" strike="noStrike">
                <a:solidFill>
                  <a:srgbClr val="800000"/>
                </a:solidFill>
                <a:latin typeface="Palatino"/>
                <a:ea typeface="ＭＳ Ｐゴシック"/>
              </a:rPr>
              <a:t> +… + </a:t>
            </a:r>
            <a:r>
              <a:rPr b="1" i="1" lang="en-US" sz="2200" spc="-1" strike="noStrike">
                <a:solidFill>
                  <a:srgbClr val="800000"/>
                </a:solidFill>
                <a:latin typeface="Palatino"/>
                <a:ea typeface="ＭＳ Ｐゴシック"/>
              </a:rPr>
              <a:t>β</a:t>
            </a:r>
            <a:r>
              <a:rPr b="1" i="1" lang="en-US" sz="2200" spc="-1" strike="noStrike" baseline="-25000">
                <a:solidFill>
                  <a:srgbClr val="800000"/>
                </a:solidFill>
                <a:latin typeface="Palatino"/>
                <a:ea typeface="ＭＳ Ｐゴシック"/>
              </a:rPr>
              <a:t>k</a:t>
            </a:r>
            <a:r>
              <a:rPr b="1" i="1" lang="en-US" sz="2200" spc="-1" strike="noStrike">
                <a:solidFill>
                  <a:srgbClr val="800000"/>
                </a:solidFill>
                <a:latin typeface="Palatino"/>
                <a:ea typeface="ＭＳ Ｐゴシック"/>
              </a:rPr>
              <a:t>x</a:t>
            </a:r>
            <a:r>
              <a:rPr b="1" i="1" lang="en-US" sz="2200" spc="-1" strike="noStrike" baseline="-25000">
                <a:solidFill>
                  <a:srgbClr val="800000"/>
                </a:solidFill>
                <a:latin typeface="Palatino"/>
                <a:ea typeface="ＭＳ Ｐゴシック"/>
              </a:rPr>
              <a:t>ki</a:t>
            </a:r>
            <a:r>
              <a:rPr b="1" lang="en-US" sz="2200" spc="-1" strike="noStrike">
                <a:solidFill>
                  <a:srgbClr val="800000"/>
                </a:solidFill>
                <a:latin typeface="Palatino"/>
                <a:ea typeface="ＭＳ Ｐゴシック"/>
              </a:rPr>
              <a:t> </a:t>
            </a:r>
            <a:r>
              <a:rPr b="0" lang="en-US" sz="2200" spc="-1" strike="noStrike">
                <a:solidFill>
                  <a:srgbClr val="000000"/>
                </a:solidFill>
                <a:latin typeface="Palatino"/>
                <a:ea typeface="ＭＳ Ｐゴシック"/>
              </a:rPr>
              <a:t>+…+ </a:t>
            </a:r>
            <a:r>
              <a:rPr b="1" i="1" lang="en-US" sz="2200" spc="-1" strike="noStrike">
                <a:solidFill>
                  <a:srgbClr val="000000"/>
                </a:solidFill>
                <a:latin typeface="Palatino"/>
                <a:ea typeface="ＭＳ Ｐゴシック"/>
              </a:rPr>
              <a:t>ε</a:t>
            </a:r>
            <a:r>
              <a:rPr b="0" i="1" lang="en-US" sz="2200" spc="-1" strike="noStrike" baseline="-25000">
                <a:solidFill>
                  <a:srgbClr val="000000"/>
                </a:solidFill>
                <a:latin typeface="Palatino"/>
                <a:ea typeface="ＭＳ Ｐゴシック"/>
              </a:rPr>
              <a:t>i</a:t>
            </a:r>
            <a:r>
              <a:rPr b="0" lang="en-US" sz="2200" spc="-1" strike="noStrike" baseline="-25000">
                <a:solidFill>
                  <a:srgbClr val="000000"/>
                </a:solidFill>
                <a:latin typeface="Palatino"/>
                <a:ea typeface="ＭＳ Ｐゴシック"/>
              </a:rPr>
              <a:t> </a:t>
            </a:r>
            <a:r>
              <a:rPr b="0" lang="en-US" sz="2200" spc="-1" strike="noStrike">
                <a:solidFill>
                  <a:srgbClr val="000000"/>
                </a:solidFill>
                <a:latin typeface="Palatino"/>
                <a:ea typeface="ＭＳ Ｐゴシック"/>
              </a:rPr>
              <a:t>   [</a:t>
            </a:r>
            <a:r>
              <a:rPr b="0" i="1" lang="en-US" sz="2200" spc="-1" strike="noStrike">
                <a:solidFill>
                  <a:srgbClr val="000000"/>
                </a:solidFill>
                <a:latin typeface="Palatino"/>
                <a:ea typeface="ＭＳ Ｐゴシック"/>
              </a:rPr>
              <a:t>i = </a:t>
            </a:r>
            <a:r>
              <a:rPr b="0" lang="en-US" sz="2200" spc="-1" strike="noStrike">
                <a:solidFill>
                  <a:srgbClr val="000000"/>
                </a:solidFill>
                <a:latin typeface="Palatino"/>
                <a:ea typeface="ＭＳ Ｐゴシック"/>
              </a:rPr>
              <a:t>time]</a:t>
            </a:r>
            <a:endParaRPr b="0" lang="en-US" sz="2200" spc="-1" strike="noStrike">
              <a:latin typeface="Arial"/>
            </a:endParaRPr>
          </a:p>
          <a:p>
            <a:pPr lvl="1" marL="743040" indent="-285120">
              <a:lnSpc>
                <a:spcPct val="100000"/>
              </a:lnSpc>
              <a:spcBef>
                <a:spcPts val="479"/>
              </a:spcBef>
              <a:buClr>
                <a:srgbClr val="000000"/>
              </a:buClr>
              <a:buFont typeface="Wingdings" charset="2"/>
              <a:buChar char=""/>
            </a:pPr>
            <a:r>
              <a:rPr b="0" i="1" lang="en-US" sz="2200" spc="-1" strike="noStrike" baseline="-25000">
                <a:solidFill>
                  <a:srgbClr val="000000"/>
                </a:solidFill>
                <a:latin typeface="Palatino"/>
                <a:ea typeface="ＭＳ Ｐゴシック"/>
              </a:rPr>
              <a:t> </a:t>
            </a:r>
            <a:r>
              <a:rPr b="1" lang="en-US" sz="2200" spc="-1" strike="noStrike">
                <a:solidFill>
                  <a:srgbClr val="000000"/>
                </a:solidFill>
                <a:latin typeface="Palatino"/>
                <a:ea typeface="ＭＳ Ｐゴシック"/>
              </a:rPr>
              <a:t>y</a:t>
            </a:r>
            <a:r>
              <a:rPr b="0" lang="en-US" sz="2200" spc="-1" strike="noStrike">
                <a:solidFill>
                  <a:srgbClr val="000000"/>
                </a:solidFill>
                <a:latin typeface="Palatino"/>
                <a:ea typeface="ＭＳ Ｐゴシック"/>
              </a:rPr>
              <a:t> = </a:t>
            </a:r>
            <a:r>
              <a:rPr b="1" lang="en-US" sz="2200" spc="-1" strike="noStrike">
                <a:solidFill>
                  <a:srgbClr val="000000"/>
                </a:solidFill>
                <a:latin typeface="Palatino"/>
                <a:ea typeface="ＭＳ Ｐゴシック"/>
              </a:rPr>
              <a:t>Xβ</a:t>
            </a:r>
            <a:r>
              <a:rPr b="0" lang="en-US" sz="2200" spc="-1" strike="noStrike">
                <a:solidFill>
                  <a:srgbClr val="000000"/>
                </a:solidFill>
                <a:latin typeface="Palatino"/>
                <a:ea typeface="ＭＳ Ｐゴシック"/>
              </a:rPr>
              <a:t> + </a:t>
            </a:r>
            <a:r>
              <a:rPr b="1" lang="en-US" sz="2200" spc="-1" strike="noStrike">
                <a:solidFill>
                  <a:srgbClr val="000000"/>
                </a:solidFill>
                <a:latin typeface="Palatino"/>
                <a:ea typeface="ＭＳ Ｐゴシック"/>
              </a:rPr>
              <a:t>ε, X </a:t>
            </a:r>
            <a:r>
              <a:rPr b="0" lang="en-US" sz="2200" spc="-1" strike="noStrike">
                <a:solidFill>
                  <a:srgbClr val="000000"/>
                </a:solidFill>
                <a:latin typeface="Palatino"/>
                <a:ea typeface="ＭＳ Ｐゴシック"/>
              </a:rPr>
              <a:t>= </a:t>
            </a:r>
            <a:r>
              <a:rPr b="0" lang="en-US" sz="2400" spc="-1" strike="noStrike">
                <a:solidFill>
                  <a:srgbClr val="000000"/>
                </a:solidFill>
                <a:latin typeface="Palatino"/>
                <a:ea typeface="ＭＳ Ｐゴシック"/>
              </a:rPr>
              <a:t>[1, </a:t>
            </a:r>
            <a:r>
              <a:rPr b="0" i="1" lang="en-US" sz="2400" spc="-1" strike="noStrike">
                <a:solidFill>
                  <a:srgbClr val="000000"/>
                </a:solidFill>
                <a:latin typeface="Palatino"/>
                <a:ea typeface="ＭＳ Ｐゴシック"/>
              </a:rPr>
              <a:t>t</a:t>
            </a:r>
            <a:r>
              <a:rPr b="0" lang="en-US" sz="2400" spc="-1" strike="noStrike">
                <a:solidFill>
                  <a:srgbClr val="000000"/>
                </a:solidFill>
                <a:latin typeface="Palatino"/>
                <a:ea typeface="ＭＳ Ｐゴシック"/>
              </a:rPr>
              <a:t>, </a:t>
            </a:r>
            <a:r>
              <a:rPr b="0" i="1" lang="en-US" sz="2400" spc="-1" strike="noStrike">
                <a:solidFill>
                  <a:srgbClr val="000000"/>
                </a:solidFill>
                <a:latin typeface="Palatino"/>
                <a:ea typeface="ＭＳ Ｐゴシック"/>
              </a:rPr>
              <a:t>t</a:t>
            </a:r>
            <a:r>
              <a:rPr b="0" lang="en-US" sz="2400" spc="-1" strike="noStrike" baseline="30000">
                <a:solidFill>
                  <a:srgbClr val="000000"/>
                </a:solidFill>
                <a:latin typeface="Palatino"/>
                <a:ea typeface="ＭＳ Ｐゴシック"/>
              </a:rPr>
              <a:t>2</a:t>
            </a:r>
            <a:r>
              <a:rPr b="0" lang="en-US" sz="2400" spc="-1" strike="noStrike">
                <a:solidFill>
                  <a:srgbClr val="000000"/>
                </a:solidFill>
                <a:latin typeface="Palatino"/>
                <a:ea typeface="ＭＳ Ｐゴシック"/>
              </a:rPr>
              <a:t>, </a:t>
            </a:r>
            <a:r>
              <a:rPr b="1" i="1" lang="en-US" sz="2400" spc="-1" strike="noStrike">
                <a:solidFill>
                  <a:srgbClr val="000000"/>
                </a:solidFill>
                <a:latin typeface="Palatino"/>
                <a:ea typeface="ＭＳ Ｐゴシック"/>
              </a:rPr>
              <a:t>x</a:t>
            </a:r>
            <a:r>
              <a:rPr b="0" lang="en-US" sz="2400" spc="-1" strike="noStrike" baseline="-25000">
                <a:solidFill>
                  <a:srgbClr val="000000"/>
                </a:solidFill>
                <a:latin typeface="Palatino"/>
                <a:ea typeface="ＭＳ Ｐゴシック"/>
              </a:rPr>
              <a:t>1</a:t>
            </a:r>
            <a:r>
              <a:rPr b="0" lang="en-US" sz="2400" spc="-1" strike="noStrike">
                <a:solidFill>
                  <a:srgbClr val="000000"/>
                </a:solidFill>
                <a:latin typeface="Palatino"/>
                <a:ea typeface="ＭＳ Ｐゴシック"/>
              </a:rPr>
              <a:t>, </a:t>
            </a:r>
            <a:r>
              <a:rPr b="1" i="1" lang="en-US" sz="2400" spc="-1" strike="noStrike">
                <a:solidFill>
                  <a:srgbClr val="000000"/>
                </a:solidFill>
                <a:latin typeface="Palatino"/>
                <a:ea typeface="ＭＳ Ｐゴシック"/>
              </a:rPr>
              <a:t>x</a:t>
            </a:r>
            <a:r>
              <a:rPr b="0" lang="en-US" sz="2400" spc="-1" strike="noStrike" baseline="-25000">
                <a:solidFill>
                  <a:srgbClr val="000000"/>
                </a:solidFill>
                <a:latin typeface="Palatino"/>
                <a:ea typeface="ＭＳ Ｐゴシック"/>
              </a:rPr>
              <a:t>2</a:t>
            </a:r>
            <a:r>
              <a:rPr b="0" lang="en-US" sz="2400" spc="-1" strike="noStrike">
                <a:solidFill>
                  <a:srgbClr val="000000"/>
                </a:solidFill>
                <a:latin typeface="Palatino"/>
                <a:ea typeface="ＭＳ Ｐゴシック"/>
              </a:rPr>
              <a:t>, …, </a:t>
            </a:r>
            <a:r>
              <a:rPr b="1" i="1" lang="en-US" sz="2400" spc="-1" strike="noStrike">
                <a:solidFill>
                  <a:srgbClr val="000000"/>
                </a:solidFill>
                <a:latin typeface="Palatino"/>
                <a:ea typeface="ＭＳ Ｐゴシック"/>
              </a:rPr>
              <a:t>x</a:t>
            </a:r>
            <a:r>
              <a:rPr b="0" i="1" lang="en-US" sz="2400" spc="-1" strike="noStrike" baseline="-25000">
                <a:solidFill>
                  <a:srgbClr val="000000"/>
                </a:solidFill>
                <a:latin typeface="Palatino"/>
                <a:ea typeface="ＭＳ Ｐゴシック"/>
              </a:rPr>
              <a:t>k</a:t>
            </a:r>
            <a:r>
              <a:rPr b="0" lang="en-US" sz="2400" spc="-1" strike="noStrike">
                <a:solidFill>
                  <a:srgbClr val="000000"/>
                </a:solidFill>
                <a:latin typeface="Palatino"/>
                <a:ea typeface="ＭＳ Ｐゴシック"/>
              </a:rPr>
              <a:t>, …]        [vector format]</a:t>
            </a:r>
            <a:endParaRPr b="0" lang="en-US" sz="2400" spc="-1" strike="noStrike">
              <a:latin typeface="Arial"/>
            </a:endParaRPr>
          </a:p>
          <a:p>
            <a:pPr lvl="1" marL="743040" indent="-285120">
              <a:lnSpc>
                <a:spcPct val="100000"/>
              </a:lnSpc>
              <a:spcBef>
                <a:spcPts val="439"/>
              </a:spcBef>
              <a:buClr>
                <a:srgbClr val="000000"/>
              </a:buClr>
              <a:buFont typeface="Wingdings" charset="2"/>
              <a:buChar char=""/>
            </a:pPr>
            <a:r>
              <a:rPr b="0" lang="en-US" sz="2200" spc="-1" strike="noStrike">
                <a:solidFill>
                  <a:srgbClr val="000000"/>
                </a:solidFill>
                <a:latin typeface="Palatino"/>
                <a:ea typeface="ＭＳ Ｐゴシック"/>
              </a:rPr>
              <a:t>In AFNI </a:t>
            </a:r>
            <a:r>
              <a:rPr b="1" lang="en-US" sz="2200" spc="-1" strike="noStrike">
                <a:solidFill>
                  <a:srgbClr val="008000"/>
                </a:solidFill>
                <a:latin typeface="Palatino"/>
                <a:ea typeface="ＭＳ Ｐゴシック"/>
              </a:rPr>
              <a:t>baseline + slow drift</a:t>
            </a:r>
            <a:r>
              <a:rPr b="1" lang="en-US" sz="2200" spc="-1" strike="noStrike">
                <a:solidFill>
                  <a:srgbClr val="000000"/>
                </a:solidFill>
                <a:latin typeface="Palatino"/>
                <a:ea typeface="ＭＳ Ｐゴシック"/>
              </a:rPr>
              <a:t> </a:t>
            </a:r>
            <a:r>
              <a:rPr b="0" lang="en-US" sz="2200" spc="-1" strike="noStrike">
                <a:solidFill>
                  <a:srgbClr val="000000"/>
                </a:solidFill>
                <a:latin typeface="Palatino"/>
                <a:ea typeface="ＭＳ Ｐゴシック"/>
              </a:rPr>
              <a:t>is modeled with polynomials</a:t>
            </a:r>
            <a:endParaRPr b="0" lang="en-US" sz="2200" spc="-1" strike="noStrike">
              <a:latin typeface="Arial"/>
            </a:endParaRPr>
          </a:p>
          <a:p>
            <a:pPr lvl="2" marL="1143000" indent="-227880">
              <a:lnSpc>
                <a:spcPct val="100000"/>
              </a:lnSpc>
              <a:spcBef>
                <a:spcPts val="400"/>
              </a:spcBef>
              <a:buClr>
                <a:srgbClr val="000000"/>
              </a:buClr>
              <a:buFont typeface="Courier New"/>
              <a:buChar char="o"/>
            </a:pPr>
            <a:r>
              <a:rPr b="0" lang="en-US" sz="2000" spc="-1" strike="noStrike">
                <a:solidFill>
                  <a:srgbClr val="000000"/>
                </a:solidFill>
                <a:latin typeface="Palatino"/>
                <a:ea typeface="ＭＳ Ｐゴシック"/>
              </a:rPr>
              <a:t>A longer run needs a higher order of polynomials</a:t>
            </a:r>
            <a:endParaRPr b="0" lang="en-US" sz="2000" spc="-1" strike="noStrike">
              <a:latin typeface="Arial"/>
            </a:endParaRPr>
          </a:p>
          <a:p>
            <a:pPr lvl="3" marL="1600200" indent="-227880">
              <a:lnSpc>
                <a:spcPct val="100000"/>
              </a:lnSpc>
              <a:spcBef>
                <a:spcPts val="400"/>
              </a:spcBef>
              <a:buClr>
                <a:srgbClr val="000000"/>
              </a:buClr>
              <a:buFont typeface="Wingdings" charset="2"/>
              <a:buChar char=""/>
            </a:pPr>
            <a:r>
              <a:rPr b="0" lang="en-US" sz="2000" spc="-1" strike="noStrike">
                <a:solidFill>
                  <a:srgbClr val="000000"/>
                </a:solidFill>
                <a:latin typeface="Palatino"/>
                <a:ea typeface="ＭＳ Ｐゴシック"/>
              </a:rPr>
              <a:t>One polynomial order per 150 sec is the default in AFNI</a:t>
            </a:r>
            <a:endParaRPr b="0" lang="en-US" sz="2000" spc="-1" strike="noStrike">
              <a:latin typeface="Arial"/>
            </a:endParaRPr>
          </a:p>
          <a:p>
            <a:pPr lvl="2" marL="1143000" indent="-227880">
              <a:lnSpc>
                <a:spcPct val="100000"/>
              </a:lnSpc>
              <a:spcBef>
                <a:spcPts val="400"/>
              </a:spcBef>
              <a:buClr>
                <a:srgbClr val="000000"/>
              </a:buClr>
              <a:buFont typeface="Courier New"/>
              <a:buChar char="o"/>
            </a:pPr>
            <a:r>
              <a:rPr b="0" lang="en-US" sz="2000" spc="-1" strike="noStrike">
                <a:solidFill>
                  <a:srgbClr val="000000"/>
                </a:solidFill>
                <a:latin typeface="Palatino"/>
                <a:ea typeface="ＭＳ Ｐゴシック"/>
              </a:rPr>
              <a:t>With </a:t>
            </a:r>
            <a:r>
              <a:rPr b="0" i="1" lang="en-US" sz="2000" spc="-1" strike="noStrike">
                <a:solidFill>
                  <a:srgbClr val="000000"/>
                </a:solidFill>
                <a:latin typeface="Palatino"/>
                <a:ea typeface="ＭＳ Ｐゴシック"/>
              </a:rPr>
              <a:t>m</a:t>
            </a:r>
            <a:r>
              <a:rPr b="0" lang="en-US" sz="2000" spc="-1" strike="noStrike">
                <a:solidFill>
                  <a:srgbClr val="000000"/>
                </a:solidFill>
                <a:latin typeface="Palatino"/>
                <a:ea typeface="ＭＳ Ｐゴシック"/>
              </a:rPr>
              <a:t>&gt;1 runs, </a:t>
            </a:r>
            <a:r>
              <a:rPr b="0" i="1" lang="en-US" sz="2000" spc="-1" strike="noStrike">
                <a:solidFill>
                  <a:srgbClr val="000000"/>
                </a:solidFill>
                <a:latin typeface="Palatino"/>
                <a:ea typeface="ＭＳ Ｐゴシック"/>
              </a:rPr>
              <a:t>m</a:t>
            </a:r>
            <a:r>
              <a:rPr b="0" lang="en-US" sz="2000" spc="-1" strike="noStrike">
                <a:solidFill>
                  <a:srgbClr val="000000"/>
                </a:solidFill>
                <a:latin typeface="Palatino"/>
                <a:ea typeface="ＭＳ Ｐゴシック"/>
              </a:rPr>
              <a:t> sets of polynomials needed to allow for temporal discontinuities across runs</a:t>
            </a:r>
            <a:endParaRPr b="0" lang="en-US" sz="2000" spc="-1" strike="noStrike">
              <a:latin typeface="Arial"/>
            </a:endParaRPr>
          </a:p>
          <a:p>
            <a:pPr lvl="2" marL="1143000" indent="-227880">
              <a:lnSpc>
                <a:spcPct val="100000"/>
              </a:lnSpc>
              <a:spcBef>
                <a:spcPts val="400"/>
              </a:spcBef>
              <a:buClr>
                <a:srgbClr val="000000"/>
              </a:buClr>
              <a:buFont typeface="Wingdings" charset="2"/>
              <a:buChar char=""/>
            </a:pPr>
            <a:r>
              <a:rPr b="0" i="1" lang="en-US" sz="2000" spc="-1" strike="noStrike">
                <a:solidFill>
                  <a:srgbClr val="000000"/>
                </a:solidFill>
                <a:latin typeface="Palatino"/>
                <a:ea typeface="ＭＳ Ｐゴシック"/>
              </a:rPr>
              <a:t>m</a:t>
            </a:r>
            <a:r>
              <a:rPr b="0" lang="en-US" sz="2000" spc="-1" strike="noStrike">
                <a:solidFill>
                  <a:srgbClr val="000000"/>
                </a:solidFill>
                <a:latin typeface="Palatino"/>
                <a:ea typeface="ＭＳ Ｐゴシック"/>
              </a:rPr>
              <a:t>(</a:t>
            </a:r>
            <a:r>
              <a:rPr b="0" i="1" lang="en-US" sz="2000" spc="-1" strike="noStrike">
                <a:solidFill>
                  <a:srgbClr val="000000"/>
                </a:solidFill>
                <a:latin typeface="Palatino"/>
                <a:ea typeface="ＭＳ Ｐゴシック"/>
              </a:rPr>
              <a:t>p</a:t>
            </a:r>
            <a:r>
              <a:rPr b="0" lang="en-US" sz="2000" spc="-1" strike="noStrike">
                <a:solidFill>
                  <a:srgbClr val="000000"/>
                </a:solidFill>
                <a:latin typeface="Palatino"/>
                <a:ea typeface="ＭＳ Ｐゴシック"/>
              </a:rPr>
              <a:t>+1) columns for </a:t>
            </a:r>
            <a:r>
              <a:rPr b="1" lang="en-US" sz="2000" spc="-1" strike="noStrike">
                <a:solidFill>
                  <a:srgbClr val="0000ff"/>
                </a:solidFill>
                <a:latin typeface="Palatino"/>
                <a:ea typeface="ＭＳ Ｐゴシック"/>
              </a:rPr>
              <a:t>baseline+slow drift</a:t>
            </a:r>
            <a:r>
              <a:rPr b="0" lang="en-US" sz="2000" spc="-1" strike="noStrike">
                <a:solidFill>
                  <a:srgbClr val="000000"/>
                </a:solidFill>
                <a:latin typeface="Palatino"/>
                <a:ea typeface="ＭＳ Ｐゴシック"/>
              </a:rPr>
              <a:t> with </a:t>
            </a:r>
            <a:r>
              <a:rPr b="0" i="1" lang="en-US" sz="2000" spc="-1" strike="noStrike">
                <a:solidFill>
                  <a:srgbClr val="000000"/>
                </a:solidFill>
                <a:latin typeface="Palatino"/>
                <a:ea typeface="ＭＳ Ｐゴシック"/>
              </a:rPr>
              <a:t>p</a:t>
            </a:r>
            <a:r>
              <a:rPr b="0" lang="en-US" sz="2000" spc="-1" strike="noStrike">
                <a:solidFill>
                  <a:srgbClr val="000000"/>
                </a:solidFill>
                <a:latin typeface="Palatino"/>
                <a:ea typeface="ＭＳ Ｐゴシック"/>
              </a:rPr>
              <a:t>-order polynomials</a:t>
            </a:r>
            <a:endParaRPr b="0" lang="en-US" sz="2000" spc="-1" strike="noStrike">
              <a:latin typeface="Arial"/>
            </a:endParaRPr>
          </a:p>
          <a:p>
            <a:pPr lvl="1" marL="743040" indent="-285120">
              <a:lnSpc>
                <a:spcPct val="100000"/>
              </a:lnSpc>
              <a:spcBef>
                <a:spcPts val="479"/>
              </a:spcBef>
              <a:buClr>
                <a:srgbClr val="000000"/>
              </a:buClr>
              <a:buFont typeface="Wingdings" charset="2"/>
              <a:buChar char=""/>
            </a:pPr>
            <a:r>
              <a:rPr b="0" lang="en-US" sz="2400" spc="-1" strike="noStrike">
                <a:solidFill>
                  <a:srgbClr val="000000"/>
                </a:solidFill>
                <a:latin typeface="Palatino"/>
                <a:ea typeface="ＭＳ Ｐゴシック"/>
              </a:rPr>
              <a:t>Other effects of no interest: </a:t>
            </a:r>
            <a:r>
              <a:rPr b="0" lang="en-US" sz="2400" spc="-1" strike="noStrike" u="sng">
                <a:solidFill>
                  <a:srgbClr val="000000"/>
                </a:solidFill>
                <a:uFillTx/>
                <a:latin typeface="Palatino"/>
                <a:ea typeface="ＭＳ Ｐゴシック"/>
              </a:rPr>
              <a:t>head movement estimates</a:t>
            </a:r>
            <a:endParaRPr b="0" lang="en-US" sz="2400" spc="-1" strike="noStrike">
              <a:latin typeface="Arial"/>
            </a:endParaRPr>
          </a:p>
        </p:txBody>
      </p:sp>
      <p:sp>
        <p:nvSpPr>
          <p:cNvPr id="497" name="CustomShape 3"/>
          <p:cNvSpPr/>
          <p:nvPr/>
        </p:nvSpPr>
        <p:spPr>
          <a:xfrm>
            <a:off x="6553080" y="6356520"/>
            <a:ext cx="2133000" cy="36432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E08FA0C7-BC03-489E-A19E-B6BD201F177C}" type="slidenum">
              <a:rPr b="0" lang="en-US" sz="1200" spc="-1" strike="noStrike">
                <a:solidFill>
                  <a:srgbClr val="8b8b8b"/>
                </a:solidFill>
                <a:latin typeface="Calibri"/>
              </a:rPr>
              <a:t>30</a:t>
            </a:fld>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8" name="CustomShape 1"/>
          <p:cNvSpPr/>
          <p:nvPr/>
        </p:nvSpPr>
        <p:spPr>
          <a:xfrm>
            <a:off x="457200" y="360"/>
            <a:ext cx="8228880" cy="114228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en-US" sz="4400" spc="-1" strike="noStrike">
                <a:solidFill>
                  <a:srgbClr val="000000"/>
                </a:solidFill>
                <a:latin typeface="Calibri"/>
              </a:rPr>
              <a:t>Stimulus Correlated Motion = Bad</a:t>
            </a:r>
            <a:endParaRPr b="0" lang="en-US" sz="4400" spc="-1" strike="noStrike">
              <a:latin typeface="Arial"/>
            </a:endParaRPr>
          </a:p>
        </p:txBody>
      </p:sp>
      <p:sp>
        <p:nvSpPr>
          <p:cNvPr id="499" name="CustomShape 2"/>
          <p:cNvSpPr/>
          <p:nvPr/>
        </p:nvSpPr>
        <p:spPr>
          <a:xfrm>
            <a:off x="6553080" y="6356520"/>
            <a:ext cx="2133000" cy="36432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0A1BAB76-5113-4AD8-9CFE-C98DC01C686A}" type="slidenum">
              <a:rPr b="0" lang="en-US" sz="1200" spc="-1" strike="noStrike">
                <a:solidFill>
                  <a:srgbClr val="8b8b8b"/>
                </a:solidFill>
                <a:latin typeface="Calibri"/>
              </a:rPr>
              <a:t>30</a:t>
            </a:fld>
            <a:endParaRPr b="0" lang="en-US" sz="1200" spc="-1" strike="noStrike">
              <a:latin typeface="Arial"/>
            </a:endParaRPr>
          </a:p>
        </p:txBody>
      </p:sp>
      <p:pic>
        <p:nvPicPr>
          <p:cNvPr id="500" name="Picture 4" descr=""/>
          <p:cNvPicPr/>
          <p:nvPr/>
        </p:nvPicPr>
        <p:blipFill>
          <a:blip r:embed="rId1"/>
          <a:stretch/>
        </p:blipFill>
        <p:spPr>
          <a:xfrm>
            <a:off x="70920" y="981360"/>
            <a:ext cx="4491000" cy="4491000"/>
          </a:xfrm>
          <a:prstGeom prst="rect">
            <a:avLst/>
          </a:prstGeom>
          <a:ln>
            <a:noFill/>
          </a:ln>
        </p:spPr>
      </p:pic>
      <p:pic>
        <p:nvPicPr>
          <p:cNvPr id="501" name="Picture 5" descr=""/>
          <p:cNvPicPr/>
          <p:nvPr/>
        </p:nvPicPr>
        <p:blipFill>
          <a:blip r:embed="rId2"/>
          <a:stretch/>
        </p:blipFill>
        <p:spPr>
          <a:xfrm>
            <a:off x="4606920" y="981360"/>
            <a:ext cx="4491000" cy="4491000"/>
          </a:xfrm>
          <a:prstGeom prst="rect">
            <a:avLst/>
          </a:prstGeom>
          <a:ln>
            <a:noFill/>
          </a:ln>
        </p:spPr>
      </p:pic>
      <p:sp>
        <p:nvSpPr>
          <p:cNvPr id="502" name="CustomShape 3"/>
          <p:cNvSpPr/>
          <p:nvPr/>
        </p:nvSpPr>
        <p:spPr>
          <a:xfrm>
            <a:off x="40320" y="5541480"/>
            <a:ext cx="4551840" cy="1187280"/>
          </a:xfrm>
          <a:prstGeom prst="rect">
            <a:avLst/>
          </a:prstGeom>
          <a:solidFill>
            <a:srgbClr val="ffff00"/>
          </a:solidFill>
          <a:ln>
            <a:noFill/>
          </a:ln>
        </p:spPr>
        <p:style>
          <a:lnRef idx="0"/>
          <a:fillRef idx="0"/>
          <a:effectRef idx="0"/>
          <a:fontRef idx="minor"/>
        </p:style>
        <p:txBody>
          <a:bodyPr lIns="90000" rIns="90000" tIns="45000" bIns="45000">
            <a:spAutoFit/>
          </a:bodyPr>
          <a:p>
            <a:pPr algn="ctr">
              <a:lnSpc>
                <a:spcPct val="100000"/>
              </a:lnSpc>
            </a:pPr>
            <a:r>
              <a:rPr b="0" lang="en-US" sz="2400" spc="-1" strike="noStrike">
                <a:solidFill>
                  <a:srgbClr val="000000"/>
                </a:solidFill>
                <a:latin typeface="Calibri"/>
                <a:ea typeface="DejaVu Sans"/>
              </a:rPr>
              <a:t>Activation map with image registration but </a:t>
            </a:r>
            <a:r>
              <a:rPr b="0" i="1" lang="en-US" sz="2400" spc="-1" strike="noStrike">
                <a:solidFill>
                  <a:srgbClr val="000000"/>
                </a:solidFill>
                <a:latin typeface="Calibri"/>
                <a:ea typeface="DejaVu Sans"/>
              </a:rPr>
              <a:t>without</a:t>
            </a:r>
            <a:r>
              <a:rPr b="0" lang="en-US" sz="2400" spc="-1" strike="noStrike">
                <a:solidFill>
                  <a:srgbClr val="000000"/>
                </a:solidFill>
                <a:latin typeface="Calibri"/>
                <a:ea typeface="DejaVu Sans"/>
              </a:rPr>
              <a:t> using movement estimates as regressors</a:t>
            </a:r>
            <a:endParaRPr b="0" lang="en-US" sz="2400" spc="-1" strike="noStrike">
              <a:latin typeface="Arial"/>
            </a:endParaRPr>
          </a:p>
        </p:txBody>
      </p:sp>
      <p:sp>
        <p:nvSpPr>
          <p:cNvPr id="503" name="CustomShape 4"/>
          <p:cNvSpPr/>
          <p:nvPr/>
        </p:nvSpPr>
        <p:spPr>
          <a:xfrm>
            <a:off x="5135400" y="5541480"/>
            <a:ext cx="3434040" cy="1187280"/>
          </a:xfrm>
          <a:prstGeom prst="rect">
            <a:avLst/>
          </a:prstGeom>
          <a:solidFill>
            <a:srgbClr val="ffff00"/>
          </a:solidFill>
          <a:ln>
            <a:noFill/>
          </a:ln>
        </p:spPr>
        <p:style>
          <a:lnRef idx="0"/>
          <a:fillRef idx="0"/>
          <a:effectRef idx="0"/>
          <a:fontRef idx="minor"/>
        </p:style>
        <p:txBody>
          <a:bodyPr lIns="90000" rIns="90000" tIns="45000" bIns="45000">
            <a:spAutoFit/>
          </a:bodyPr>
          <a:p>
            <a:pPr algn="ctr">
              <a:lnSpc>
                <a:spcPct val="100000"/>
              </a:lnSpc>
            </a:pPr>
            <a:r>
              <a:rPr b="0" lang="en-US" sz="2400" spc="-1" strike="noStrike">
                <a:solidFill>
                  <a:srgbClr val="000000"/>
                </a:solidFill>
                <a:latin typeface="Calibri"/>
                <a:ea typeface="DejaVu Sans"/>
              </a:rPr>
              <a:t>Activation map when also using movement estimates as regressors</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4" name="CustomShape 1"/>
          <p:cNvSpPr/>
          <p:nvPr/>
        </p:nvSpPr>
        <p:spPr>
          <a:xfrm>
            <a:off x="76320" y="152280"/>
            <a:ext cx="9066960" cy="76140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en-US" sz="3600" spc="-1" strike="noStrike">
                <a:solidFill>
                  <a:srgbClr val="000000"/>
                </a:solidFill>
                <a:latin typeface="Palatino"/>
                <a:ea typeface="ＭＳ Ｐゴシック"/>
              </a:rPr>
              <a:t>Design Matrix with Fixed-Shape HRF</a:t>
            </a:r>
            <a:endParaRPr b="0" lang="en-US" sz="3600" spc="-1" strike="noStrike">
              <a:latin typeface="Arial"/>
            </a:endParaRPr>
          </a:p>
        </p:txBody>
      </p:sp>
      <p:sp>
        <p:nvSpPr>
          <p:cNvPr id="505" name="CustomShape 2"/>
          <p:cNvSpPr/>
          <p:nvPr/>
        </p:nvSpPr>
        <p:spPr>
          <a:xfrm>
            <a:off x="228600" y="888840"/>
            <a:ext cx="8686080" cy="5819040"/>
          </a:xfrm>
          <a:prstGeom prst="rect">
            <a:avLst/>
          </a:prstGeom>
          <a:noFill/>
          <a:ln>
            <a:noFill/>
          </a:ln>
        </p:spPr>
        <p:style>
          <a:lnRef idx="0"/>
          <a:fillRef idx="0"/>
          <a:effectRef idx="0"/>
          <a:fontRef idx="minor"/>
        </p:style>
        <p:txBody>
          <a:bodyPr lIns="90000" rIns="90000" tIns="45000" bIns="45000">
            <a:normAutofit/>
          </a:bodyPr>
          <a:p>
            <a:pPr marL="343080" indent="-342360">
              <a:lnSpc>
                <a:spcPct val="100000"/>
              </a:lnSpc>
              <a:spcBef>
                <a:spcPts val="400"/>
              </a:spcBef>
              <a:buClr>
                <a:srgbClr val="000000"/>
              </a:buClr>
              <a:buFont typeface="Arial"/>
              <a:buChar char="•"/>
            </a:pPr>
            <a:r>
              <a:rPr b="0" lang="en-US" sz="2000" spc="-1" strike="noStrike">
                <a:solidFill>
                  <a:srgbClr val="000000"/>
                </a:solidFill>
                <a:latin typeface="Palatino"/>
              </a:rPr>
              <a:t>Voxel-wise (massively univariate) linear model: </a:t>
            </a:r>
            <a:r>
              <a:rPr b="1" i="1" lang="en-US" sz="2000" spc="-1" strike="noStrike">
                <a:solidFill>
                  <a:srgbClr val="3366ff"/>
                </a:solidFill>
                <a:latin typeface="Palatino"/>
              </a:rPr>
              <a:t>y</a:t>
            </a:r>
            <a:r>
              <a:rPr b="1" lang="en-US" sz="2000" spc="-1" strike="noStrike">
                <a:solidFill>
                  <a:srgbClr val="3366ff"/>
                </a:solidFill>
                <a:latin typeface="Palatino"/>
              </a:rPr>
              <a:t> = X</a:t>
            </a:r>
            <a:r>
              <a:rPr b="1" i="1" lang="en-US" sz="2000" spc="-1" strike="noStrike">
                <a:solidFill>
                  <a:srgbClr val="3366ff"/>
                </a:solidFill>
                <a:latin typeface="Palatino"/>
              </a:rPr>
              <a:t>β</a:t>
            </a:r>
            <a:r>
              <a:rPr b="1" lang="en-US" sz="2000" spc="-1" strike="noStrike">
                <a:solidFill>
                  <a:srgbClr val="3366ff"/>
                </a:solidFill>
                <a:latin typeface="Palatino"/>
              </a:rPr>
              <a:t>+</a:t>
            </a:r>
            <a:r>
              <a:rPr b="1" i="1" lang="en-US" sz="2000" spc="-1" strike="noStrike">
                <a:solidFill>
                  <a:srgbClr val="3366ff"/>
                </a:solidFill>
                <a:latin typeface="Palatino"/>
              </a:rPr>
              <a:t>ε</a:t>
            </a:r>
            <a:endParaRPr b="0" lang="en-US" sz="2000" spc="-1" strike="noStrike">
              <a:latin typeface="Arial"/>
            </a:endParaRPr>
          </a:p>
          <a:p>
            <a:pPr lvl="1" marL="743040" indent="-285120">
              <a:lnSpc>
                <a:spcPct val="100000"/>
              </a:lnSpc>
              <a:spcBef>
                <a:spcPts val="360"/>
              </a:spcBef>
              <a:buClr>
                <a:srgbClr val="000000"/>
              </a:buClr>
              <a:buFont typeface="Wingdings" charset="2"/>
              <a:buChar char=""/>
            </a:pPr>
            <a:r>
              <a:rPr b="1" lang="en-US" sz="1800" spc="-1" strike="noStrike">
                <a:solidFill>
                  <a:srgbClr val="3366ff"/>
                </a:solidFill>
                <a:latin typeface="Palatino"/>
              </a:rPr>
              <a:t>X</a:t>
            </a:r>
            <a:r>
              <a:rPr b="0" lang="en-US" sz="1800" spc="-1" strike="noStrike">
                <a:solidFill>
                  <a:srgbClr val="000000"/>
                </a:solidFill>
                <a:latin typeface="Palatino"/>
              </a:rPr>
              <a:t>: explanatory variables (regressors)</a:t>
            </a:r>
            <a:r>
              <a:rPr b="0" lang="en-US" sz="1800" spc="-1" strike="noStrike">
                <a:solidFill>
                  <a:srgbClr val="000000"/>
                </a:solidFill>
                <a:latin typeface="Palatino"/>
              </a:rPr>
              <a:t>	</a:t>
            </a:r>
            <a:r>
              <a:rPr b="0" lang="en-US" sz="1800" spc="-1" strike="noStrike">
                <a:solidFill>
                  <a:srgbClr val="000000"/>
                </a:solidFill>
                <a:latin typeface="Palatino"/>
              </a:rPr>
              <a:t>– </a:t>
            </a:r>
            <a:r>
              <a:rPr b="1" lang="en-US" sz="1800" spc="-1" strike="noStrike">
                <a:solidFill>
                  <a:srgbClr val="ff0000"/>
                </a:solidFill>
                <a:latin typeface="Palatino"/>
              </a:rPr>
              <a:t>same</a:t>
            </a:r>
            <a:r>
              <a:rPr b="0" lang="en-US" sz="1800" spc="-1" strike="noStrike">
                <a:solidFill>
                  <a:srgbClr val="ff0000"/>
                </a:solidFill>
                <a:latin typeface="Palatino"/>
              </a:rPr>
              <a:t> </a:t>
            </a:r>
            <a:r>
              <a:rPr b="0" lang="en-US" sz="1800" spc="-1" strike="noStrike">
                <a:solidFill>
                  <a:srgbClr val="000000"/>
                </a:solidFill>
                <a:latin typeface="Palatino"/>
              </a:rPr>
              <a:t>across voxels</a:t>
            </a:r>
            <a:endParaRPr b="0" lang="en-US" sz="1800" spc="-1" strike="noStrike">
              <a:latin typeface="Arial"/>
            </a:endParaRPr>
          </a:p>
          <a:p>
            <a:pPr lvl="1" marL="743040" indent="-285120">
              <a:lnSpc>
                <a:spcPct val="100000"/>
              </a:lnSpc>
              <a:spcBef>
                <a:spcPts val="360"/>
              </a:spcBef>
              <a:buClr>
                <a:srgbClr val="000000"/>
              </a:buClr>
              <a:buFont typeface="Wingdings" charset="2"/>
              <a:buChar char=""/>
            </a:pPr>
            <a:r>
              <a:rPr b="1" i="1" lang="en-US" sz="1800" spc="-1" strike="noStrike">
                <a:solidFill>
                  <a:srgbClr val="3366ff"/>
                </a:solidFill>
                <a:latin typeface="Palatino"/>
              </a:rPr>
              <a:t>y</a:t>
            </a:r>
            <a:r>
              <a:rPr b="0" lang="en-US" sz="1800" spc="-1" strike="noStrike">
                <a:solidFill>
                  <a:srgbClr val="000000"/>
                </a:solidFill>
                <a:latin typeface="Palatino"/>
              </a:rPr>
              <a:t>: data (time series) at a voxel</a:t>
            </a:r>
            <a:r>
              <a:rPr b="0" lang="en-US" sz="1800" spc="-1" strike="noStrike">
                <a:solidFill>
                  <a:srgbClr val="000000"/>
                </a:solidFill>
                <a:latin typeface="Palatino"/>
              </a:rPr>
              <a:t>	</a:t>
            </a:r>
            <a:r>
              <a:rPr b="0" lang="en-US" sz="1800" spc="-1" strike="noStrike">
                <a:solidFill>
                  <a:srgbClr val="000000"/>
                </a:solidFill>
                <a:latin typeface="Palatino"/>
              </a:rPr>
              <a:t>	</a:t>
            </a:r>
            <a:r>
              <a:rPr b="0" lang="en-US" sz="1800" spc="-1" strike="noStrike">
                <a:solidFill>
                  <a:srgbClr val="000000"/>
                </a:solidFill>
                <a:latin typeface="Palatino"/>
              </a:rPr>
              <a:t>– </a:t>
            </a:r>
            <a:r>
              <a:rPr b="1" lang="en-US" sz="1800" spc="-1" strike="noStrike">
                <a:solidFill>
                  <a:srgbClr val="ff0000"/>
                </a:solidFill>
                <a:latin typeface="Palatino"/>
              </a:rPr>
              <a:t>different</a:t>
            </a:r>
            <a:r>
              <a:rPr b="0" lang="en-US" sz="1800" spc="-1" strike="noStrike">
                <a:solidFill>
                  <a:srgbClr val="ff0000"/>
                </a:solidFill>
                <a:latin typeface="Palatino"/>
              </a:rPr>
              <a:t> </a:t>
            </a:r>
            <a:r>
              <a:rPr b="0" lang="en-US" sz="1800" spc="-1" strike="noStrike">
                <a:solidFill>
                  <a:srgbClr val="000000"/>
                </a:solidFill>
                <a:latin typeface="Palatino"/>
              </a:rPr>
              <a:t>across voxels</a:t>
            </a:r>
            <a:endParaRPr b="0" lang="en-US" sz="1800" spc="-1" strike="noStrike">
              <a:latin typeface="Arial"/>
            </a:endParaRPr>
          </a:p>
          <a:p>
            <a:pPr lvl="1" marL="743040" indent="-285120">
              <a:lnSpc>
                <a:spcPct val="100000"/>
              </a:lnSpc>
              <a:spcBef>
                <a:spcPts val="360"/>
              </a:spcBef>
              <a:buClr>
                <a:srgbClr val="000000"/>
              </a:buClr>
              <a:buFont typeface="Wingdings" charset="2"/>
              <a:buChar char=""/>
            </a:pPr>
            <a:r>
              <a:rPr b="1" i="1" lang="en-US" sz="1800" spc="-1" strike="noStrike">
                <a:solidFill>
                  <a:srgbClr val="3366ff"/>
                </a:solidFill>
                <a:latin typeface="Palatino"/>
              </a:rPr>
              <a:t>β</a:t>
            </a:r>
            <a:r>
              <a:rPr b="0" lang="en-US" sz="1800" spc="-1" strike="noStrike">
                <a:solidFill>
                  <a:srgbClr val="000000"/>
                </a:solidFill>
                <a:latin typeface="Palatino"/>
              </a:rPr>
              <a:t>: regression coefficients (effects)</a:t>
            </a:r>
            <a:r>
              <a:rPr b="0" lang="en-US" sz="1800" spc="-1" strike="noStrike">
                <a:solidFill>
                  <a:srgbClr val="000000"/>
                </a:solidFill>
                <a:latin typeface="Palatino"/>
              </a:rPr>
              <a:t>	</a:t>
            </a:r>
            <a:r>
              <a:rPr b="0" lang="en-US" sz="1800" spc="-1" strike="noStrike">
                <a:solidFill>
                  <a:srgbClr val="000000"/>
                </a:solidFill>
                <a:latin typeface="Palatino"/>
              </a:rPr>
              <a:t>	</a:t>
            </a:r>
            <a:r>
              <a:rPr b="0" lang="en-US" sz="1800" spc="-1" strike="noStrike">
                <a:solidFill>
                  <a:srgbClr val="000000"/>
                </a:solidFill>
                <a:latin typeface="Palatino"/>
              </a:rPr>
              <a:t>– </a:t>
            </a:r>
            <a:r>
              <a:rPr b="1" lang="en-US" sz="1800" spc="-1" strike="noStrike">
                <a:solidFill>
                  <a:srgbClr val="ff0000"/>
                </a:solidFill>
                <a:latin typeface="Palatino"/>
              </a:rPr>
              <a:t>different</a:t>
            </a:r>
            <a:r>
              <a:rPr b="0" lang="en-US" sz="1800" spc="-1" strike="noStrike">
                <a:solidFill>
                  <a:srgbClr val="ff0000"/>
                </a:solidFill>
                <a:latin typeface="Palatino"/>
              </a:rPr>
              <a:t> </a:t>
            </a:r>
            <a:r>
              <a:rPr b="0" lang="en-US" sz="1800" spc="-1" strike="noStrike">
                <a:solidFill>
                  <a:srgbClr val="000000"/>
                </a:solidFill>
                <a:latin typeface="Palatino"/>
              </a:rPr>
              <a:t>across voxels</a:t>
            </a:r>
            <a:endParaRPr b="0" lang="en-US" sz="1800" spc="-1" strike="noStrike">
              <a:latin typeface="Arial"/>
            </a:endParaRPr>
          </a:p>
          <a:p>
            <a:pPr lvl="1" marL="743040" indent="-285120">
              <a:lnSpc>
                <a:spcPct val="100000"/>
              </a:lnSpc>
              <a:spcBef>
                <a:spcPts val="360"/>
              </a:spcBef>
              <a:buClr>
                <a:srgbClr val="000000"/>
              </a:buClr>
              <a:buFont typeface="Wingdings" charset="2"/>
              <a:buChar char=""/>
            </a:pPr>
            <a:r>
              <a:rPr b="1" i="1" lang="en-US" sz="1800" spc="-1" strike="noStrike">
                <a:solidFill>
                  <a:srgbClr val="3366ff"/>
                </a:solidFill>
                <a:latin typeface="Palatino"/>
              </a:rPr>
              <a:t>ε</a:t>
            </a:r>
            <a:r>
              <a:rPr b="0" lang="en-US" sz="1800" spc="-1" strike="noStrike">
                <a:solidFill>
                  <a:srgbClr val="000000"/>
                </a:solidFill>
                <a:latin typeface="Palatino"/>
              </a:rPr>
              <a:t>: anything we can’t account for</a:t>
            </a:r>
            <a:r>
              <a:rPr b="0" lang="en-US" sz="1800" spc="-1" strike="noStrike">
                <a:solidFill>
                  <a:srgbClr val="000000"/>
                </a:solidFill>
                <a:latin typeface="Palatino"/>
              </a:rPr>
              <a:t>	</a:t>
            </a:r>
            <a:r>
              <a:rPr b="0" lang="en-US" sz="1800" spc="-1" strike="noStrike">
                <a:solidFill>
                  <a:srgbClr val="000000"/>
                </a:solidFill>
                <a:latin typeface="Palatino"/>
              </a:rPr>
              <a:t>	</a:t>
            </a:r>
            <a:r>
              <a:rPr b="0" lang="en-US" sz="1800" spc="-1" strike="noStrike">
                <a:solidFill>
                  <a:srgbClr val="000000"/>
                </a:solidFill>
                <a:latin typeface="Palatino"/>
              </a:rPr>
              <a:t>– </a:t>
            </a:r>
            <a:r>
              <a:rPr b="1" lang="en-US" sz="1800" spc="-1" strike="noStrike">
                <a:solidFill>
                  <a:srgbClr val="ff0000"/>
                </a:solidFill>
                <a:latin typeface="Palatino"/>
              </a:rPr>
              <a:t>different</a:t>
            </a:r>
            <a:r>
              <a:rPr b="0" lang="en-US" sz="1800" spc="-1" strike="noStrike">
                <a:solidFill>
                  <a:srgbClr val="ff0000"/>
                </a:solidFill>
                <a:latin typeface="Palatino"/>
              </a:rPr>
              <a:t> </a:t>
            </a:r>
            <a:r>
              <a:rPr b="0" lang="en-US" sz="1800" spc="-1" strike="noStrike">
                <a:solidFill>
                  <a:srgbClr val="000000"/>
                </a:solidFill>
                <a:latin typeface="Palatino"/>
              </a:rPr>
              <a:t>across voxels</a:t>
            </a:r>
            <a:endParaRPr b="0" lang="en-US" sz="1800" spc="-1" strike="noStrike">
              <a:latin typeface="Arial"/>
            </a:endParaRPr>
          </a:p>
          <a:p>
            <a:pPr marL="343080" indent="-342360">
              <a:lnSpc>
                <a:spcPct val="100000"/>
              </a:lnSpc>
              <a:spcBef>
                <a:spcPts val="400"/>
              </a:spcBef>
              <a:buClr>
                <a:srgbClr val="000000"/>
              </a:buClr>
              <a:buFont typeface="Arial"/>
              <a:buChar char="•"/>
            </a:pPr>
            <a:r>
              <a:rPr b="0" lang="en-US" sz="2000" spc="-1" strike="noStrike">
                <a:solidFill>
                  <a:srgbClr val="000000"/>
                </a:solidFill>
                <a:latin typeface="Palatino"/>
              </a:rPr>
              <a:t>Visualizing design matrix </a:t>
            </a:r>
            <a:r>
              <a:rPr b="1" lang="en-US" sz="2000" spc="-1" strike="noStrike">
                <a:solidFill>
                  <a:srgbClr val="3366ff"/>
                </a:solidFill>
                <a:latin typeface="Palatino"/>
              </a:rPr>
              <a:t>X</a:t>
            </a:r>
            <a:r>
              <a:rPr b="0" lang="en-US" sz="2000" spc="-1" strike="noStrike">
                <a:solidFill>
                  <a:srgbClr val="000000"/>
                </a:solidFill>
                <a:latin typeface="Palatino"/>
              </a:rPr>
              <a:t> = [1, </a:t>
            </a:r>
            <a:r>
              <a:rPr b="0" i="1" lang="en-US" sz="2000" spc="-1" strike="noStrike">
                <a:solidFill>
                  <a:srgbClr val="000000"/>
                </a:solidFill>
                <a:latin typeface="Palatino"/>
              </a:rPr>
              <a:t>t</a:t>
            </a:r>
            <a:r>
              <a:rPr b="0" lang="en-US" sz="2000" spc="-1" strike="noStrike">
                <a:solidFill>
                  <a:srgbClr val="000000"/>
                </a:solidFill>
                <a:latin typeface="Palatino"/>
              </a:rPr>
              <a:t>, </a:t>
            </a:r>
            <a:r>
              <a:rPr b="0" i="1" lang="en-US" sz="2000" spc="-1" strike="noStrike">
                <a:solidFill>
                  <a:srgbClr val="000000"/>
                </a:solidFill>
                <a:latin typeface="Palatino"/>
              </a:rPr>
              <a:t>x</a:t>
            </a:r>
            <a:r>
              <a:rPr b="0" lang="en-US" sz="2000" spc="-1" strike="noStrike" baseline="-25000">
                <a:solidFill>
                  <a:srgbClr val="000000"/>
                </a:solidFill>
                <a:latin typeface="Palatino"/>
              </a:rPr>
              <a:t>1</a:t>
            </a:r>
            <a:r>
              <a:rPr b="0" lang="en-US" sz="2000" spc="-1" strike="noStrike">
                <a:solidFill>
                  <a:srgbClr val="000000"/>
                </a:solidFill>
                <a:latin typeface="Palatino"/>
              </a:rPr>
              <a:t>, </a:t>
            </a:r>
            <a:r>
              <a:rPr b="0" i="1" lang="en-US" sz="2000" spc="-1" strike="noStrike">
                <a:solidFill>
                  <a:srgbClr val="000000"/>
                </a:solidFill>
                <a:latin typeface="Palatino"/>
              </a:rPr>
              <a:t>x</a:t>
            </a:r>
            <a:r>
              <a:rPr b="0" lang="en-US" sz="2000" spc="-1" strike="noStrike" baseline="-25000">
                <a:solidFill>
                  <a:srgbClr val="000000"/>
                </a:solidFill>
                <a:latin typeface="Palatino"/>
              </a:rPr>
              <a:t>2</a:t>
            </a:r>
            <a:r>
              <a:rPr b="0" lang="en-US" sz="2000" spc="-1" strike="noStrike">
                <a:solidFill>
                  <a:srgbClr val="000000"/>
                </a:solidFill>
                <a:latin typeface="Palatino"/>
              </a:rPr>
              <a:t>, …, </a:t>
            </a:r>
            <a:r>
              <a:rPr b="0" i="1" lang="en-US" sz="2000" spc="-1" strike="noStrike">
                <a:solidFill>
                  <a:srgbClr val="000000"/>
                </a:solidFill>
                <a:latin typeface="Palatino"/>
              </a:rPr>
              <a:t>x</a:t>
            </a:r>
            <a:r>
              <a:rPr b="0" i="1" lang="en-US" sz="2000" spc="-1" strike="noStrike" baseline="-25000">
                <a:solidFill>
                  <a:srgbClr val="000000"/>
                </a:solidFill>
                <a:latin typeface="Palatino"/>
              </a:rPr>
              <a:t>k</a:t>
            </a:r>
            <a:r>
              <a:rPr b="0" lang="en-US" sz="2000" spc="-1" strike="noStrike">
                <a:solidFill>
                  <a:srgbClr val="000000"/>
                </a:solidFill>
                <a:latin typeface="Palatino"/>
              </a:rPr>
              <a:t>, …] in grayscale image</a:t>
            </a:r>
            <a:endParaRPr b="0" lang="en-US" sz="2000" spc="-1" strike="noStrike">
              <a:latin typeface="Arial"/>
            </a:endParaRPr>
          </a:p>
          <a:p>
            <a:pPr>
              <a:lnSpc>
                <a:spcPct val="92000"/>
              </a:lnSpc>
              <a:spcBef>
                <a:spcPts val="641"/>
              </a:spcBef>
            </a:pPr>
            <a:endParaRPr b="0" lang="en-US" sz="2000" spc="-1" strike="noStrike">
              <a:latin typeface="Arial"/>
            </a:endParaRPr>
          </a:p>
          <a:p>
            <a:pPr>
              <a:lnSpc>
                <a:spcPct val="95000"/>
              </a:lnSpc>
              <a:spcBef>
                <a:spcPts val="159"/>
              </a:spcBef>
              <a:tabLst>
                <a:tab algn="l" pos="0"/>
              </a:tabLst>
            </a:pPr>
            <a:endParaRPr b="0" lang="en-US" sz="2000" spc="-1" strike="noStrike">
              <a:latin typeface="Arial"/>
            </a:endParaRPr>
          </a:p>
        </p:txBody>
      </p:sp>
      <p:grpSp>
        <p:nvGrpSpPr>
          <p:cNvPr id="506" name="Group 3"/>
          <p:cNvGrpSpPr/>
          <p:nvPr/>
        </p:nvGrpSpPr>
        <p:grpSpPr>
          <a:xfrm>
            <a:off x="592920" y="2953080"/>
            <a:ext cx="5649480" cy="3592440"/>
            <a:chOff x="592920" y="2953080"/>
            <a:chExt cx="5649480" cy="3592440"/>
          </a:xfrm>
        </p:grpSpPr>
        <p:sp>
          <p:nvSpPr>
            <p:cNvPr id="507" name="CustomShape 4"/>
            <p:cNvSpPr/>
            <p:nvPr/>
          </p:nvSpPr>
          <p:spPr>
            <a:xfrm>
              <a:off x="592920" y="2953080"/>
              <a:ext cx="1575000" cy="333720"/>
            </a:xfrm>
            <a:prstGeom prst="rect">
              <a:avLst/>
            </a:prstGeom>
            <a:noFill/>
            <a:ln>
              <a:noFill/>
            </a:ln>
          </p:spPr>
          <p:style>
            <a:lnRef idx="0"/>
            <a:fillRef idx="0"/>
            <a:effectRef idx="0"/>
            <a:fontRef idx="minor"/>
          </p:style>
          <p:txBody>
            <a:bodyPr lIns="90000" rIns="90000" tIns="45000" bIns="45000" anchor="ctr">
              <a:spAutoFit/>
            </a:bodyPr>
            <a:p>
              <a:pPr>
                <a:lnSpc>
                  <a:spcPct val="100000"/>
                </a:lnSpc>
              </a:pPr>
              <a:r>
                <a:rPr b="0" lang="en-US" sz="1600" spc="-1" strike="noStrike" u="sng">
                  <a:solidFill>
                    <a:srgbClr val="000000"/>
                  </a:solidFill>
                  <a:uFillTx/>
                  <a:latin typeface="Arial"/>
                  <a:ea typeface="ＭＳ Ｐゴシック"/>
                </a:rPr>
                <a:t>baseline + drift</a:t>
              </a:r>
              <a:endParaRPr b="0" lang="en-US" sz="1600" spc="-1" strike="noStrike">
                <a:latin typeface="Arial"/>
              </a:endParaRPr>
            </a:p>
          </p:txBody>
        </p:sp>
        <p:sp>
          <p:nvSpPr>
            <p:cNvPr id="508" name="TextShape 5"/>
            <p:cNvSpPr txBox="1"/>
            <p:nvPr/>
          </p:nvSpPr>
          <p:spPr>
            <a:xfrm rot="5400000">
              <a:off x="3079080" y="2393640"/>
              <a:ext cx="117720" cy="1695960"/>
            </a:xfrm>
            <a:prstGeom prst="rect">
              <a:avLst/>
            </a:prstGeom>
          </p:spPr>
          <p:txBody>
            <a:bodyPr wrap="none" lIns="90000" rIns="90000" tIns="45000" bIns="45000">
              <a:prstTxWarp prst="textPlain">
                <a:avLst>
                  <a:gd name="adj" fmla="val 53463"/>
                </a:avLst>
              </a:prstTxWarp>
              <a:noAutofit/>
            </a:bodyPr>
            <a:p>
              <a:pPr>
                <a:lnSpc>
                  <a:spcPct val="100000"/>
                </a:lnSpc>
              </a:pPr>
              <a:r>
                <a:rPr b="0" lang="en-US" sz="9600" spc="-1" strike="noStrike">
                  <a:solidFill>
                    <a:srgbClr val="ff011c"/>
                  </a:solidFill>
                  <a:latin typeface="Arial Narrow"/>
                  <a:ea typeface="Arial Narrow"/>
                </a:rPr>
                <a:t>}</a:t>
              </a:r>
              <a:endParaRPr b="0" lang="en-US" sz="9600" spc="-1" strike="noStrike">
                <a:latin typeface="Arial"/>
              </a:endParaRPr>
            </a:p>
          </p:txBody>
        </p:sp>
        <p:sp>
          <p:nvSpPr>
            <p:cNvPr id="509" name="CustomShape 6"/>
            <p:cNvSpPr/>
            <p:nvPr/>
          </p:nvSpPr>
          <p:spPr>
            <a:xfrm>
              <a:off x="2174040" y="2964240"/>
              <a:ext cx="779760" cy="333720"/>
            </a:xfrm>
            <a:prstGeom prst="rect">
              <a:avLst/>
            </a:prstGeom>
            <a:noFill/>
            <a:ln>
              <a:noFill/>
            </a:ln>
          </p:spPr>
          <p:style>
            <a:lnRef idx="0"/>
            <a:fillRef idx="0"/>
            <a:effectRef idx="0"/>
            <a:fontRef idx="minor"/>
          </p:style>
          <p:txBody>
            <a:bodyPr wrap="none" lIns="90000" rIns="90000" tIns="45000" bIns="45000" anchor="ctr">
              <a:spAutoFit/>
            </a:bodyPr>
            <a:p>
              <a:pPr>
                <a:lnSpc>
                  <a:spcPct val="100000"/>
                </a:lnSpc>
              </a:pPr>
              <a:r>
                <a:rPr b="0" lang="en-US" sz="1600" spc="-1" strike="noStrike" u="sng">
                  <a:solidFill>
                    <a:srgbClr val="000000"/>
                  </a:solidFill>
                  <a:uFillTx/>
                  <a:latin typeface="Calibri"/>
                  <a:ea typeface="DejaVu Sans"/>
                </a:rPr>
                <a:t> </a:t>
              </a:r>
              <a:r>
                <a:rPr b="0" lang="en-US" sz="1600" spc="-1" strike="noStrike" u="sng">
                  <a:solidFill>
                    <a:srgbClr val="000000"/>
                  </a:solidFill>
                  <a:uFillTx/>
                  <a:latin typeface="Calibri"/>
                  <a:ea typeface="DejaVu Sans"/>
                </a:rPr>
                <a:t>stimuli</a:t>
              </a:r>
              <a:endParaRPr b="0" lang="en-US" sz="1600" spc="-1" strike="noStrike">
                <a:latin typeface="Arial"/>
              </a:endParaRPr>
            </a:p>
          </p:txBody>
        </p:sp>
        <p:sp>
          <p:nvSpPr>
            <p:cNvPr id="510" name="CustomShape 7"/>
            <p:cNvSpPr/>
            <p:nvPr/>
          </p:nvSpPr>
          <p:spPr>
            <a:xfrm>
              <a:off x="3211920" y="2962080"/>
              <a:ext cx="1232280" cy="333720"/>
            </a:xfrm>
            <a:prstGeom prst="rect">
              <a:avLst/>
            </a:prstGeom>
            <a:noFill/>
            <a:ln>
              <a:noFill/>
            </a:ln>
          </p:spPr>
          <p:style>
            <a:lnRef idx="0"/>
            <a:fillRef idx="0"/>
            <a:effectRef idx="0"/>
            <a:fontRef idx="minor"/>
          </p:style>
          <p:txBody>
            <a:bodyPr wrap="none" lIns="90000" rIns="90000" tIns="45000" bIns="45000" anchor="ctr">
              <a:spAutoFit/>
            </a:bodyPr>
            <a:p>
              <a:pPr>
                <a:lnSpc>
                  <a:spcPct val="100000"/>
                </a:lnSpc>
              </a:pPr>
              <a:r>
                <a:rPr b="0" lang="en-US" sz="1600" spc="-1" strike="noStrike" u="sng">
                  <a:solidFill>
                    <a:srgbClr val="000000"/>
                  </a:solidFill>
                  <a:uFillTx/>
                  <a:latin typeface="Calibri"/>
                  <a:ea typeface="DejaVu Sans"/>
                </a:rPr>
                <a:t>head motion</a:t>
              </a:r>
              <a:endParaRPr b="0" lang="en-US" sz="1600" spc="-1" strike="noStrike">
                <a:latin typeface="Arial"/>
              </a:endParaRPr>
            </a:p>
          </p:txBody>
        </p:sp>
        <p:sp>
          <p:nvSpPr>
            <p:cNvPr id="511" name="TextShape 8"/>
            <p:cNvSpPr txBox="1"/>
            <p:nvPr/>
          </p:nvSpPr>
          <p:spPr>
            <a:xfrm rot="5400000">
              <a:off x="3057480" y="2960280"/>
              <a:ext cx="121680" cy="534960"/>
            </a:xfrm>
            <a:prstGeom prst="rect">
              <a:avLst/>
            </a:prstGeom>
          </p:spPr>
          <p:txBody>
            <a:bodyPr wrap="none" lIns="90000" rIns="90000" tIns="45000" bIns="45000">
              <a:prstTxWarp prst="textPlain">
                <a:avLst>
                  <a:gd name="adj" fmla="val 53463"/>
                </a:avLst>
              </a:prstTxWarp>
              <a:noAutofit/>
            </a:bodyPr>
            <a:p>
              <a:pPr>
                <a:lnSpc>
                  <a:spcPct val="100000"/>
                </a:lnSpc>
              </a:pPr>
              <a:r>
                <a:rPr b="0" lang="en-US" sz="9600" spc="-1" strike="noStrike">
                  <a:solidFill>
                    <a:srgbClr val="ff011c"/>
                  </a:solidFill>
                  <a:latin typeface="Arial Narrow"/>
                  <a:ea typeface="Arial Narrow"/>
                </a:rPr>
                <a:t>}</a:t>
              </a:r>
              <a:endParaRPr b="0" lang="en-US" sz="9600" spc="-1" strike="noStrike">
                <a:latin typeface="Arial"/>
              </a:endParaRPr>
            </a:p>
          </p:txBody>
        </p:sp>
        <p:sp>
          <p:nvSpPr>
            <p:cNvPr id="512" name="TextShape 9"/>
            <p:cNvSpPr txBox="1"/>
            <p:nvPr/>
          </p:nvSpPr>
          <p:spPr>
            <a:xfrm rot="5400000">
              <a:off x="5340600" y="2392920"/>
              <a:ext cx="120960" cy="1682640"/>
            </a:xfrm>
            <a:prstGeom prst="rect">
              <a:avLst/>
            </a:prstGeom>
          </p:spPr>
          <p:txBody>
            <a:bodyPr wrap="none" lIns="90000" rIns="90000" tIns="45000" bIns="45000">
              <a:prstTxWarp prst="textPlain">
                <a:avLst>
                  <a:gd name="adj" fmla="val 53463"/>
                </a:avLst>
              </a:prstTxWarp>
              <a:noAutofit/>
            </a:bodyPr>
            <a:p>
              <a:pPr>
                <a:lnSpc>
                  <a:spcPct val="100000"/>
                </a:lnSpc>
              </a:pPr>
              <a:r>
                <a:rPr b="0" lang="en-US" sz="9600" spc="-1" strike="noStrike">
                  <a:solidFill>
                    <a:srgbClr val="ff011c"/>
                  </a:solidFill>
                  <a:latin typeface="Arial Narrow"/>
                  <a:ea typeface="Arial Narrow"/>
                </a:rPr>
                <a:t>}</a:t>
              </a:r>
              <a:endParaRPr b="0" lang="en-US" sz="9600" spc="-1" strike="noStrike">
                <a:latin typeface="Arial"/>
              </a:endParaRPr>
            </a:p>
          </p:txBody>
        </p:sp>
        <p:pic>
          <p:nvPicPr>
            <p:cNvPr id="513" name="Picture 11" descr="rall_X.jpg"/>
            <p:cNvPicPr/>
            <p:nvPr/>
          </p:nvPicPr>
          <p:blipFill>
            <a:blip r:embed="rId1"/>
            <a:stretch/>
          </p:blipFill>
          <p:spPr>
            <a:xfrm>
              <a:off x="601560" y="3461040"/>
              <a:ext cx="3951720" cy="3084480"/>
            </a:xfrm>
            <a:prstGeom prst="rect">
              <a:avLst/>
            </a:prstGeom>
            <a:ln>
              <a:noFill/>
            </a:ln>
          </p:spPr>
        </p:pic>
      </p:grpSp>
      <p:sp>
        <p:nvSpPr>
          <p:cNvPr id="514" name="CustomShape 10"/>
          <p:cNvSpPr/>
          <p:nvPr/>
        </p:nvSpPr>
        <p:spPr>
          <a:xfrm>
            <a:off x="5024880" y="3318480"/>
            <a:ext cx="3475800" cy="2437560"/>
          </a:xfrm>
          <a:prstGeom prst="rect">
            <a:avLst/>
          </a:prstGeom>
          <a:noFill/>
          <a:ln>
            <a:noFill/>
          </a:ln>
        </p:spPr>
        <p:style>
          <a:lnRef idx="0"/>
          <a:fillRef idx="0"/>
          <a:effectRef idx="0"/>
          <a:fontRef idx="minor"/>
        </p:style>
        <p:txBody>
          <a:bodyPr lIns="90000" rIns="90000" tIns="45000" bIns="45000" anchor="ctr">
            <a:spAutoFit/>
          </a:bodyPr>
          <a:p>
            <a:pPr marL="216000" indent="-215640">
              <a:lnSpc>
                <a:spcPct val="100000"/>
              </a:lnSpc>
              <a:buClr>
                <a:srgbClr val="000000"/>
              </a:buClr>
              <a:buFont typeface="Symbol"/>
              <a:buChar char=""/>
            </a:pPr>
            <a:r>
              <a:rPr b="0" lang="en-US" sz="1800" spc="-1" strike="noStrike">
                <a:solidFill>
                  <a:srgbClr val="000000"/>
                </a:solidFill>
                <a:latin typeface="Calibri"/>
                <a:ea typeface="DejaVu Sans"/>
              </a:rPr>
              <a:t> </a:t>
            </a:r>
            <a:r>
              <a:rPr b="0" lang="en-US" sz="1800" spc="-1" strike="noStrike">
                <a:solidFill>
                  <a:srgbClr val="000000"/>
                </a:solidFill>
                <a:latin typeface="Calibri"/>
                <a:ea typeface="DejaVu Sans"/>
              </a:rPr>
              <a:t>6 drift effect regressors</a:t>
            </a:r>
            <a:endParaRPr b="0" lang="en-US" sz="1800" spc="-1" strike="noStrike">
              <a:latin typeface="Arial"/>
            </a:endParaRPr>
          </a:p>
          <a:p>
            <a:pPr lvl="1" marL="457200" indent="-215640">
              <a:lnSpc>
                <a:spcPct val="100000"/>
              </a:lnSpc>
              <a:buClr>
                <a:srgbClr val="000000"/>
              </a:buClr>
              <a:buSzPct val="50000"/>
              <a:buFont typeface="Wingdings" charset="2"/>
              <a:buChar char=""/>
            </a:pPr>
            <a:r>
              <a:rPr b="0" lang="en-US" sz="1800" spc="-1" strike="noStrike">
                <a:solidFill>
                  <a:srgbClr val="000000"/>
                </a:solidFill>
                <a:latin typeface="Calibri"/>
                <a:ea typeface="DejaVu Sans"/>
              </a:rPr>
              <a:t>    </a:t>
            </a:r>
            <a:r>
              <a:rPr b="0" lang="en-US" sz="1800" spc="-1" strike="noStrike">
                <a:solidFill>
                  <a:srgbClr val="000000"/>
                </a:solidFill>
                <a:latin typeface="Calibri"/>
                <a:ea typeface="DejaVu Sans"/>
              </a:rPr>
              <a:t>linear baseline</a:t>
            </a:r>
            <a:endParaRPr b="0" lang="en-US" sz="1800" spc="-1" strike="noStrike">
              <a:latin typeface="Arial"/>
            </a:endParaRPr>
          </a:p>
          <a:p>
            <a:pPr lvl="1" marL="457200" indent="-215640">
              <a:lnSpc>
                <a:spcPct val="100000"/>
              </a:lnSpc>
              <a:buClr>
                <a:srgbClr val="000000"/>
              </a:buClr>
              <a:buSzPct val="50000"/>
              <a:buFont typeface="Wingdings" charset="2"/>
              <a:buChar char=""/>
            </a:pPr>
            <a:r>
              <a:rPr b="0" lang="en-US" sz="1800" spc="-1" strike="noStrike">
                <a:solidFill>
                  <a:srgbClr val="000000"/>
                </a:solidFill>
                <a:latin typeface="Calibri"/>
                <a:ea typeface="DejaVu Sans"/>
              </a:rPr>
              <a:t>    </a:t>
            </a:r>
            <a:r>
              <a:rPr b="0" lang="en-US" sz="1800" spc="-1" strike="noStrike">
                <a:solidFill>
                  <a:srgbClr val="000000"/>
                </a:solidFill>
                <a:latin typeface="Calibri"/>
                <a:ea typeface="DejaVu Sans"/>
              </a:rPr>
              <a:t>3 runs x 2 parameters/run</a:t>
            </a:r>
            <a:endParaRPr b="0" lang="en-US" sz="1800" spc="-1" strike="noStrike">
              <a:latin typeface="Arial"/>
            </a:endParaRPr>
          </a:p>
          <a:p>
            <a:pPr marL="216000" indent="-215640">
              <a:lnSpc>
                <a:spcPct val="100000"/>
              </a:lnSpc>
              <a:spcBef>
                <a:spcPts val="601"/>
              </a:spcBef>
              <a:buClr>
                <a:srgbClr val="000000"/>
              </a:buClr>
              <a:buFont typeface="Symbol"/>
              <a:buChar char=""/>
            </a:pPr>
            <a:r>
              <a:rPr b="0" lang="en-US" sz="1800" spc="-1" strike="noStrike">
                <a:solidFill>
                  <a:srgbClr val="000000"/>
                </a:solidFill>
                <a:latin typeface="Calibri"/>
                <a:ea typeface="DejaVu Sans"/>
              </a:rPr>
              <a:t>2 regressors of interest</a:t>
            </a:r>
            <a:endParaRPr b="0" lang="en-US" sz="1800" spc="-1" strike="noStrike">
              <a:latin typeface="Arial"/>
            </a:endParaRPr>
          </a:p>
          <a:p>
            <a:pPr lvl="1" marL="743040" indent="-285120">
              <a:lnSpc>
                <a:spcPct val="100000"/>
              </a:lnSpc>
              <a:buClr>
                <a:srgbClr val="000000"/>
              </a:buClr>
              <a:buSzPct val="50000"/>
              <a:buFont typeface="Wingdings" charset="2"/>
              <a:buChar char=""/>
            </a:pPr>
            <a:r>
              <a:rPr b="0" lang="en-US" sz="1800" spc="-1" strike="noStrike">
                <a:solidFill>
                  <a:srgbClr val="000000"/>
                </a:solidFill>
                <a:latin typeface="Calibri"/>
                <a:ea typeface="DejaVu Sans"/>
              </a:rPr>
              <a:t>that is, relevant to brain activity</a:t>
            </a:r>
            <a:endParaRPr b="0" lang="en-US" sz="1800" spc="-1" strike="noStrike">
              <a:latin typeface="Arial"/>
            </a:endParaRPr>
          </a:p>
          <a:p>
            <a:pPr marL="216000" indent="-215640">
              <a:lnSpc>
                <a:spcPct val="100000"/>
              </a:lnSpc>
              <a:spcBef>
                <a:spcPts val="601"/>
              </a:spcBef>
              <a:buClr>
                <a:srgbClr val="000000"/>
              </a:buClr>
              <a:buFont typeface="Symbol"/>
              <a:buChar char=""/>
            </a:pPr>
            <a:r>
              <a:rPr b="0" lang="en-US" sz="1800" spc="-1" strike="noStrike">
                <a:solidFill>
                  <a:srgbClr val="000000"/>
                </a:solidFill>
                <a:latin typeface="Calibri"/>
                <a:ea typeface="DejaVu Sans"/>
              </a:rPr>
              <a:t> </a:t>
            </a:r>
            <a:r>
              <a:rPr b="0" lang="en-US" sz="1800" spc="-1" strike="noStrike">
                <a:solidFill>
                  <a:srgbClr val="000000"/>
                </a:solidFill>
                <a:latin typeface="Calibri"/>
                <a:ea typeface="DejaVu Sans"/>
              </a:rPr>
              <a:t>6 head motion regressors</a:t>
            </a:r>
            <a:endParaRPr b="0" lang="en-US" sz="1800" spc="-1" strike="noStrike">
              <a:latin typeface="Arial"/>
            </a:endParaRPr>
          </a:p>
          <a:p>
            <a:pPr lvl="1" marL="457200" indent="-285120">
              <a:lnSpc>
                <a:spcPct val="100000"/>
              </a:lnSpc>
              <a:buClr>
                <a:srgbClr val="000000"/>
              </a:buClr>
              <a:buSzPct val="50000"/>
              <a:buFont typeface="Wingdings" charset="2"/>
              <a:buChar char=""/>
            </a:pPr>
            <a:r>
              <a:rPr b="0" lang="en-US" sz="1800" spc="-1" strike="noStrike">
                <a:solidFill>
                  <a:srgbClr val="000000"/>
                </a:solidFill>
                <a:latin typeface="Calibri"/>
                <a:ea typeface="DejaVu Sans"/>
              </a:rPr>
              <a:t>    </a:t>
            </a:r>
            <a:r>
              <a:rPr b="0" lang="en-US" sz="1800" spc="-1" strike="noStrike">
                <a:solidFill>
                  <a:srgbClr val="000000"/>
                </a:solidFill>
                <a:latin typeface="Calibri"/>
                <a:ea typeface="DejaVu Sans"/>
              </a:rPr>
              <a:t>3 rotations + 3 shifts</a:t>
            </a:r>
            <a:endParaRPr b="0" lang="en-US" sz="1800" spc="-1" strike="noStrike">
              <a:latin typeface="Arial"/>
            </a:endParaRPr>
          </a:p>
        </p:txBody>
      </p:sp>
      <p:sp>
        <p:nvSpPr>
          <p:cNvPr id="515" name="CustomShape 11"/>
          <p:cNvSpPr/>
          <p:nvPr/>
        </p:nvSpPr>
        <p:spPr>
          <a:xfrm>
            <a:off x="6553080" y="6356520"/>
            <a:ext cx="2133000" cy="36432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5D95EF3F-DE6A-4B2D-AA8E-09713C63C4F4}" type="slidenum">
              <a:rPr b="0" lang="en-US" sz="1200" spc="-1" strike="noStrike">
                <a:solidFill>
                  <a:srgbClr val="8b8b8b"/>
                </a:solidFill>
                <a:latin typeface="Calibri"/>
              </a:rPr>
              <a:t>32</a:t>
            </a:fld>
            <a:endParaRPr b="0" lang="en-US" sz="1200" spc="-1" strike="noStrike">
              <a:latin typeface="Arial"/>
            </a:endParaRPr>
          </a:p>
        </p:txBody>
      </p:sp>
      <p:sp>
        <p:nvSpPr>
          <p:cNvPr id="516" name="CustomShape 12"/>
          <p:cNvSpPr/>
          <p:nvPr/>
        </p:nvSpPr>
        <p:spPr>
          <a:xfrm>
            <a:off x="5025960" y="5883480"/>
            <a:ext cx="3053520" cy="820080"/>
          </a:xfrm>
          <a:prstGeom prst="rect">
            <a:avLst/>
          </a:prstGeom>
          <a:noFill/>
          <a:ln>
            <a:solidFill>
              <a:srgbClr val="800000"/>
            </a:solidFill>
          </a:ln>
        </p:spPr>
        <p:style>
          <a:lnRef idx="0"/>
          <a:fillRef idx="0"/>
          <a:effectRef idx="0"/>
          <a:fontRef idx="minor"/>
        </p:style>
        <p:txBody>
          <a:bodyPr wrap="none" lIns="90000" rIns="90000" tIns="45000" bIns="45000">
            <a:spAutoFit/>
          </a:bodyPr>
          <a:p>
            <a:pPr>
              <a:lnSpc>
                <a:spcPct val="100000"/>
              </a:lnSpc>
            </a:pPr>
            <a:r>
              <a:rPr b="0" lang="en-US" sz="1600" spc="-1" strike="noStrike">
                <a:solidFill>
                  <a:srgbClr val="000000"/>
                </a:solidFill>
                <a:latin typeface="Calibri"/>
                <a:ea typeface="DejaVu Sans"/>
              </a:rPr>
              <a:t>Black = bigger numbers</a:t>
            </a:r>
            <a:endParaRPr b="0" lang="en-US" sz="1600" spc="-1" strike="noStrike">
              <a:latin typeface="Arial"/>
            </a:endParaRPr>
          </a:p>
          <a:p>
            <a:pPr>
              <a:lnSpc>
                <a:spcPct val="100000"/>
              </a:lnSpc>
            </a:pPr>
            <a:r>
              <a:rPr b="0" lang="en-US" sz="1600" spc="-1" strike="noStrike">
                <a:solidFill>
                  <a:srgbClr val="000000"/>
                </a:solidFill>
                <a:latin typeface="Calibri"/>
                <a:ea typeface="DejaVu Sans"/>
              </a:rPr>
              <a:t>White = smaller numbers</a:t>
            </a:r>
            <a:endParaRPr b="0" lang="en-US" sz="1600" spc="-1" strike="noStrike">
              <a:latin typeface="Arial"/>
            </a:endParaRPr>
          </a:p>
          <a:p>
            <a:pPr>
              <a:lnSpc>
                <a:spcPct val="100000"/>
              </a:lnSpc>
            </a:pPr>
            <a:r>
              <a:rPr b="0" lang="en-US" sz="1600" spc="-1" strike="noStrike">
                <a:solidFill>
                  <a:srgbClr val="000000"/>
                </a:solidFill>
                <a:latin typeface="Calibri"/>
                <a:ea typeface="DejaVu Sans"/>
              </a:rPr>
              <a:t>Each column of </a:t>
            </a:r>
            <a:r>
              <a:rPr b="1" lang="en-US" sz="1600" spc="-1" strike="noStrike">
                <a:solidFill>
                  <a:srgbClr val="000000"/>
                </a:solidFill>
                <a:latin typeface="Calibri"/>
                <a:ea typeface="DejaVu Sans"/>
              </a:rPr>
              <a:t>X</a:t>
            </a:r>
            <a:r>
              <a:rPr b="0" lang="en-US" sz="1600" spc="-1" strike="noStrike">
                <a:solidFill>
                  <a:srgbClr val="000000"/>
                </a:solidFill>
                <a:latin typeface="Calibri"/>
                <a:ea typeface="DejaVu Sans"/>
              </a:rPr>
              <a:t> scaled separately</a:t>
            </a:r>
            <a:endParaRPr b="0" lang="en-US" sz="1600" spc="-1" strike="noStrike">
              <a:latin typeface="Arial"/>
            </a:endParaRPr>
          </a:p>
        </p:txBody>
      </p:sp>
      <p:sp>
        <p:nvSpPr>
          <p:cNvPr id="517" name="Line 13"/>
          <p:cNvSpPr/>
          <p:nvPr/>
        </p:nvSpPr>
        <p:spPr>
          <a:xfrm>
            <a:off x="4553640" y="6264360"/>
            <a:ext cx="444960" cy="0"/>
          </a:xfrm>
          <a:prstGeom prst="line">
            <a:avLst/>
          </a:prstGeom>
          <a:ln w="38160">
            <a:solidFill>
              <a:srgbClr val="0000ff"/>
            </a:solidFill>
            <a:prstDash val="sysDash"/>
            <a:round/>
            <a:headEnd len="lg" type="stealth" w="sm"/>
          </a:ln>
        </p:spPr>
        <p:style>
          <a:lnRef idx="2">
            <a:schemeClr val="dk1"/>
          </a:lnRef>
          <a:fillRef idx="0">
            <a:schemeClr val="dk1"/>
          </a:fillRef>
          <a:effectRef idx="1">
            <a:schemeClr val="dk1"/>
          </a:effectRef>
          <a:fontRef idx="minor"/>
        </p:style>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8" name="CustomShape 1"/>
          <p:cNvSpPr/>
          <p:nvPr/>
        </p:nvSpPr>
        <p:spPr>
          <a:xfrm>
            <a:off x="76320" y="152280"/>
            <a:ext cx="9066960" cy="76140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en-US" sz="3600" spc="-1" strike="noStrike">
                <a:solidFill>
                  <a:srgbClr val="000000"/>
                </a:solidFill>
                <a:latin typeface="Palatino"/>
                <a:ea typeface="ＭＳ Ｐゴシック"/>
              </a:rPr>
              <a:t>Design Matrix with Fixed-Shape HRF</a:t>
            </a:r>
            <a:endParaRPr b="0" lang="en-US" sz="3600" spc="-1" strike="noStrike">
              <a:latin typeface="Arial"/>
            </a:endParaRPr>
          </a:p>
        </p:txBody>
      </p:sp>
      <p:sp>
        <p:nvSpPr>
          <p:cNvPr id="519" name="CustomShape 2"/>
          <p:cNvSpPr/>
          <p:nvPr/>
        </p:nvSpPr>
        <p:spPr>
          <a:xfrm>
            <a:off x="228600" y="888840"/>
            <a:ext cx="8686080" cy="5819040"/>
          </a:xfrm>
          <a:prstGeom prst="rect">
            <a:avLst/>
          </a:prstGeom>
          <a:noFill/>
          <a:ln>
            <a:noFill/>
          </a:ln>
        </p:spPr>
        <p:style>
          <a:lnRef idx="0"/>
          <a:fillRef idx="0"/>
          <a:effectRef idx="0"/>
          <a:fontRef idx="minor"/>
        </p:style>
        <p:txBody>
          <a:bodyPr lIns="90000" rIns="90000" tIns="45000" bIns="45000">
            <a:normAutofit/>
          </a:bodyPr>
          <a:p>
            <a:pPr marL="343080" indent="-342360">
              <a:lnSpc>
                <a:spcPct val="100000"/>
              </a:lnSpc>
              <a:spcBef>
                <a:spcPts val="400"/>
              </a:spcBef>
              <a:buClr>
                <a:srgbClr val="000000"/>
              </a:buClr>
              <a:buFont typeface="Arial"/>
              <a:buChar char="•"/>
            </a:pPr>
            <a:r>
              <a:rPr b="0" lang="en-US" sz="2000" spc="-1" strike="noStrike">
                <a:solidFill>
                  <a:srgbClr val="000000"/>
                </a:solidFill>
                <a:latin typeface="Palatino"/>
              </a:rPr>
              <a:t>Visualizing same design matrix </a:t>
            </a:r>
            <a:r>
              <a:rPr b="0" lang="en-US" sz="2000" spc="-1" strike="noStrike">
                <a:solidFill>
                  <a:srgbClr val="3366ff"/>
                </a:solidFill>
                <a:latin typeface="Palatino"/>
              </a:rPr>
              <a:t>X</a:t>
            </a:r>
            <a:r>
              <a:rPr b="0" lang="en-US" sz="2000" spc="-1" strike="noStrike">
                <a:solidFill>
                  <a:srgbClr val="000000"/>
                </a:solidFill>
                <a:latin typeface="Palatino"/>
              </a:rPr>
              <a:t> = [1, </a:t>
            </a:r>
            <a:r>
              <a:rPr b="0" i="1" lang="en-US" sz="2000" spc="-1" strike="noStrike">
                <a:solidFill>
                  <a:srgbClr val="000000"/>
                </a:solidFill>
                <a:latin typeface="Palatino"/>
              </a:rPr>
              <a:t>t</a:t>
            </a:r>
            <a:r>
              <a:rPr b="0" lang="en-US" sz="2000" spc="-1" strike="noStrike">
                <a:solidFill>
                  <a:srgbClr val="000000"/>
                </a:solidFill>
                <a:latin typeface="Palatino"/>
              </a:rPr>
              <a:t>, </a:t>
            </a:r>
            <a:r>
              <a:rPr b="0" i="1" lang="en-US" sz="2000" spc="-1" strike="noStrike">
                <a:solidFill>
                  <a:srgbClr val="000000"/>
                </a:solidFill>
                <a:latin typeface="Palatino"/>
              </a:rPr>
              <a:t>x</a:t>
            </a:r>
            <a:r>
              <a:rPr b="0" lang="en-US" sz="2000" spc="-1" strike="noStrike" baseline="-25000">
                <a:solidFill>
                  <a:srgbClr val="000000"/>
                </a:solidFill>
                <a:latin typeface="Palatino"/>
              </a:rPr>
              <a:t>1</a:t>
            </a:r>
            <a:r>
              <a:rPr b="0" lang="en-US" sz="2000" spc="-1" strike="noStrike">
                <a:solidFill>
                  <a:srgbClr val="000000"/>
                </a:solidFill>
                <a:latin typeface="Palatino"/>
              </a:rPr>
              <a:t>, </a:t>
            </a:r>
            <a:r>
              <a:rPr b="0" i="1" lang="en-US" sz="2000" spc="-1" strike="noStrike">
                <a:solidFill>
                  <a:srgbClr val="000000"/>
                </a:solidFill>
                <a:latin typeface="Palatino"/>
              </a:rPr>
              <a:t>x</a:t>
            </a:r>
            <a:r>
              <a:rPr b="0" lang="en-US" sz="2000" spc="-1" strike="noStrike" baseline="-25000">
                <a:solidFill>
                  <a:srgbClr val="000000"/>
                </a:solidFill>
                <a:latin typeface="Palatino"/>
              </a:rPr>
              <a:t>2</a:t>
            </a:r>
            <a:r>
              <a:rPr b="0" lang="en-US" sz="2000" spc="-1" strike="noStrike">
                <a:solidFill>
                  <a:srgbClr val="000000"/>
                </a:solidFill>
                <a:latin typeface="Palatino"/>
              </a:rPr>
              <a:t>, …, </a:t>
            </a:r>
            <a:r>
              <a:rPr b="0" i="1" lang="en-US" sz="2000" spc="-1" strike="noStrike">
                <a:solidFill>
                  <a:srgbClr val="000000"/>
                </a:solidFill>
                <a:latin typeface="Palatino"/>
              </a:rPr>
              <a:t>x</a:t>
            </a:r>
            <a:r>
              <a:rPr b="0" i="1" lang="en-US" sz="2000" spc="-1" strike="noStrike" baseline="-25000">
                <a:solidFill>
                  <a:srgbClr val="000000"/>
                </a:solidFill>
                <a:latin typeface="Palatino"/>
              </a:rPr>
              <a:t>k</a:t>
            </a:r>
            <a:r>
              <a:rPr b="0" lang="en-US" sz="2000" spc="-1" strike="noStrike">
                <a:solidFill>
                  <a:srgbClr val="000000"/>
                </a:solidFill>
                <a:latin typeface="Palatino"/>
              </a:rPr>
              <a:t>, …] in graphs</a:t>
            </a:r>
            <a:endParaRPr b="0" lang="en-US" sz="2000" spc="-1" strike="noStrike">
              <a:latin typeface="Arial"/>
            </a:endParaRPr>
          </a:p>
          <a:p>
            <a:pPr>
              <a:lnSpc>
                <a:spcPct val="92000"/>
              </a:lnSpc>
              <a:spcBef>
                <a:spcPts val="641"/>
              </a:spcBef>
            </a:pPr>
            <a:endParaRPr b="0" lang="en-US" sz="2000" spc="-1" strike="noStrike">
              <a:latin typeface="Arial"/>
            </a:endParaRPr>
          </a:p>
          <a:p>
            <a:pPr>
              <a:lnSpc>
                <a:spcPct val="95000"/>
              </a:lnSpc>
              <a:spcBef>
                <a:spcPts val="159"/>
              </a:spcBef>
              <a:tabLst>
                <a:tab algn="l" pos="0"/>
              </a:tabLst>
            </a:pPr>
            <a:endParaRPr b="0" lang="en-US" sz="2000" spc="-1" strike="noStrike">
              <a:latin typeface="Arial"/>
            </a:endParaRPr>
          </a:p>
        </p:txBody>
      </p:sp>
      <p:pic>
        <p:nvPicPr>
          <p:cNvPr id="520" name="Picture 4" descr=""/>
          <p:cNvPicPr/>
          <p:nvPr/>
        </p:nvPicPr>
        <p:blipFill>
          <a:blip r:embed="rId1"/>
          <a:srcRect l="975" t="7532" r="0" b="-84"/>
          <a:stretch/>
        </p:blipFill>
        <p:spPr>
          <a:xfrm>
            <a:off x="9360" y="1254600"/>
            <a:ext cx="9133920" cy="5536080"/>
          </a:xfrm>
          <a:prstGeom prst="rect">
            <a:avLst/>
          </a:prstGeom>
          <a:ln>
            <a:noFill/>
          </a:ln>
        </p:spPr>
      </p:pic>
      <p:sp>
        <p:nvSpPr>
          <p:cNvPr id="521" name="CustomShape 3"/>
          <p:cNvSpPr/>
          <p:nvPr/>
        </p:nvSpPr>
        <p:spPr>
          <a:xfrm>
            <a:off x="6553080" y="6356520"/>
            <a:ext cx="2133000" cy="36432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32935595-E8C4-4F3B-B7D5-5B160D14D4DA}" type="slidenum">
              <a:rPr b="0" lang="en-US" sz="1200" spc="-1" strike="noStrike">
                <a:solidFill>
                  <a:srgbClr val="8b8b8b"/>
                </a:solidFill>
                <a:latin typeface="Calibri"/>
              </a:rPr>
              <a:t>33</a:t>
            </a:fld>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2" name="CustomShape 1"/>
          <p:cNvSpPr/>
          <p:nvPr/>
        </p:nvSpPr>
        <p:spPr>
          <a:xfrm>
            <a:off x="76320" y="152280"/>
            <a:ext cx="9066960" cy="76140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en-US" sz="3600" spc="-1" strike="noStrike">
                <a:solidFill>
                  <a:srgbClr val="000000"/>
                </a:solidFill>
                <a:latin typeface="Palatino"/>
                <a:ea typeface="ＭＳ Ｐゴシック"/>
              </a:rPr>
              <a:t>Model Quality Check</a:t>
            </a:r>
            <a:endParaRPr b="0" lang="en-US" sz="3600" spc="-1" strike="noStrike">
              <a:latin typeface="Arial"/>
            </a:endParaRPr>
          </a:p>
        </p:txBody>
      </p:sp>
      <p:sp>
        <p:nvSpPr>
          <p:cNvPr id="523" name="CustomShape 2"/>
          <p:cNvSpPr/>
          <p:nvPr/>
        </p:nvSpPr>
        <p:spPr>
          <a:xfrm>
            <a:off x="228600" y="888840"/>
            <a:ext cx="8686080" cy="5819040"/>
          </a:xfrm>
          <a:prstGeom prst="rect">
            <a:avLst/>
          </a:prstGeom>
          <a:noFill/>
          <a:ln>
            <a:noFill/>
          </a:ln>
        </p:spPr>
        <p:style>
          <a:lnRef idx="0"/>
          <a:fillRef idx="0"/>
          <a:effectRef idx="0"/>
          <a:fontRef idx="minor"/>
        </p:style>
        <p:txBody>
          <a:bodyPr lIns="90000" rIns="90000" tIns="45000" bIns="45000">
            <a:normAutofit fontScale="91000"/>
          </a:bodyPr>
          <a:p>
            <a:pPr marL="343080" indent="-342360">
              <a:lnSpc>
                <a:spcPct val="100000"/>
              </a:lnSpc>
              <a:spcBef>
                <a:spcPts val="479"/>
              </a:spcBef>
              <a:buClr>
                <a:srgbClr val="000000"/>
              </a:buClr>
              <a:buFont typeface="Arial"/>
              <a:buChar char="•"/>
            </a:pPr>
            <a:r>
              <a:rPr b="0" lang="en-US" sz="2400" spc="-1" strike="noStrike">
                <a:solidFill>
                  <a:srgbClr val="000000"/>
                </a:solidFill>
                <a:latin typeface="Palatino"/>
                <a:ea typeface="ＭＳ Ｐゴシック"/>
              </a:rPr>
              <a:t>First thing to do!</a:t>
            </a:r>
            <a:endParaRPr b="0" lang="en-US" sz="2400" spc="-1" strike="noStrike">
              <a:latin typeface="Arial"/>
            </a:endParaRPr>
          </a:p>
          <a:p>
            <a:pPr lvl="1" marL="743040" indent="-285120">
              <a:lnSpc>
                <a:spcPct val="120000"/>
              </a:lnSpc>
              <a:spcBef>
                <a:spcPts val="400"/>
              </a:spcBef>
              <a:buClr>
                <a:srgbClr val="000000"/>
              </a:buClr>
              <a:buFont typeface="Wingdings" charset="2"/>
              <a:buChar char=""/>
            </a:pPr>
            <a:r>
              <a:rPr b="0" lang="en-US" sz="2000" spc="-1" strike="noStrike">
                <a:solidFill>
                  <a:srgbClr val="000000"/>
                </a:solidFill>
                <a:latin typeface="Palatino"/>
                <a:ea typeface="ＭＳ Ｐゴシック"/>
              </a:rPr>
              <a:t>Unfortunately most users in FMRI simply jump to specific effects of interest, their contrasts and their significance. They simply don’t pay any attention (or lip service) to overall model performance at all!</a:t>
            </a:r>
            <a:endParaRPr b="0" lang="en-US" sz="2000" spc="-1" strike="noStrike">
              <a:latin typeface="Arial"/>
            </a:endParaRPr>
          </a:p>
          <a:p>
            <a:pPr marL="343080" indent="-342360">
              <a:lnSpc>
                <a:spcPct val="100000"/>
              </a:lnSpc>
              <a:spcBef>
                <a:spcPts val="479"/>
              </a:spcBef>
              <a:buClr>
                <a:srgbClr val="000000"/>
              </a:buClr>
              <a:buFont typeface="Arial"/>
              <a:buChar char="•"/>
            </a:pPr>
            <a:r>
              <a:rPr b="0" lang="en-US" sz="2400" spc="-1" strike="noStrike">
                <a:solidFill>
                  <a:srgbClr val="000000"/>
                </a:solidFill>
                <a:latin typeface="Palatino"/>
                <a:ea typeface="ＭＳ Ｐゴシック"/>
              </a:rPr>
              <a:t>Approaches to judge your model</a:t>
            </a:r>
            <a:endParaRPr b="0" lang="en-US" sz="2400" spc="-1" strike="noStrike">
              <a:latin typeface="Arial"/>
            </a:endParaRPr>
          </a:p>
          <a:p>
            <a:pPr lvl="1" marL="743040" indent="-285120">
              <a:lnSpc>
                <a:spcPct val="100000"/>
              </a:lnSpc>
              <a:spcBef>
                <a:spcPts val="439"/>
              </a:spcBef>
              <a:buClr>
                <a:srgbClr val="000000"/>
              </a:buClr>
              <a:buFont typeface="Wingdings" charset="2"/>
              <a:buChar char=""/>
            </a:pPr>
            <a:r>
              <a:rPr b="0" lang="en-US" sz="2200" spc="-1" strike="noStrike">
                <a:solidFill>
                  <a:srgbClr val="000000"/>
                </a:solidFill>
                <a:latin typeface="Palatino"/>
                <a:ea typeface="ＭＳ Ｐゴシック"/>
              </a:rPr>
              <a:t>Design matrix report from 3dDeconvolve</a:t>
            </a:r>
            <a:endParaRPr b="0" lang="en-US" sz="2200" spc="-1" strike="noStrike">
              <a:latin typeface="Arial"/>
            </a:endParaRPr>
          </a:p>
          <a:p>
            <a:pPr>
              <a:lnSpc>
                <a:spcPct val="100000"/>
              </a:lnSpc>
            </a:pPr>
            <a:endParaRPr b="0" lang="en-US" sz="2200" spc="-1" strike="noStrike">
              <a:latin typeface="Arial"/>
            </a:endParaRPr>
          </a:p>
          <a:p>
            <a:pPr>
              <a:lnSpc>
                <a:spcPct val="100000"/>
              </a:lnSpc>
            </a:pPr>
            <a:endParaRPr b="0" lang="en-US" sz="2200" spc="-1" strike="noStrike">
              <a:latin typeface="Arial"/>
            </a:endParaRPr>
          </a:p>
          <a:p>
            <a:pPr>
              <a:lnSpc>
                <a:spcPct val="100000"/>
              </a:lnSpc>
            </a:pPr>
            <a:endParaRPr b="0" lang="en-US" sz="2200" spc="-1" strike="noStrike">
              <a:latin typeface="Arial"/>
            </a:endParaRPr>
          </a:p>
          <a:p>
            <a:pPr lvl="1" marL="743040" indent="-285120">
              <a:lnSpc>
                <a:spcPct val="100000"/>
              </a:lnSpc>
              <a:spcBef>
                <a:spcPts val="439"/>
              </a:spcBef>
              <a:buClr>
                <a:srgbClr val="000000"/>
              </a:buClr>
              <a:buFont typeface="Wingdings" charset="2"/>
              <a:buChar char=""/>
            </a:pPr>
            <a:r>
              <a:rPr b="0" lang="en-US" sz="2200" spc="-1" strike="noStrike">
                <a:solidFill>
                  <a:srgbClr val="000000"/>
                </a:solidFill>
                <a:latin typeface="Palatino"/>
                <a:ea typeface="ＭＳ Ｐゴシック"/>
              </a:rPr>
              <a:t>Full </a:t>
            </a:r>
            <a:r>
              <a:rPr b="0" i="1" lang="en-US" sz="2200" spc="-1" strike="noStrike">
                <a:solidFill>
                  <a:srgbClr val="000000"/>
                </a:solidFill>
                <a:latin typeface="Palatino"/>
                <a:ea typeface="ＭＳ Ｐゴシック"/>
              </a:rPr>
              <a:t>F</a:t>
            </a:r>
            <a:r>
              <a:rPr b="0" lang="en-US" sz="2200" spc="-1" strike="noStrike">
                <a:solidFill>
                  <a:srgbClr val="000000"/>
                </a:solidFill>
                <a:latin typeface="Palatino"/>
                <a:ea typeface="ＭＳ Ｐゴシック"/>
              </a:rPr>
              <a:t>-statistic (automatically provided in AFNI); testing</a:t>
            </a:r>
            <a:endParaRPr b="0" lang="en-US" sz="2200" spc="-1" strike="noStrike">
              <a:latin typeface="Arial"/>
            </a:endParaRPr>
          </a:p>
          <a:p>
            <a:pPr lvl="2" marL="1143000" indent="-227880">
              <a:lnSpc>
                <a:spcPct val="100000"/>
              </a:lnSpc>
              <a:spcBef>
                <a:spcPts val="400"/>
              </a:spcBef>
              <a:buClr>
                <a:srgbClr val="000000"/>
              </a:buClr>
              <a:buFont typeface="Courier New"/>
              <a:buChar char="o"/>
            </a:pPr>
            <a:r>
              <a:rPr b="0" lang="en-US" sz="2000" spc="-1" strike="noStrike">
                <a:solidFill>
                  <a:srgbClr val="000000"/>
                </a:solidFill>
                <a:latin typeface="Palatino"/>
                <a:ea typeface="ＭＳ Ｐゴシック"/>
              </a:rPr>
              <a:t>Data = ‘</a:t>
            </a:r>
            <a:r>
              <a:rPr b="0" lang="en-US" sz="2000" spc="-1" strike="noStrike">
                <a:solidFill>
                  <a:srgbClr val="3366ff"/>
                </a:solidFill>
                <a:latin typeface="Palatino"/>
                <a:ea typeface="ＭＳ Ｐゴシック"/>
              </a:rPr>
              <a:t>baseline</a:t>
            </a:r>
            <a:r>
              <a:rPr b="0" lang="en-US" sz="2000" spc="-1" strike="noStrike">
                <a:solidFill>
                  <a:srgbClr val="000000"/>
                </a:solidFill>
                <a:latin typeface="Palatino"/>
                <a:ea typeface="ＭＳ Ｐゴシック"/>
              </a:rPr>
              <a:t>‘</a:t>
            </a:r>
            <a:r>
              <a:rPr b="0" lang="en-US" sz="2000" spc="-1" strike="noStrike">
                <a:solidFill>
                  <a:srgbClr val="3366ff"/>
                </a:solidFill>
                <a:latin typeface="Palatino"/>
                <a:ea typeface="ＭＳ Ｐゴシック"/>
              </a:rPr>
              <a:t> </a:t>
            </a:r>
            <a:r>
              <a:rPr b="0" lang="en-US" sz="2000" spc="-1" strike="noStrike">
                <a:solidFill>
                  <a:srgbClr val="000000"/>
                </a:solidFill>
                <a:latin typeface="Palatino"/>
                <a:ea typeface="ＭＳ Ｐゴシック"/>
              </a:rPr>
              <a:t>+ </a:t>
            </a:r>
            <a:r>
              <a:rPr b="0" lang="en-US" sz="2000" spc="-1" strike="noStrike">
                <a:solidFill>
                  <a:srgbClr val="ff0000"/>
                </a:solidFill>
                <a:latin typeface="Palatino"/>
                <a:ea typeface="ＭＳ Ｐゴシック"/>
              </a:rPr>
              <a:t>effects of interest</a:t>
            </a:r>
            <a:r>
              <a:rPr b="0" lang="en-US" sz="2000" spc="-1" strike="noStrike">
                <a:solidFill>
                  <a:srgbClr val="000000"/>
                </a:solidFill>
                <a:latin typeface="Palatino"/>
                <a:ea typeface="ＭＳ Ｐゴシック"/>
              </a:rPr>
              <a:t> + noise</a:t>
            </a:r>
            <a:r>
              <a:rPr b="0" lang="en-US" sz="1800" spc="-1" strike="noStrike">
                <a:solidFill>
                  <a:srgbClr val="000000"/>
                </a:solidFill>
                <a:latin typeface="Palatino"/>
                <a:ea typeface="ＭＳ Ｐゴシック"/>
              </a:rPr>
              <a:t> </a:t>
            </a:r>
            <a:r>
              <a:rPr b="1" i="1" lang="en-US" sz="1800" spc="-1" strike="noStrike">
                <a:solidFill>
                  <a:srgbClr val="0000ff"/>
                </a:solidFill>
                <a:latin typeface="Palatino"/>
                <a:ea typeface="ＭＳ Ｐゴシック"/>
              </a:rPr>
              <a:t>versus </a:t>
            </a:r>
            <a:endParaRPr b="0" lang="en-US" sz="1800" spc="-1" strike="noStrike">
              <a:latin typeface="Arial"/>
            </a:endParaRPr>
          </a:p>
          <a:p>
            <a:pPr marL="914400">
              <a:lnSpc>
                <a:spcPct val="100000"/>
              </a:lnSpc>
              <a:spcBef>
                <a:spcPts val="400"/>
              </a:spcBef>
              <a:tabLst>
                <a:tab algn="l" pos="0"/>
              </a:tabLst>
            </a:pPr>
            <a:r>
              <a:rPr b="0" lang="en-US" sz="1800" spc="-1" strike="noStrike">
                <a:solidFill>
                  <a:srgbClr val="000000"/>
                </a:solidFill>
                <a:latin typeface="Palatino"/>
                <a:ea typeface="ＭＳ Ｐゴシック"/>
              </a:rPr>
              <a:t>    </a:t>
            </a:r>
            <a:r>
              <a:rPr b="0" lang="en-US" sz="2000" spc="-1" strike="noStrike">
                <a:solidFill>
                  <a:srgbClr val="000000"/>
                </a:solidFill>
                <a:latin typeface="Palatino"/>
                <a:ea typeface="ＭＳ Ｐゴシック"/>
              </a:rPr>
              <a:t>Data = ‘</a:t>
            </a:r>
            <a:r>
              <a:rPr b="0" lang="en-US" sz="2000" spc="-1" strike="noStrike">
                <a:solidFill>
                  <a:srgbClr val="3366ff"/>
                </a:solidFill>
                <a:latin typeface="Palatino"/>
                <a:ea typeface="ＭＳ Ｐゴシック"/>
              </a:rPr>
              <a:t>baseline</a:t>
            </a:r>
            <a:r>
              <a:rPr b="0" lang="en-US" sz="2000" spc="-1" strike="noStrike">
                <a:solidFill>
                  <a:srgbClr val="000000"/>
                </a:solidFill>
                <a:latin typeface="Palatino"/>
                <a:ea typeface="ＭＳ Ｐゴシック"/>
              </a:rPr>
              <a:t>‘</a:t>
            </a:r>
            <a:r>
              <a:rPr b="0" lang="en-US" sz="2000" spc="-1" strike="noStrike">
                <a:solidFill>
                  <a:srgbClr val="3366ff"/>
                </a:solidFill>
                <a:latin typeface="Palatino"/>
                <a:ea typeface="ＭＳ Ｐゴシック"/>
              </a:rPr>
              <a:t> </a:t>
            </a:r>
            <a:r>
              <a:rPr b="0" lang="en-US" sz="2000" spc="-1" strike="noStrike">
                <a:solidFill>
                  <a:srgbClr val="000000"/>
                </a:solidFill>
                <a:latin typeface="Palatino"/>
                <a:ea typeface="ＭＳ Ｐゴシック"/>
              </a:rPr>
              <a:t>+ noise</a:t>
            </a:r>
            <a:endParaRPr b="0" lang="en-US" sz="2000" spc="-1" strike="noStrike">
              <a:latin typeface="Arial"/>
            </a:endParaRPr>
          </a:p>
          <a:p>
            <a:pPr lvl="1" marL="743040" indent="-285120">
              <a:lnSpc>
                <a:spcPct val="100000"/>
              </a:lnSpc>
              <a:spcBef>
                <a:spcPts val="439"/>
              </a:spcBef>
              <a:buClr>
                <a:srgbClr val="000000"/>
              </a:buClr>
              <a:buFont typeface="Wingdings" charset="2"/>
              <a:buChar char=""/>
              <a:tabLst>
                <a:tab algn="l" pos="0"/>
              </a:tabLst>
            </a:pPr>
            <a:r>
              <a:rPr b="0" lang="en-US" sz="2200" spc="-1" strike="noStrike">
                <a:solidFill>
                  <a:srgbClr val="000000"/>
                </a:solidFill>
                <a:latin typeface="Palatino"/>
                <a:ea typeface="ＭＳ Ｐゴシック"/>
              </a:rPr>
              <a:t>or, Determination coefficient R</a:t>
            </a:r>
            <a:r>
              <a:rPr b="0" lang="en-US" sz="2200" spc="-1" strike="noStrike" baseline="30000">
                <a:solidFill>
                  <a:srgbClr val="000000"/>
                </a:solidFill>
                <a:latin typeface="Palatino"/>
                <a:ea typeface="ＭＳ Ｐゴシック"/>
              </a:rPr>
              <a:t>2</a:t>
            </a:r>
            <a:r>
              <a:rPr b="0" lang="en-US" sz="2200" spc="-1" strike="noStrike">
                <a:solidFill>
                  <a:srgbClr val="000000"/>
                </a:solidFill>
                <a:latin typeface="Palatino"/>
                <a:ea typeface="ＭＳ Ｐゴシック"/>
              </a:rPr>
              <a:t> at activated regions (</a:t>
            </a:r>
            <a:r>
              <a:rPr b="0" lang="en-US" sz="2200" spc="-1" strike="noStrike">
                <a:solidFill>
                  <a:srgbClr val="0000ff"/>
                </a:solidFill>
                <a:latin typeface="Palatino"/>
                <a:ea typeface="ＭＳ Ｐゴシック"/>
              </a:rPr>
              <a:t>-rout</a:t>
            </a:r>
            <a:r>
              <a:rPr b="0" lang="en-US" sz="2200" spc="-1" strike="noStrike">
                <a:solidFill>
                  <a:srgbClr val="000000"/>
                </a:solidFill>
                <a:latin typeface="Palatino"/>
                <a:ea typeface="ＭＳ Ｐゴシック"/>
              </a:rPr>
              <a:t> in 3dDeconvolve):</a:t>
            </a:r>
            <a:endParaRPr b="0" lang="en-US" sz="2200" spc="-1" strike="noStrike">
              <a:latin typeface="Arial"/>
            </a:endParaRPr>
          </a:p>
          <a:p>
            <a:pPr lvl="2" marL="1143000" indent="-227880">
              <a:lnSpc>
                <a:spcPct val="100000"/>
              </a:lnSpc>
              <a:spcBef>
                <a:spcPts val="400"/>
              </a:spcBef>
              <a:buClr>
                <a:srgbClr val="000000"/>
              </a:buClr>
              <a:buFont typeface="Courier New"/>
              <a:buChar char="o"/>
              <a:tabLst>
                <a:tab algn="l" pos="0"/>
              </a:tabLst>
            </a:pPr>
            <a:r>
              <a:rPr b="0" lang="en-US" sz="2000" spc="-1" strike="noStrike">
                <a:solidFill>
                  <a:srgbClr val="000000"/>
                </a:solidFill>
                <a:latin typeface="Palatino"/>
                <a:ea typeface="ＭＳ Ｐゴシック"/>
              </a:rPr>
              <a:t>Block design: ~50%</a:t>
            </a:r>
            <a:endParaRPr b="0" lang="en-US" sz="2000" spc="-1" strike="noStrike">
              <a:latin typeface="Arial"/>
            </a:endParaRPr>
          </a:p>
          <a:p>
            <a:pPr lvl="2" marL="1143000" indent="-227880">
              <a:lnSpc>
                <a:spcPct val="100000"/>
              </a:lnSpc>
              <a:spcBef>
                <a:spcPts val="400"/>
              </a:spcBef>
              <a:buClr>
                <a:srgbClr val="000000"/>
              </a:buClr>
              <a:buFont typeface="Courier New"/>
              <a:buChar char="o"/>
              <a:tabLst>
                <a:tab algn="l" pos="0"/>
              </a:tabLst>
            </a:pPr>
            <a:r>
              <a:rPr b="0" lang="en-US" sz="2000" spc="-1" strike="noStrike">
                <a:solidFill>
                  <a:srgbClr val="000000"/>
                </a:solidFill>
                <a:latin typeface="Palatino"/>
                <a:ea typeface="ＭＳ Ｐゴシック"/>
              </a:rPr>
              <a:t>Event-related experiments: 10-20%</a:t>
            </a:r>
            <a:endParaRPr b="0" lang="en-US" sz="2000" spc="-1" strike="noStrike">
              <a:latin typeface="Arial"/>
            </a:endParaRPr>
          </a:p>
          <a:p>
            <a:pPr lvl="1" marL="743040" indent="-285120">
              <a:lnSpc>
                <a:spcPct val="100000"/>
              </a:lnSpc>
              <a:spcBef>
                <a:spcPts val="439"/>
              </a:spcBef>
              <a:buClr>
                <a:srgbClr val="000000"/>
              </a:buClr>
              <a:buFont typeface="Wingdings" charset="2"/>
              <a:buChar char=""/>
              <a:tabLst>
                <a:tab algn="l" pos="0"/>
              </a:tabLst>
            </a:pPr>
            <a:r>
              <a:rPr b="0" lang="en-US" sz="2200" spc="-1" strike="noStrike">
                <a:solidFill>
                  <a:srgbClr val="000000"/>
                </a:solidFill>
                <a:latin typeface="Palatino"/>
                <a:ea typeface="ＭＳ Ｐゴシック"/>
              </a:rPr>
              <a:t>Modeled vs. not modeled: </a:t>
            </a:r>
            <a:r>
              <a:rPr b="0" lang="en-US" sz="2200" spc="-1" strike="noStrike">
                <a:solidFill>
                  <a:srgbClr val="0000ff"/>
                </a:solidFill>
                <a:latin typeface="Palatino"/>
                <a:ea typeface="ＭＳ Ｐゴシック"/>
              </a:rPr>
              <a:t>–fitts </a:t>
            </a:r>
            <a:r>
              <a:rPr b="0" lang="en-US" sz="2200" spc="-1" strike="noStrike">
                <a:solidFill>
                  <a:srgbClr val="000000"/>
                </a:solidFill>
                <a:latin typeface="Palatino"/>
                <a:ea typeface="ＭＳ Ｐゴシック"/>
              </a:rPr>
              <a:t>and</a:t>
            </a:r>
            <a:r>
              <a:rPr b="0" lang="en-US" sz="2200" spc="-1" strike="noStrike">
                <a:solidFill>
                  <a:srgbClr val="0000ff"/>
                </a:solidFill>
                <a:latin typeface="Palatino"/>
                <a:ea typeface="ＭＳ Ｐゴシック"/>
              </a:rPr>
              <a:t> –errts </a:t>
            </a:r>
            <a:r>
              <a:rPr b="0" lang="en-US" sz="2200" spc="-1" strike="noStrike">
                <a:solidFill>
                  <a:srgbClr val="000000"/>
                </a:solidFill>
                <a:latin typeface="Palatino"/>
                <a:ea typeface="ＭＳ Ｐゴシック"/>
              </a:rPr>
              <a:t>in 3dDeconvolve</a:t>
            </a:r>
            <a:endParaRPr b="0" lang="en-US" sz="2200" spc="-1" strike="noStrike">
              <a:latin typeface="Arial"/>
            </a:endParaRPr>
          </a:p>
          <a:p>
            <a:pPr lvl="2" marL="1143000" indent="-227880">
              <a:lnSpc>
                <a:spcPct val="100000"/>
              </a:lnSpc>
              <a:spcBef>
                <a:spcPts val="439"/>
              </a:spcBef>
              <a:buClr>
                <a:srgbClr val="000000"/>
              </a:buClr>
              <a:buFont typeface="Courier New"/>
              <a:buChar char="o"/>
              <a:tabLst>
                <a:tab algn="l" pos="0"/>
              </a:tabLst>
            </a:pPr>
            <a:r>
              <a:rPr b="0" lang="en-US" sz="2200" spc="-1" strike="noStrike">
                <a:solidFill>
                  <a:srgbClr val="000000"/>
                </a:solidFill>
                <a:latin typeface="Palatino"/>
                <a:ea typeface="ＭＳ Ｐゴシック"/>
              </a:rPr>
              <a:t>Fitted curve = ‘</a:t>
            </a:r>
            <a:r>
              <a:rPr b="0" lang="en-US" sz="2200" spc="-1" strike="noStrike">
                <a:solidFill>
                  <a:srgbClr val="3366ff"/>
                </a:solidFill>
                <a:latin typeface="Palatino"/>
                <a:ea typeface="ＭＳ Ｐゴシック"/>
              </a:rPr>
              <a:t>baseline</a:t>
            </a:r>
            <a:r>
              <a:rPr b="0" lang="en-US" sz="2200" spc="-1" strike="noStrike">
                <a:solidFill>
                  <a:srgbClr val="000000"/>
                </a:solidFill>
                <a:latin typeface="Palatino"/>
                <a:ea typeface="ＭＳ Ｐゴシック"/>
              </a:rPr>
              <a:t>‘</a:t>
            </a:r>
            <a:r>
              <a:rPr b="0" lang="en-US" sz="2200" spc="-1" strike="noStrike">
                <a:solidFill>
                  <a:srgbClr val="3366ff"/>
                </a:solidFill>
                <a:latin typeface="Palatino"/>
                <a:ea typeface="ＭＳ Ｐゴシック"/>
              </a:rPr>
              <a:t> </a:t>
            </a:r>
            <a:r>
              <a:rPr b="0" lang="en-US" sz="2200" spc="-1" strike="noStrike">
                <a:solidFill>
                  <a:srgbClr val="000000"/>
                </a:solidFill>
                <a:latin typeface="Palatino"/>
                <a:ea typeface="ＭＳ Ｐゴシック"/>
              </a:rPr>
              <a:t>+ </a:t>
            </a:r>
            <a:r>
              <a:rPr b="0" lang="en-US" sz="2200" spc="-1" strike="noStrike">
                <a:solidFill>
                  <a:srgbClr val="ff0000"/>
                </a:solidFill>
                <a:latin typeface="Palatino"/>
                <a:ea typeface="ＭＳ Ｐゴシック"/>
              </a:rPr>
              <a:t>effects of interest</a:t>
            </a:r>
            <a:endParaRPr b="0" lang="en-US" sz="2200" spc="-1" strike="noStrike">
              <a:latin typeface="Arial"/>
            </a:endParaRPr>
          </a:p>
          <a:p>
            <a:pPr lvl="2" marL="1143000" indent="-227880">
              <a:lnSpc>
                <a:spcPct val="100000"/>
              </a:lnSpc>
              <a:spcBef>
                <a:spcPts val="439"/>
              </a:spcBef>
              <a:buClr>
                <a:srgbClr val="000000"/>
              </a:buClr>
              <a:buFont typeface="Courier New"/>
              <a:buChar char="o"/>
              <a:tabLst>
                <a:tab algn="l" pos="0"/>
              </a:tabLst>
            </a:pPr>
            <a:r>
              <a:rPr b="0" lang="en-US" sz="2200" spc="-1" strike="noStrike">
                <a:solidFill>
                  <a:srgbClr val="000000"/>
                </a:solidFill>
                <a:latin typeface="Palatino"/>
                <a:ea typeface="ＭＳ Ｐゴシック"/>
              </a:rPr>
              <a:t>Residuals = noise = components we have no idea about</a:t>
            </a:r>
            <a:endParaRPr b="0" lang="en-US" sz="2200" spc="-1" strike="noStrike">
              <a:latin typeface="Arial"/>
            </a:endParaRPr>
          </a:p>
        </p:txBody>
      </p:sp>
      <p:pic>
        <p:nvPicPr>
          <p:cNvPr id="524" name="Picture 1" descr=""/>
          <p:cNvPicPr/>
          <p:nvPr/>
        </p:nvPicPr>
        <p:blipFill>
          <a:blip r:embed="rId1"/>
          <a:stretch/>
        </p:blipFill>
        <p:spPr>
          <a:xfrm>
            <a:off x="1256760" y="2818800"/>
            <a:ext cx="4982400" cy="755640"/>
          </a:xfrm>
          <a:prstGeom prst="rect">
            <a:avLst/>
          </a:prstGeom>
          <a:ln>
            <a:noFill/>
          </a:ln>
        </p:spPr>
      </p:pic>
      <p:sp>
        <p:nvSpPr>
          <p:cNvPr id="525" name="CustomShape 3"/>
          <p:cNvSpPr/>
          <p:nvPr/>
        </p:nvSpPr>
        <p:spPr>
          <a:xfrm>
            <a:off x="6553080" y="6356520"/>
            <a:ext cx="2133000" cy="36432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D0DA72EB-89E4-4B79-949D-12B513CAEC18}" type="slidenum">
              <a:rPr b="0" lang="en-US" sz="1200" spc="-1" strike="noStrike">
                <a:solidFill>
                  <a:srgbClr val="8b8b8b"/>
                </a:solidFill>
                <a:latin typeface="Calibri"/>
              </a:rPr>
              <a:t>34</a:t>
            </a:fld>
            <a:endParaRPr b="0" lang="en-US" sz="1200" spc="-1" strike="noStrike">
              <a:latin typeface="Arial"/>
            </a:endParaRPr>
          </a:p>
        </p:txBody>
      </p:sp>
      <p:sp>
        <p:nvSpPr>
          <p:cNvPr id="526" name="CustomShape 4"/>
          <p:cNvSpPr/>
          <p:nvPr/>
        </p:nvSpPr>
        <p:spPr>
          <a:xfrm>
            <a:off x="6818760" y="2333160"/>
            <a:ext cx="1622520" cy="912960"/>
          </a:xfrm>
          <a:prstGeom prst="rect">
            <a:avLst/>
          </a:prstGeom>
          <a:solidFill>
            <a:srgbClr val="ffff00"/>
          </a:solid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000000"/>
                </a:solidFill>
                <a:latin typeface="Calibri"/>
                <a:ea typeface="DejaVu Sans"/>
              </a:rPr>
              <a:t>This message is usually due to setup mistakes</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7" name="CustomShape 1"/>
          <p:cNvSpPr/>
          <p:nvPr/>
        </p:nvSpPr>
        <p:spPr>
          <a:xfrm>
            <a:off x="76320" y="152280"/>
            <a:ext cx="9066960" cy="76140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en-US" sz="3600" spc="-1" strike="noStrike">
                <a:solidFill>
                  <a:srgbClr val="000000"/>
                </a:solidFill>
                <a:latin typeface="Palatino"/>
                <a:ea typeface="ＭＳ Ｐゴシック"/>
              </a:rPr>
              <a:t>Statistical Testing</a:t>
            </a:r>
            <a:endParaRPr b="0" lang="en-US" sz="3600" spc="-1" strike="noStrike">
              <a:latin typeface="Arial"/>
            </a:endParaRPr>
          </a:p>
        </p:txBody>
      </p:sp>
      <p:sp>
        <p:nvSpPr>
          <p:cNvPr id="528" name="CustomShape 2"/>
          <p:cNvSpPr/>
          <p:nvPr/>
        </p:nvSpPr>
        <p:spPr>
          <a:xfrm>
            <a:off x="228600" y="888840"/>
            <a:ext cx="8686080" cy="5819040"/>
          </a:xfrm>
          <a:prstGeom prst="rect">
            <a:avLst/>
          </a:prstGeom>
          <a:noFill/>
          <a:ln>
            <a:noFill/>
          </a:ln>
        </p:spPr>
        <p:style>
          <a:lnRef idx="0"/>
          <a:fillRef idx="0"/>
          <a:effectRef idx="0"/>
          <a:fontRef idx="minor"/>
        </p:style>
        <p:txBody>
          <a:bodyPr lIns="90000" rIns="90000" tIns="45000" bIns="45000">
            <a:normAutofit/>
          </a:bodyPr>
          <a:p>
            <a:pPr marL="343080" indent="-342360">
              <a:lnSpc>
                <a:spcPct val="100000"/>
              </a:lnSpc>
              <a:spcBef>
                <a:spcPts val="479"/>
              </a:spcBef>
              <a:buClr>
                <a:srgbClr val="000000"/>
              </a:buClr>
              <a:buFont typeface="Arial"/>
              <a:buChar char="•"/>
            </a:pPr>
            <a:r>
              <a:rPr b="0" lang="en-US" sz="2400" spc="-1" strike="noStrike">
                <a:solidFill>
                  <a:srgbClr val="000000"/>
                </a:solidFill>
                <a:latin typeface="Palatino"/>
                <a:ea typeface="ＭＳ Ｐゴシック"/>
              </a:rPr>
              <a:t>Everything is about contrast!</a:t>
            </a:r>
            <a:endParaRPr b="0" lang="en-US" sz="2400" spc="-1" strike="noStrike">
              <a:latin typeface="Arial"/>
            </a:endParaRPr>
          </a:p>
          <a:p>
            <a:pPr marL="343080" indent="-342360">
              <a:lnSpc>
                <a:spcPct val="100000"/>
              </a:lnSpc>
              <a:spcBef>
                <a:spcPts val="479"/>
              </a:spcBef>
              <a:buClr>
                <a:srgbClr val="000000"/>
              </a:buClr>
              <a:buFont typeface="Arial"/>
              <a:buChar char="•"/>
            </a:pPr>
            <a:r>
              <a:rPr b="0" lang="en-US" sz="2400" spc="-1" strike="noStrike">
                <a:solidFill>
                  <a:srgbClr val="000000"/>
                </a:solidFill>
                <a:latin typeface="Palatino"/>
                <a:ea typeface="ＭＳ Ｐゴシック"/>
              </a:rPr>
              <a:t>Effects (regression coefficients) of interest</a:t>
            </a:r>
            <a:endParaRPr b="0" lang="en-US" sz="2400" spc="-1" strike="noStrike">
              <a:latin typeface="Arial"/>
            </a:endParaRPr>
          </a:p>
          <a:p>
            <a:pPr lvl="1" marL="743040" indent="-285120">
              <a:lnSpc>
                <a:spcPct val="100000"/>
              </a:lnSpc>
              <a:spcBef>
                <a:spcPts val="400"/>
              </a:spcBef>
              <a:buClr>
                <a:srgbClr val="000000"/>
              </a:buClr>
              <a:buFont typeface="Wingdings" charset="2"/>
              <a:buChar char=""/>
            </a:pPr>
            <a:r>
              <a:rPr b="0" i="1" lang="en-US" sz="2000" spc="-1" strike="noStrike">
                <a:solidFill>
                  <a:srgbClr val="000000"/>
                </a:solidFill>
                <a:latin typeface="Lucida Grande"/>
                <a:ea typeface="Lucida Grande"/>
              </a:rPr>
              <a:t>β</a:t>
            </a:r>
            <a:r>
              <a:rPr b="0" lang="en-US" sz="2000" spc="-1" strike="noStrike">
                <a:solidFill>
                  <a:srgbClr val="000000"/>
                </a:solidFill>
                <a:latin typeface="Palatino"/>
                <a:ea typeface="ＭＳ Ｐゴシック"/>
              </a:rPr>
              <a:t>: effect relative to baseline condition (by default in AFNI)</a:t>
            </a:r>
            <a:endParaRPr b="0" lang="en-US" sz="2000" spc="-1" strike="noStrike">
              <a:latin typeface="Arial"/>
            </a:endParaRPr>
          </a:p>
          <a:p>
            <a:pPr lvl="2" marL="1143000" indent="-227880">
              <a:lnSpc>
                <a:spcPct val="100000"/>
              </a:lnSpc>
              <a:spcBef>
                <a:spcPts val="400"/>
              </a:spcBef>
              <a:buClr>
                <a:srgbClr val="000000"/>
              </a:buClr>
              <a:buFont typeface="Courier New"/>
              <a:buChar char="o"/>
            </a:pPr>
            <a:r>
              <a:rPr b="0" i="1" lang="en-US" sz="2000" spc="-1" strike="noStrike">
                <a:solidFill>
                  <a:srgbClr val="000000"/>
                </a:solidFill>
                <a:latin typeface="Lucida Grande"/>
                <a:ea typeface="Lucida Grande"/>
              </a:rPr>
              <a:t>β</a:t>
            </a:r>
            <a:r>
              <a:rPr b="0" lang="en-US" sz="2000" spc="-1" strike="noStrike" baseline="-25000">
                <a:solidFill>
                  <a:srgbClr val="000000"/>
                </a:solidFill>
                <a:latin typeface="Palatino"/>
                <a:ea typeface="ＭＳ Ｐゴシック"/>
              </a:rPr>
              <a:t>A</a:t>
            </a:r>
            <a:r>
              <a:rPr b="0" lang="en-US" sz="2000" spc="-1" strike="noStrike">
                <a:solidFill>
                  <a:srgbClr val="000000"/>
                </a:solidFill>
                <a:latin typeface="Palatino"/>
                <a:ea typeface="ＭＳ Ｐゴシック"/>
              </a:rPr>
              <a:t> = Effect</a:t>
            </a:r>
            <a:r>
              <a:rPr b="0" lang="en-US" sz="2000" spc="-1" strike="noStrike" baseline="-25000">
                <a:solidFill>
                  <a:srgbClr val="000000"/>
                </a:solidFill>
                <a:latin typeface="Palatino"/>
                <a:ea typeface="ＭＳ Ｐゴシック"/>
              </a:rPr>
              <a:t>A</a:t>
            </a:r>
            <a:r>
              <a:rPr b="0" lang="en-US" sz="2000" spc="-1" strike="noStrike">
                <a:solidFill>
                  <a:srgbClr val="000000"/>
                </a:solidFill>
                <a:latin typeface="Palatino"/>
                <a:ea typeface="ＭＳ Ｐゴシック"/>
              </a:rPr>
              <a:t> - </a:t>
            </a:r>
            <a:r>
              <a:rPr b="0" i="1" lang="en-US" sz="2000" spc="-1" strike="noStrike">
                <a:solidFill>
                  <a:srgbClr val="000000"/>
                </a:solidFill>
                <a:latin typeface="Lucida Grande"/>
                <a:ea typeface="Lucida Grande"/>
              </a:rPr>
              <a:t>β</a:t>
            </a:r>
            <a:r>
              <a:rPr b="0" lang="en-US" sz="2000" spc="-1" strike="noStrike" baseline="-25000">
                <a:solidFill>
                  <a:srgbClr val="000000"/>
                </a:solidFill>
                <a:latin typeface="Palatino"/>
                <a:ea typeface="ＭＳ Ｐゴシック"/>
              </a:rPr>
              <a:t>base</a:t>
            </a:r>
            <a:endParaRPr b="0" lang="en-US" sz="2000" spc="-1" strike="noStrike">
              <a:latin typeface="Arial"/>
            </a:endParaRPr>
          </a:p>
          <a:p>
            <a:pPr lvl="1" marL="743040" indent="-285120">
              <a:lnSpc>
                <a:spcPct val="100000"/>
              </a:lnSpc>
              <a:spcBef>
                <a:spcPts val="400"/>
              </a:spcBef>
              <a:buClr>
                <a:srgbClr val="000000"/>
              </a:buClr>
              <a:buFont typeface="Wingdings" charset="2"/>
              <a:buChar char=""/>
            </a:pPr>
            <a:r>
              <a:rPr b="0" i="1" lang="en-US" sz="2000" spc="-1" strike="noStrike">
                <a:solidFill>
                  <a:srgbClr val="000000"/>
                </a:solidFill>
                <a:latin typeface="Palatino"/>
                <a:ea typeface="ＭＳ Ｐゴシック"/>
              </a:rPr>
              <a:t>t</a:t>
            </a:r>
            <a:r>
              <a:rPr b="0" lang="en-US" sz="2000" spc="-1" strike="noStrike">
                <a:solidFill>
                  <a:srgbClr val="000000"/>
                </a:solidFill>
                <a:latin typeface="Palatino"/>
                <a:ea typeface="ＭＳ Ｐゴシック"/>
              </a:rPr>
              <a:t>-statistic: statistical significance of a </a:t>
            </a:r>
            <a:r>
              <a:rPr b="0" i="1" lang="en-US" sz="2000" spc="-1" strike="noStrike">
                <a:solidFill>
                  <a:srgbClr val="000000"/>
                </a:solidFill>
                <a:latin typeface="Lucida Grande"/>
                <a:ea typeface="Lucida Grande"/>
              </a:rPr>
              <a:t>β</a:t>
            </a:r>
            <a:endParaRPr b="0" lang="en-US" sz="2000" spc="-1" strike="noStrike">
              <a:latin typeface="Arial"/>
            </a:endParaRPr>
          </a:p>
          <a:p>
            <a:pPr marL="343080" indent="-342360">
              <a:lnSpc>
                <a:spcPct val="100000"/>
              </a:lnSpc>
              <a:spcBef>
                <a:spcPts val="479"/>
              </a:spcBef>
              <a:buClr>
                <a:srgbClr val="000000"/>
              </a:buClr>
              <a:buFont typeface="Arial"/>
              <a:buChar char="•"/>
            </a:pPr>
            <a:r>
              <a:rPr b="0" lang="en-US" sz="2400" spc="-1" strike="noStrike">
                <a:solidFill>
                  <a:srgbClr val="000000"/>
                </a:solidFill>
                <a:latin typeface="Palatino"/>
                <a:ea typeface="ＭＳ Ｐゴシック"/>
              </a:rPr>
              <a:t>Pairwise comparisons (contrasts)</a:t>
            </a:r>
            <a:endParaRPr b="0" lang="en-US" sz="2400" spc="-1" strike="noStrike">
              <a:latin typeface="Arial"/>
            </a:endParaRPr>
          </a:p>
          <a:p>
            <a:pPr lvl="1" marL="743040" indent="-285120">
              <a:lnSpc>
                <a:spcPct val="100000"/>
              </a:lnSpc>
              <a:spcBef>
                <a:spcPts val="400"/>
              </a:spcBef>
              <a:buClr>
                <a:srgbClr val="000000"/>
              </a:buClr>
              <a:buFont typeface="Wingdings" charset="2"/>
              <a:buChar char=""/>
            </a:pPr>
            <a:r>
              <a:rPr b="0" lang="en-US" sz="2000" spc="-1" strike="noStrike">
                <a:solidFill>
                  <a:srgbClr val="000000"/>
                </a:solidFill>
                <a:latin typeface="Palatino"/>
                <a:ea typeface="ＭＳ Ｐゴシック"/>
              </a:rPr>
              <a:t>Conditions </a:t>
            </a:r>
            <a:r>
              <a:rPr b="0" i="1" lang="en-US" sz="2000" spc="-1" strike="noStrike">
                <a:solidFill>
                  <a:srgbClr val="000000"/>
                </a:solidFill>
                <a:latin typeface="Lucida Grande"/>
                <a:ea typeface="Lucida Grande"/>
              </a:rPr>
              <a:t>β</a:t>
            </a:r>
            <a:r>
              <a:rPr b="0" lang="en-US" sz="2000" spc="-1" strike="noStrike" baseline="-25000">
                <a:solidFill>
                  <a:srgbClr val="000000"/>
                </a:solidFill>
                <a:latin typeface="Palatino"/>
                <a:ea typeface="ＭＳ Ｐゴシック"/>
              </a:rPr>
              <a:t>A</a:t>
            </a:r>
            <a:r>
              <a:rPr b="0" lang="en-US" sz="2000" spc="-1" strike="noStrike">
                <a:solidFill>
                  <a:srgbClr val="000000"/>
                </a:solidFill>
                <a:latin typeface="Palatino"/>
                <a:ea typeface="ＭＳ Ｐゴシック"/>
              </a:rPr>
              <a:t> vs. </a:t>
            </a:r>
            <a:r>
              <a:rPr b="0" i="1" lang="en-US" sz="2000" spc="-1" strike="noStrike">
                <a:solidFill>
                  <a:srgbClr val="000000"/>
                </a:solidFill>
                <a:latin typeface="Lucida Grande"/>
                <a:ea typeface="Lucida Grande"/>
              </a:rPr>
              <a:t>β</a:t>
            </a:r>
            <a:r>
              <a:rPr b="0" lang="en-US" sz="2000" spc="-1" strike="noStrike" baseline="-25000">
                <a:solidFill>
                  <a:srgbClr val="000000"/>
                </a:solidFill>
                <a:latin typeface="Palatino"/>
                <a:ea typeface="ＭＳ Ｐゴシック"/>
              </a:rPr>
              <a:t>B</a:t>
            </a:r>
            <a:r>
              <a:rPr b="0" lang="en-US" sz="2000" spc="-1" strike="noStrike">
                <a:solidFill>
                  <a:srgbClr val="000000"/>
                </a:solidFill>
                <a:latin typeface="Palatino"/>
                <a:ea typeface="ＭＳ Ｐゴシック"/>
              </a:rPr>
              <a:t> (</a:t>
            </a:r>
            <a:r>
              <a:rPr b="0" i="1" lang="en-US" sz="2000" spc="-1" strike="noStrike">
                <a:solidFill>
                  <a:srgbClr val="000000"/>
                </a:solidFill>
                <a:latin typeface="Palatino"/>
                <a:ea typeface="ＭＳ Ｐゴシック"/>
              </a:rPr>
              <a:t>e.g</a:t>
            </a:r>
            <a:r>
              <a:rPr b="0" lang="en-US" sz="2000" spc="-1" strike="noStrike">
                <a:solidFill>
                  <a:srgbClr val="000000"/>
                </a:solidFill>
                <a:latin typeface="Palatino"/>
                <a:ea typeface="ＭＳ Ｐゴシック"/>
              </a:rPr>
              <a:t>., house vs. face)</a:t>
            </a:r>
            <a:endParaRPr b="0" lang="en-US" sz="2000" spc="-1" strike="noStrike">
              <a:latin typeface="Arial"/>
            </a:endParaRPr>
          </a:p>
          <a:p>
            <a:pPr lvl="2" marL="1143000" indent="-227880">
              <a:lnSpc>
                <a:spcPct val="100000"/>
              </a:lnSpc>
              <a:spcBef>
                <a:spcPts val="400"/>
              </a:spcBef>
              <a:buClr>
                <a:srgbClr val="000000"/>
              </a:buClr>
              <a:buFont typeface="Courier New"/>
              <a:buChar char="o"/>
            </a:pPr>
            <a:r>
              <a:rPr b="0" i="1" lang="en-US" sz="2000" spc="-1" strike="noStrike">
                <a:solidFill>
                  <a:srgbClr val="000000"/>
                </a:solidFill>
                <a:latin typeface="Lucida Grande"/>
                <a:ea typeface="Lucida Grande"/>
              </a:rPr>
              <a:t>β</a:t>
            </a:r>
            <a:r>
              <a:rPr b="0" lang="en-US" sz="2000" spc="-1" strike="noStrike" baseline="-25000">
                <a:solidFill>
                  <a:srgbClr val="000000"/>
                </a:solidFill>
                <a:latin typeface="Palatino"/>
                <a:ea typeface="ＭＳ Ｐゴシック"/>
              </a:rPr>
              <a:t>A </a:t>
            </a:r>
            <a:r>
              <a:rPr b="0" lang="en-US" sz="2000" spc="-1" strike="noStrike">
                <a:solidFill>
                  <a:srgbClr val="000000"/>
                </a:solidFill>
                <a:latin typeface="Palatino"/>
                <a:ea typeface="ＭＳ Ｐゴシック"/>
              </a:rPr>
              <a:t>– </a:t>
            </a:r>
            <a:r>
              <a:rPr b="0" i="1" lang="en-US" sz="2000" spc="-1" strike="noStrike">
                <a:solidFill>
                  <a:srgbClr val="000000"/>
                </a:solidFill>
                <a:latin typeface="Lucida Grande"/>
                <a:ea typeface="Lucida Grande"/>
              </a:rPr>
              <a:t>β</a:t>
            </a:r>
            <a:r>
              <a:rPr b="0" lang="en-US" sz="2000" spc="-1" strike="noStrike" baseline="-25000">
                <a:solidFill>
                  <a:srgbClr val="000000"/>
                </a:solidFill>
                <a:latin typeface="Palatino"/>
                <a:ea typeface="ＭＳ Ｐゴシック"/>
              </a:rPr>
              <a:t>B</a:t>
            </a:r>
            <a:r>
              <a:rPr b="0" lang="en-US" sz="2000" spc="-1" strike="noStrike">
                <a:solidFill>
                  <a:srgbClr val="000000"/>
                </a:solidFill>
                <a:latin typeface="Palatino"/>
                <a:ea typeface="ＭＳ Ｐゴシック"/>
              </a:rPr>
              <a:t> = (Effect</a:t>
            </a:r>
            <a:r>
              <a:rPr b="0" lang="en-US" sz="2000" spc="-1" strike="noStrike" baseline="-25000">
                <a:solidFill>
                  <a:srgbClr val="000000"/>
                </a:solidFill>
                <a:latin typeface="Palatino"/>
                <a:ea typeface="ＭＳ Ｐゴシック"/>
              </a:rPr>
              <a:t>A</a:t>
            </a:r>
            <a:r>
              <a:rPr b="0" lang="en-US" sz="2000" spc="-1" strike="noStrike">
                <a:solidFill>
                  <a:srgbClr val="000000"/>
                </a:solidFill>
                <a:latin typeface="Palatino"/>
                <a:ea typeface="ＭＳ Ｐゴシック"/>
              </a:rPr>
              <a:t> - </a:t>
            </a:r>
            <a:r>
              <a:rPr b="0" i="1" lang="en-US" sz="2000" spc="-1" strike="noStrike">
                <a:solidFill>
                  <a:srgbClr val="000000"/>
                </a:solidFill>
                <a:latin typeface="Lucida Grande"/>
                <a:ea typeface="Lucida Grande"/>
              </a:rPr>
              <a:t>β</a:t>
            </a:r>
            <a:r>
              <a:rPr b="0" lang="en-US" sz="2000" spc="-1" strike="noStrike" baseline="-25000">
                <a:solidFill>
                  <a:srgbClr val="000000"/>
                </a:solidFill>
                <a:latin typeface="Palatino"/>
                <a:ea typeface="ＭＳ Ｐゴシック"/>
              </a:rPr>
              <a:t>base</a:t>
            </a:r>
            <a:r>
              <a:rPr b="0" lang="en-US" sz="2000" spc="-1" strike="noStrike">
                <a:solidFill>
                  <a:srgbClr val="000000"/>
                </a:solidFill>
                <a:latin typeface="Palatino"/>
                <a:ea typeface="ＭＳ Ｐゴシック"/>
              </a:rPr>
              <a:t>) – (Effect</a:t>
            </a:r>
            <a:r>
              <a:rPr b="0" lang="en-US" sz="2000" spc="-1" strike="noStrike" baseline="-25000">
                <a:solidFill>
                  <a:srgbClr val="000000"/>
                </a:solidFill>
                <a:latin typeface="Palatino"/>
                <a:ea typeface="ＭＳ Ｐゴシック"/>
              </a:rPr>
              <a:t>B</a:t>
            </a:r>
            <a:r>
              <a:rPr b="0" lang="en-US" sz="2000" spc="-1" strike="noStrike">
                <a:solidFill>
                  <a:srgbClr val="000000"/>
                </a:solidFill>
                <a:latin typeface="Palatino"/>
                <a:ea typeface="ＭＳ Ｐゴシック"/>
              </a:rPr>
              <a:t> - </a:t>
            </a:r>
            <a:r>
              <a:rPr b="0" i="1" lang="en-US" sz="2000" spc="-1" strike="noStrike">
                <a:solidFill>
                  <a:srgbClr val="000000"/>
                </a:solidFill>
                <a:latin typeface="Lucida Grande"/>
                <a:ea typeface="Lucida Grande"/>
              </a:rPr>
              <a:t>β</a:t>
            </a:r>
            <a:r>
              <a:rPr b="0" lang="en-US" sz="2000" spc="-1" strike="noStrike" baseline="-25000">
                <a:solidFill>
                  <a:srgbClr val="000000"/>
                </a:solidFill>
                <a:latin typeface="Palatino"/>
                <a:ea typeface="ＭＳ Ｐゴシック"/>
              </a:rPr>
              <a:t>base</a:t>
            </a:r>
            <a:r>
              <a:rPr b="0" lang="en-US" sz="2000" spc="-1" strike="noStrike">
                <a:solidFill>
                  <a:srgbClr val="000000"/>
                </a:solidFill>
                <a:latin typeface="Palatino"/>
                <a:ea typeface="ＭＳ Ｐゴシック"/>
              </a:rPr>
              <a:t>) = Effect</a:t>
            </a:r>
            <a:r>
              <a:rPr b="0" lang="en-US" sz="2000" spc="-1" strike="noStrike" baseline="-25000">
                <a:solidFill>
                  <a:srgbClr val="000000"/>
                </a:solidFill>
                <a:latin typeface="Palatino"/>
                <a:ea typeface="ＭＳ Ｐゴシック"/>
              </a:rPr>
              <a:t>A</a:t>
            </a:r>
            <a:r>
              <a:rPr b="0" lang="en-US" sz="2000" spc="-1" strike="noStrike">
                <a:solidFill>
                  <a:srgbClr val="000000"/>
                </a:solidFill>
                <a:latin typeface="Palatino"/>
                <a:ea typeface="ＭＳ Ｐゴシック"/>
              </a:rPr>
              <a:t> - Effect</a:t>
            </a:r>
            <a:r>
              <a:rPr b="0" lang="en-US" sz="2000" spc="-1" strike="noStrike" baseline="-25000">
                <a:solidFill>
                  <a:srgbClr val="000000"/>
                </a:solidFill>
                <a:latin typeface="Palatino"/>
                <a:ea typeface="ＭＳ Ｐゴシック"/>
              </a:rPr>
              <a:t>B</a:t>
            </a:r>
            <a:endParaRPr b="0" lang="en-US" sz="2000" spc="-1" strike="noStrike">
              <a:latin typeface="Arial"/>
            </a:endParaRPr>
          </a:p>
          <a:p>
            <a:pPr lvl="1" marL="743040" indent="-285120">
              <a:lnSpc>
                <a:spcPct val="100000"/>
              </a:lnSpc>
              <a:spcBef>
                <a:spcPts val="400"/>
              </a:spcBef>
              <a:buClr>
                <a:srgbClr val="000000"/>
              </a:buClr>
              <a:buFont typeface="Wingdings" charset="2"/>
              <a:buChar char=""/>
            </a:pPr>
            <a:r>
              <a:rPr b="0" i="1" lang="en-US" sz="2000" spc="-1" strike="noStrike">
                <a:solidFill>
                  <a:srgbClr val="000000"/>
                </a:solidFill>
                <a:latin typeface="Palatino"/>
                <a:ea typeface="ＭＳ Ｐゴシック"/>
              </a:rPr>
              <a:t>t</a:t>
            </a:r>
            <a:r>
              <a:rPr b="0" lang="en-US" sz="2000" spc="-1" strike="noStrike">
                <a:solidFill>
                  <a:srgbClr val="000000"/>
                </a:solidFill>
                <a:latin typeface="Palatino"/>
                <a:ea typeface="ＭＳ Ｐゴシック"/>
              </a:rPr>
              <a:t>-statistic: statistical significance of this difference</a:t>
            </a:r>
            <a:endParaRPr b="0" lang="en-US" sz="2000" spc="-1" strike="noStrike">
              <a:latin typeface="Arial"/>
            </a:endParaRPr>
          </a:p>
          <a:p>
            <a:pPr marL="343080" indent="-342360">
              <a:lnSpc>
                <a:spcPct val="100000"/>
              </a:lnSpc>
              <a:spcBef>
                <a:spcPts val="479"/>
              </a:spcBef>
              <a:buClr>
                <a:srgbClr val="000000"/>
              </a:buClr>
              <a:buFont typeface="Arial"/>
              <a:buChar char="•"/>
            </a:pPr>
            <a:r>
              <a:rPr b="0" lang="en-US" sz="2400" spc="-1" strike="noStrike">
                <a:solidFill>
                  <a:srgbClr val="000000"/>
                </a:solidFill>
                <a:latin typeface="Palatino"/>
                <a:ea typeface="ＭＳ Ｐゴシック"/>
              </a:rPr>
              <a:t>General linear test – linear combination of multiple effects</a:t>
            </a:r>
            <a:endParaRPr b="0" lang="en-US" sz="2400" spc="-1" strike="noStrike">
              <a:latin typeface="Arial"/>
            </a:endParaRPr>
          </a:p>
          <a:p>
            <a:pPr lvl="1" marL="743040" indent="-285120">
              <a:lnSpc>
                <a:spcPct val="100000"/>
              </a:lnSpc>
              <a:spcBef>
                <a:spcPts val="400"/>
              </a:spcBef>
              <a:buClr>
                <a:srgbClr val="000000"/>
              </a:buClr>
              <a:buFont typeface="Wingdings" charset="2"/>
              <a:buChar char=""/>
            </a:pPr>
            <a:r>
              <a:rPr b="0" i="1" lang="en-US" sz="2000" spc="-1" strike="noStrike">
                <a:solidFill>
                  <a:srgbClr val="000000"/>
                </a:solidFill>
                <a:latin typeface="Palatino"/>
                <a:ea typeface="ＭＳ Ｐゴシック"/>
              </a:rPr>
              <a:t>t</a:t>
            </a:r>
            <a:r>
              <a:rPr b="0" lang="en-US" sz="2000" spc="-1" strike="noStrike">
                <a:solidFill>
                  <a:srgbClr val="000000"/>
                </a:solidFill>
                <a:latin typeface="Palatino"/>
                <a:ea typeface="ＭＳ Ｐゴシック"/>
              </a:rPr>
              <a:t>-statistic of 0.5*happy + 0.5*sad – neutral</a:t>
            </a:r>
            <a:endParaRPr b="0" lang="en-US" sz="2000" spc="-1" strike="noStrike">
              <a:latin typeface="Arial"/>
            </a:endParaRPr>
          </a:p>
          <a:p>
            <a:pPr marL="343080" indent="-342360">
              <a:lnSpc>
                <a:spcPct val="100000"/>
              </a:lnSpc>
              <a:spcBef>
                <a:spcPts val="479"/>
              </a:spcBef>
              <a:buClr>
                <a:srgbClr val="000000"/>
              </a:buClr>
              <a:buFont typeface="Arial"/>
              <a:buChar char="•"/>
            </a:pPr>
            <a:r>
              <a:rPr b="0" lang="en-US" sz="2400" spc="-1" strike="noStrike">
                <a:solidFill>
                  <a:srgbClr val="000000"/>
                </a:solidFill>
                <a:latin typeface="Palatino"/>
                <a:ea typeface="ＭＳ Ｐゴシック"/>
              </a:rPr>
              <a:t>Composite tests</a:t>
            </a:r>
            <a:endParaRPr b="0" lang="en-US" sz="2400" spc="-1" strike="noStrike">
              <a:latin typeface="Arial"/>
            </a:endParaRPr>
          </a:p>
          <a:p>
            <a:pPr lvl="1" marL="743040" indent="-285120">
              <a:lnSpc>
                <a:spcPct val="100000"/>
              </a:lnSpc>
              <a:spcBef>
                <a:spcPts val="400"/>
              </a:spcBef>
              <a:buClr>
                <a:srgbClr val="000000"/>
              </a:buClr>
              <a:buFont typeface="Wingdings" charset="2"/>
              <a:buChar char=""/>
            </a:pPr>
            <a:r>
              <a:rPr b="0" i="1" lang="en-US" sz="2000" spc="-1" strike="noStrike">
                <a:solidFill>
                  <a:srgbClr val="000000"/>
                </a:solidFill>
                <a:latin typeface="Palatino"/>
                <a:ea typeface="ＭＳ Ｐゴシック"/>
              </a:rPr>
              <a:t>F</a:t>
            </a:r>
            <a:r>
              <a:rPr b="0" lang="en-US" sz="2000" spc="-1" strike="noStrike">
                <a:solidFill>
                  <a:srgbClr val="000000"/>
                </a:solidFill>
                <a:latin typeface="Palatino"/>
                <a:ea typeface="ＭＳ Ｐゴシック"/>
              </a:rPr>
              <a:t>-statistic for composite (multi-part) null hypotheses: happy = sad = neutral = 0 [3 parts]; or, happy = sad = neutral [2 parts]</a:t>
            </a:r>
            <a:endParaRPr b="0" lang="en-US" sz="2000" spc="-1" strike="noStrike">
              <a:latin typeface="Arial"/>
            </a:endParaRPr>
          </a:p>
          <a:p>
            <a:pPr>
              <a:lnSpc>
                <a:spcPct val="100000"/>
              </a:lnSpc>
            </a:pPr>
            <a:endParaRPr b="0" lang="en-US" sz="2000" spc="-1" strike="noStrike">
              <a:latin typeface="Arial"/>
            </a:endParaRPr>
          </a:p>
          <a:p>
            <a:pPr>
              <a:lnSpc>
                <a:spcPct val="100000"/>
              </a:lnSpc>
            </a:pPr>
            <a:endParaRPr b="0" lang="en-US" sz="2000" spc="-1" strike="noStrike">
              <a:latin typeface="Arial"/>
            </a:endParaRPr>
          </a:p>
        </p:txBody>
      </p:sp>
      <p:sp>
        <p:nvSpPr>
          <p:cNvPr id="529" name="CustomShape 3"/>
          <p:cNvSpPr/>
          <p:nvPr/>
        </p:nvSpPr>
        <p:spPr>
          <a:xfrm>
            <a:off x="6553080" y="6356520"/>
            <a:ext cx="2133000" cy="36432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36290A19-6E12-43A8-97A1-8431723CEA6E}" type="slidenum">
              <a:rPr b="0" lang="en-US" sz="1200" spc="-1" strike="noStrike">
                <a:solidFill>
                  <a:srgbClr val="8b8b8b"/>
                </a:solidFill>
                <a:latin typeface="Calibri"/>
              </a:rPr>
              <a:t>35</a:t>
            </a:fld>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0" name="CustomShape 1"/>
          <p:cNvSpPr/>
          <p:nvPr/>
        </p:nvSpPr>
        <p:spPr>
          <a:xfrm>
            <a:off x="76320" y="22680"/>
            <a:ext cx="9066960" cy="76140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en-US" sz="3600" spc="-1" strike="noStrike">
                <a:solidFill>
                  <a:srgbClr val="000000"/>
                </a:solidFill>
                <a:latin typeface="Palatino"/>
                <a:ea typeface="ＭＳ Ｐゴシック"/>
              </a:rPr>
              <a:t>Assessing Fixed-Shape HRF Approach</a:t>
            </a:r>
            <a:endParaRPr b="0" lang="en-US" sz="3600" spc="-1" strike="noStrike">
              <a:latin typeface="Arial"/>
            </a:endParaRPr>
          </a:p>
        </p:txBody>
      </p:sp>
      <p:sp>
        <p:nvSpPr>
          <p:cNvPr id="531" name="CustomShape 2"/>
          <p:cNvSpPr/>
          <p:nvPr/>
        </p:nvSpPr>
        <p:spPr>
          <a:xfrm>
            <a:off x="0" y="759240"/>
            <a:ext cx="9143280" cy="5961600"/>
          </a:xfrm>
          <a:prstGeom prst="rect">
            <a:avLst/>
          </a:prstGeom>
          <a:noFill/>
          <a:ln>
            <a:noFill/>
          </a:ln>
        </p:spPr>
        <p:style>
          <a:lnRef idx="0"/>
          <a:fillRef idx="0"/>
          <a:effectRef idx="0"/>
          <a:fontRef idx="minor"/>
        </p:style>
        <p:txBody>
          <a:bodyPr lIns="90000" rIns="90000" tIns="45000" bIns="45000">
            <a:noAutofit/>
          </a:bodyPr>
          <a:p>
            <a:pPr marL="343080" indent="-342360">
              <a:lnSpc>
                <a:spcPct val="95000"/>
              </a:lnSpc>
              <a:spcBef>
                <a:spcPts val="201"/>
              </a:spcBef>
              <a:buClr>
                <a:srgbClr val="000000"/>
              </a:buClr>
              <a:buFont typeface="Arial"/>
              <a:buChar char="•"/>
            </a:pPr>
            <a:r>
              <a:rPr b="0" lang="en-US" sz="2400" spc="-1" strike="noStrike">
                <a:solidFill>
                  <a:srgbClr val="000000"/>
                </a:solidFill>
                <a:latin typeface="Palatino"/>
                <a:ea typeface="ＭＳ Ｐゴシック"/>
              </a:rPr>
              <a:t>Used 99% of time: </a:t>
            </a:r>
            <a:r>
              <a:rPr b="0" lang="en-US" sz="2400" spc="-1" strike="noStrike" u="sng">
                <a:solidFill>
                  <a:srgbClr val="000000"/>
                </a:solidFill>
                <a:uFillTx/>
                <a:latin typeface="Palatino"/>
                <a:ea typeface="ＭＳ Ｐゴシック"/>
              </a:rPr>
              <a:t>Why is it popular</a:t>
            </a:r>
            <a:r>
              <a:rPr b="0" lang="en-US" sz="2400" spc="-1" strike="noStrike">
                <a:solidFill>
                  <a:srgbClr val="000000"/>
                </a:solidFill>
                <a:latin typeface="Palatino"/>
                <a:ea typeface="ＭＳ Ｐゴシック"/>
              </a:rPr>
              <a:t>?</a:t>
            </a:r>
            <a:endParaRPr b="0" lang="en-US" sz="2400" spc="-1" strike="noStrike">
              <a:latin typeface="Arial"/>
            </a:endParaRPr>
          </a:p>
          <a:p>
            <a:pPr lvl="1" marL="743040" indent="-285120">
              <a:lnSpc>
                <a:spcPct val="95000"/>
              </a:lnSpc>
              <a:spcBef>
                <a:spcPts val="201"/>
              </a:spcBef>
              <a:buClr>
                <a:srgbClr val="000000"/>
              </a:buClr>
              <a:buFont typeface="Wingdings" charset="2"/>
              <a:buChar char=""/>
            </a:pPr>
            <a:r>
              <a:rPr b="0" lang="en-US" sz="2200" spc="-1" strike="noStrike">
                <a:solidFill>
                  <a:srgbClr val="000000"/>
                </a:solidFill>
                <a:latin typeface="Palatino"/>
                <a:ea typeface="ＭＳ Ｐゴシック"/>
              </a:rPr>
              <a:t>Assume brain responds with </a:t>
            </a:r>
            <a:r>
              <a:rPr b="1" lang="en-US" sz="2200" spc="-1" strike="noStrike">
                <a:solidFill>
                  <a:srgbClr val="ff0000"/>
                </a:solidFill>
                <a:latin typeface="Palatino"/>
                <a:ea typeface="ＭＳ Ｐゴシック"/>
              </a:rPr>
              <a:t>same shape </a:t>
            </a:r>
            <a:r>
              <a:rPr b="0" lang="en-US" sz="2200" spc="-1" strike="noStrike">
                <a:solidFill>
                  <a:srgbClr val="000000"/>
                </a:solidFill>
                <a:latin typeface="Palatino"/>
                <a:ea typeface="ＭＳ Ｐゴシック"/>
              </a:rPr>
              <a:t>across 4 levels: </a:t>
            </a:r>
            <a:r>
              <a:rPr b="1" lang="en-US" sz="2200" spc="-1" strike="noStrike">
                <a:solidFill>
                  <a:srgbClr val="0000ff"/>
                </a:solidFill>
                <a:latin typeface="Palatino"/>
                <a:ea typeface="ＭＳ Ｐゴシック"/>
              </a:rPr>
              <a:t>subjects</a:t>
            </a:r>
            <a:r>
              <a:rPr b="0" lang="en-US" sz="2200" spc="-1" strike="noStrike">
                <a:solidFill>
                  <a:srgbClr val="000000"/>
                </a:solidFill>
                <a:latin typeface="Palatino"/>
                <a:ea typeface="ＭＳ Ｐゴシック"/>
              </a:rPr>
              <a:t>, activated </a:t>
            </a:r>
            <a:r>
              <a:rPr b="1" lang="en-US" sz="2200" spc="-1" strike="noStrike">
                <a:solidFill>
                  <a:srgbClr val="0000ff"/>
                </a:solidFill>
                <a:latin typeface="Palatino"/>
                <a:ea typeface="ＭＳ Ｐゴシック"/>
              </a:rPr>
              <a:t>regions</a:t>
            </a:r>
            <a:r>
              <a:rPr b="0" lang="en-US" sz="2200" spc="-1" strike="noStrike">
                <a:solidFill>
                  <a:srgbClr val="000000"/>
                </a:solidFill>
                <a:latin typeface="Palatino"/>
                <a:ea typeface="ＭＳ Ｐゴシック"/>
              </a:rPr>
              <a:t>, stimulus </a:t>
            </a:r>
            <a:r>
              <a:rPr b="1" lang="en-US" sz="2200" spc="-1" strike="noStrike">
                <a:solidFill>
                  <a:srgbClr val="0000ff"/>
                </a:solidFill>
                <a:latin typeface="Palatino"/>
                <a:ea typeface="ＭＳ Ｐゴシック"/>
              </a:rPr>
              <a:t>conditions/tasks</a:t>
            </a:r>
            <a:r>
              <a:rPr b="0" lang="en-US" sz="2200" spc="-1" strike="noStrike">
                <a:solidFill>
                  <a:srgbClr val="000000"/>
                </a:solidFill>
                <a:latin typeface="Palatino"/>
                <a:ea typeface="ＭＳ Ｐゴシック"/>
              </a:rPr>
              <a:t>,</a:t>
            </a:r>
            <a:r>
              <a:rPr b="0" lang="en-US" sz="2200" spc="-1" strike="noStrike">
                <a:solidFill>
                  <a:srgbClr val="0000ff"/>
                </a:solidFill>
                <a:latin typeface="Palatino"/>
                <a:ea typeface="ＭＳ Ｐゴシック"/>
              </a:rPr>
              <a:t> </a:t>
            </a:r>
            <a:r>
              <a:rPr b="1" lang="en-US" sz="2200" spc="-1" strike="noStrike">
                <a:solidFill>
                  <a:srgbClr val="0000ff"/>
                </a:solidFill>
                <a:latin typeface="Palatino"/>
                <a:ea typeface="ＭＳ Ｐゴシック"/>
              </a:rPr>
              <a:t>trials</a:t>
            </a:r>
            <a:endParaRPr b="0" lang="en-US" sz="2200" spc="-1" strike="noStrike">
              <a:latin typeface="Arial"/>
            </a:endParaRPr>
          </a:p>
          <a:p>
            <a:pPr lvl="2" marL="1143000" indent="-227880">
              <a:lnSpc>
                <a:spcPct val="95000"/>
              </a:lnSpc>
              <a:spcBef>
                <a:spcPts val="201"/>
              </a:spcBef>
              <a:buClr>
                <a:srgbClr val="000000"/>
              </a:buClr>
              <a:buFont typeface="Courier New"/>
              <a:buChar char="o"/>
            </a:pPr>
            <a:r>
              <a:rPr b="0" lang="en-US" sz="2200" spc="-1" strike="noStrike">
                <a:solidFill>
                  <a:srgbClr val="000000"/>
                </a:solidFill>
                <a:latin typeface="Palatino"/>
                <a:ea typeface="ＭＳ Ｐゴシック"/>
              </a:rPr>
              <a:t>Difference in </a:t>
            </a:r>
            <a:r>
              <a:rPr b="1" lang="en-US" sz="2200" spc="-1" strike="noStrike">
                <a:solidFill>
                  <a:srgbClr val="1b1dda"/>
                </a:solidFill>
                <a:latin typeface="Palatino"/>
                <a:ea typeface="ＭＳ Ｐゴシック"/>
              </a:rPr>
              <a:t>magnitude</a:t>
            </a:r>
            <a:r>
              <a:rPr b="0" lang="en-US" sz="2200" spc="-1" strike="noStrike">
                <a:solidFill>
                  <a:srgbClr val="000000"/>
                </a:solidFill>
                <a:latin typeface="Palatino"/>
                <a:ea typeface="ＭＳ Ｐゴシック"/>
              </a:rPr>
              <a:t> </a:t>
            </a:r>
            <a:r>
              <a:rPr b="0" i="1" lang="en-US" sz="2200" spc="-1" strike="noStrike">
                <a:solidFill>
                  <a:srgbClr val="000000"/>
                </a:solidFill>
                <a:latin typeface="Palatino"/>
                <a:ea typeface="ＭＳ Ｐゴシック"/>
              </a:rPr>
              <a:t>β</a:t>
            </a:r>
            <a:r>
              <a:rPr b="0" lang="en-US" sz="2200" spc="-1" strike="noStrike">
                <a:solidFill>
                  <a:srgbClr val="000000"/>
                </a:solidFill>
                <a:latin typeface="Palatino"/>
                <a:ea typeface="ＭＳ Ｐゴシック"/>
              </a:rPr>
              <a:t>  in different conditions or different subjects (and its significance) is what we focus on</a:t>
            </a:r>
            <a:endParaRPr b="0" lang="en-US" sz="2200" spc="-1" strike="noStrike">
              <a:latin typeface="Arial"/>
            </a:endParaRPr>
          </a:p>
          <a:p>
            <a:pPr lvl="2" marL="1143000" indent="-227880">
              <a:lnSpc>
                <a:spcPct val="95000"/>
              </a:lnSpc>
              <a:spcBef>
                <a:spcPts val="201"/>
              </a:spcBef>
              <a:buClr>
                <a:srgbClr val="000000"/>
              </a:buClr>
              <a:buFont typeface="Courier New"/>
              <a:buChar char="o"/>
            </a:pPr>
            <a:r>
              <a:rPr b="0" lang="en-US" sz="2200" spc="-1" strike="noStrike">
                <a:solidFill>
                  <a:srgbClr val="000000"/>
                </a:solidFill>
                <a:latin typeface="Palatino"/>
                <a:ea typeface="ＭＳ Ｐゴシック"/>
              </a:rPr>
              <a:t>Strong assumption about </a:t>
            </a:r>
            <a:r>
              <a:rPr b="1" lang="en-US" sz="2200" spc="-1" strike="noStrike">
                <a:solidFill>
                  <a:srgbClr val="008000"/>
                </a:solidFill>
                <a:latin typeface="Palatino"/>
                <a:ea typeface="ＭＳ Ｐゴシック"/>
              </a:rPr>
              <a:t>four</a:t>
            </a:r>
            <a:r>
              <a:rPr b="0" lang="en-US" sz="2200" spc="-1" strike="noStrike">
                <a:solidFill>
                  <a:srgbClr val="008000"/>
                </a:solidFill>
                <a:latin typeface="Palatino"/>
                <a:ea typeface="ＭＳ Ｐゴシック"/>
              </a:rPr>
              <a:t> </a:t>
            </a:r>
            <a:r>
              <a:rPr b="0" lang="en-US" sz="2200" spc="-1" strike="noStrike">
                <a:solidFill>
                  <a:srgbClr val="000000"/>
                </a:solidFill>
                <a:latin typeface="Palatino"/>
                <a:ea typeface="ＭＳ Ｐゴシック"/>
              </a:rPr>
              <a:t>levels of shape information?</a:t>
            </a:r>
            <a:endParaRPr b="0" lang="en-US" sz="2200" spc="-1" strike="noStrike">
              <a:latin typeface="Arial"/>
            </a:endParaRPr>
          </a:p>
          <a:p>
            <a:pPr lvl="1" marL="743040" indent="-285120">
              <a:lnSpc>
                <a:spcPct val="95000"/>
              </a:lnSpc>
              <a:spcBef>
                <a:spcPts val="201"/>
              </a:spcBef>
              <a:buClr>
                <a:srgbClr val="000000"/>
              </a:buClr>
              <a:buFont typeface="Wingdings" charset="2"/>
              <a:buChar char=""/>
            </a:pPr>
            <a:r>
              <a:rPr b="1" lang="en-US" sz="2200" spc="-1" strike="noStrike">
                <a:solidFill>
                  <a:srgbClr val="000000"/>
                </a:solidFill>
                <a:latin typeface="Palatino"/>
                <a:ea typeface="ＭＳ Ｐゴシック"/>
              </a:rPr>
              <a:t>Easy to handle and think about</a:t>
            </a:r>
            <a:r>
              <a:rPr b="0" lang="en-US" sz="2200" spc="-1" strike="noStrike">
                <a:solidFill>
                  <a:srgbClr val="000000"/>
                </a:solidFill>
                <a:latin typeface="Palatino"/>
                <a:ea typeface="ＭＳ Ｐゴシック"/>
              </a:rPr>
              <a:t>: one value per effect/task</a:t>
            </a:r>
            <a:endParaRPr b="0" lang="en-US" sz="2200" spc="-1" strike="noStrike">
              <a:latin typeface="Arial"/>
            </a:endParaRPr>
          </a:p>
          <a:p>
            <a:pPr lvl="1" marL="743040" indent="-285120">
              <a:lnSpc>
                <a:spcPct val="95000"/>
              </a:lnSpc>
              <a:spcBef>
                <a:spcPts val="201"/>
              </a:spcBef>
              <a:buClr>
                <a:srgbClr val="000000"/>
              </a:buClr>
              <a:buFont typeface="Wingdings" charset="2"/>
              <a:buChar char=""/>
            </a:pPr>
            <a:r>
              <a:rPr b="0" lang="en-US" sz="2200" spc="-1" strike="noStrike">
                <a:solidFill>
                  <a:srgbClr val="000000"/>
                </a:solidFill>
                <a:latin typeface="Palatino"/>
                <a:ea typeface="ＭＳ Ｐゴシック"/>
              </a:rPr>
              <a:t>Works relatively well</a:t>
            </a:r>
            <a:endParaRPr b="0" lang="en-US" sz="2200" spc="-1" strike="noStrike">
              <a:latin typeface="Arial"/>
            </a:endParaRPr>
          </a:p>
          <a:p>
            <a:pPr lvl="2" marL="1143000" indent="-227880">
              <a:lnSpc>
                <a:spcPct val="95000"/>
              </a:lnSpc>
              <a:spcBef>
                <a:spcPts val="201"/>
              </a:spcBef>
              <a:buClr>
                <a:srgbClr val="000000"/>
              </a:buClr>
              <a:buFont typeface="Courier New"/>
              <a:buChar char="o"/>
            </a:pPr>
            <a:r>
              <a:rPr b="0" lang="en-US" sz="2200" spc="-1" strike="noStrike">
                <a:solidFill>
                  <a:srgbClr val="000000"/>
                </a:solidFill>
                <a:latin typeface="Palatino"/>
                <a:ea typeface="ＭＳ Ｐゴシック"/>
              </a:rPr>
              <a:t>Block design: shape usually not important due to accumulating effects (modeled via convolution) of consecutive events</a:t>
            </a:r>
            <a:endParaRPr b="0" lang="en-US" sz="2200" spc="-1" strike="noStrike">
              <a:latin typeface="Arial"/>
            </a:endParaRPr>
          </a:p>
          <a:p>
            <a:pPr lvl="3" marL="1600200" indent="-227880">
              <a:lnSpc>
                <a:spcPct val="95000"/>
              </a:lnSpc>
              <a:spcBef>
                <a:spcPts val="201"/>
              </a:spcBef>
              <a:buClr>
                <a:srgbClr val="000000"/>
              </a:buClr>
              <a:buFont typeface="Wingdings" charset="2"/>
              <a:buChar char=""/>
            </a:pPr>
            <a:r>
              <a:rPr b="0" lang="en-US" sz="2000" spc="-1" strike="noStrike">
                <a:solidFill>
                  <a:srgbClr val="000000"/>
                </a:solidFill>
                <a:latin typeface="Palatino"/>
                <a:ea typeface="ＭＳ Ｐゴシック"/>
              </a:rPr>
              <a:t>Really plateau? Same magnitude across blocks?</a:t>
            </a:r>
            <a:endParaRPr b="0" lang="en-US" sz="2000" spc="-1" strike="noStrike">
              <a:latin typeface="Arial"/>
            </a:endParaRPr>
          </a:p>
          <a:p>
            <a:pPr lvl="2" marL="1143000" indent="-227880">
              <a:lnSpc>
                <a:spcPct val="95000"/>
              </a:lnSpc>
              <a:spcBef>
                <a:spcPts val="201"/>
              </a:spcBef>
              <a:buClr>
                <a:srgbClr val="000000"/>
              </a:buClr>
              <a:buFont typeface="Courier New"/>
              <a:buChar char="o"/>
            </a:pPr>
            <a:r>
              <a:rPr b="0" lang="en-US" sz="2200" spc="-1" strike="noStrike">
                <a:solidFill>
                  <a:srgbClr val="000000"/>
                </a:solidFill>
                <a:latin typeface="Palatino"/>
                <a:ea typeface="ＭＳ Ｐゴシック"/>
              </a:rPr>
              <a:t>Event-related experiment: OK most of time</a:t>
            </a:r>
            <a:endParaRPr b="0" lang="en-US" sz="2200" spc="-1" strike="noStrike">
              <a:latin typeface="Arial"/>
            </a:endParaRPr>
          </a:p>
          <a:p>
            <a:pPr lvl="3" marL="1600200" indent="-227880">
              <a:lnSpc>
                <a:spcPct val="95000"/>
              </a:lnSpc>
              <a:spcBef>
                <a:spcPts val="201"/>
              </a:spcBef>
              <a:buClr>
                <a:srgbClr val="000000"/>
              </a:buClr>
              <a:buFont typeface="Wingdings" charset="2"/>
              <a:buChar char=""/>
            </a:pPr>
            <a:r>
              <a:rPr b="0" lang="en-US" sz="2000" spc="-1" strike="noStrike">
                <a:solidFill>
                  <a:srgbClr val="000000"/>
                </a:solidFill>
                <a:latin typeface="Palatino"/>
                <a:ea typeface="ＭＳ Ｐゴシック"/>
              </a:rPr>
              <a:t>Linearity when responses overlap? Same effect across events?</a:t>
            </a:r>
            <a:endParaRPr b="0" lang="en-US" sz="2000" spc="-1" strike="noStrike">
              <a:latin typeface="Arial"/>
            </a:endParaRPr>
          </a:p>
          <a:p>
            <a:pPr marL="343080" indent="-342360">
              <a:lnSpc>
                <a:spcPct val="95000"/>
              </a:lnSpc>
              <a:spcBef>
                <a:spcPts val="201"/>
              </a:spcBef>
              <a:buClr>
                <a:srgbClr val="000000"/>
              </a:buClr>
              <a:buFont typeface="Arial"/>
              <a:buChar char="•"/>
            </a:pPr>
            <a:r>
              <a:rPr b="1" i="1" lang="en-US" sz="2400" spc="-1" strike="noStrike">
                <a:solidFill>
                  <a:srgbClr val="800000"/>
                </a:solidFill>
                <a:latin typeface="Palatino"/>
                <a:ea typeface="ＭＳ Ｐゴシック"/>
              </a:rPr>
              <a:t>Not</a:t>
            </a:r>
            <a:r>
              <a:rPr b="0" lang="en-US" sz="2400" spc="-1" strike="noStrike">
                <a:solidFill>
                  <a:srgbClr val="800000"/>
                </a:solidFill>
                <a:latin typeface="Palatino"/>
                <a:ea typeface="ＭＳ Ｐゴシック"/>
              </a:rPr>
              <a:t> </a:t>
            </a:r>
            <a:r>
              <a:rPr b="0" lang="en-US" sz="2400" spc="-1" strike="noStrike">
                <a:solidFill>
                  <a:srgbClr val="000000"/>
                </a:solidFill>
                <a:latin typeface="Palatino"/>
                <a:ea typeface="ＭＳ Ｐゴシック"/>
              </a:rPr>
              <a:t>what you want if you</a:t>
            </a:r>
            <a:endParaRPr b="0" lang="en-US" sz="2400" spc="-1" strike="noStrike">
              <a:latin typeface="Arial"/>
            </a:endParaRPr>
          </a:p>
          <a:p>
            <a:pPr lvl="1" marL="743040" indent="-285120">
              <a:lnSpc>
                <a:spcPct val="95000"/>
              </a:lnSpc>
              <a:spcBef>
                <a:spcPts val="201"/>
              </a:spcBef>
              <a:buClr>
                <a:srgbClr val="000000"/>
              </a:buClr>
              <a:buFont typeface="Wingdings" charset="2"/>
              <a:buChar char=""/>
            </a:pPr>
            <a:r>
              <a:rPr b="0" lang="en-US" sz="2200" spc="-1" strike="noStrike">
                <a:solidFill>
                  <a:srgbClr val="000000"/>
                </a:solidFill>
                <a:latin typeface="Palatino"/>
                <a:ea typeface="ＭＳ Ｐゴシック"/>
              </a:rPr>
              <a:t>Care/worry about shape difference across subjects, across regions, across conditions, and across trials</a:t>
            </a:r>
            <a:endParaRPr b="0" lang="en-US" sz="2200" spc="-1" strike="noStrike">
              <a:latin typeface="Arial"/>
            </a:endParaRPr>
          </a:p>
          <a:p>
            <a:pPr lvl="1" marL="743040" indent="-285120">
              <a:lnSpc>
                <a:spcPct val="95000"/>
              </a:lnSpc>
              <a:spcBef>
                <a:spcPts val="201"/>
              </a:spcBef>
              <a:buClr>
                <a:srgbClr val="000000"/>
              </a:buClr>
              <a:buFont typeface="Wingdings" charset="2"/>
              <a:buChar char=""/>
            </a:pPr>
            <a:r>
              <a:rPr b="0" lang="en-US" sz="2200" spc="-1" strike="noStrike">
                <a:solidFill>
                  <a:srgbClr val="000000"/>
                </a:solidFill>
                <a:latin typeface="Palatino"/>
                <a:ea typeface="ＭＳ Ｐゴシック"/>
              </a:rPr>
              <a:t>Improved modeling</a:t>
            </a:r>
            <a:endParaRPr b="0" lang="en-US" sz="2200" spc="-1" strike="noStrike">
              <a:latin typeface="Arial"/>
            </a:endParaRPr>
          </a:p>
          <a:p>
            <a:pPr marL="457200">
              <a:lnSpc>
                <a:spcPct val="95000"/>
              </a:lnSpc>
              <a:spcBef>
                <a:spcPts val="201"/>
              </a:spcBef>
              <a:tabLst>
                <a:tab algn="l" pos="0"/>
              </a:tabLst>
            </a:pPr>
            <a:endParaRPr b="0" lang="en-US" sz="2200" spc="-1" strike="noStrike">
              <a:latin typeface="Arial"/>
            </a:endParaRPr>
          </a:p>
          <a:p>
            <a:pPr marL="457200">
              <a:lnSpc>
                <a:spcPct val="95000"/>
              </a:lnSpc>
              <a:spcBef>
                <a:spcPts val="201"/>
              </a:spcBef>
              <a:tabLst>
                <a:tab algn="l" pos="0"/>
              </a:tabLst>
            </a:pPr>
            <a:endParaRPr b="0" lang="en-US" sz="2200" spc="-1" strike="noStrike">
              <a:latin typeface="Arial"/>
            </a:endParaRPr>
          </a:p>
        </p:txBody>
      </p:sp>
      <p:sp>
        <p:nvSpPr>
          <p:cNvPr id="532" name="CustomShape 3"/>
          <p:cNvSpPr/>
          <p:nvPr/>
        </p:nvSpPr>
        <p:spPr>
          <a:xfrm>
            <a:off x="6553080" y="6356520"/>
            <a:ext cx="2133000" cy="36432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06E93F23-902E-4FC2-9BD7-F37A572E4AED}" type="slidenum">
              <a:rPr b="0" lang="en-US" sz="1200" spc="-1" strike="noStrike">
                <a:solidFill>
                  <a:srgbClr val="8b8b8b"/>
                </a:solidFill>
                <a:latin typeface="Calibri"/>
              </a:rPr>
              <a:t>35</a:t>
            </a:fld>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3" name="CustomShape 1"/>
          <p:cNvSpPr/>
          <p:nvPr/>
        </p:nvSpPr>
        <p:spPr>
          <a:xfrm>
            <a:off x="76320" y="58680"/>
            <a:ext cx="9066960" cy="76140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en-US" sz="3600" spc="-1" strike="noStrike">
                <a:solidFill>
                  <a:srgbClr val="000000"/>
                </a:solidFill>
                <a:latin typeface="Palatino"/>
                <a:ea typeface="ＭＳ Ｐゴシック"/>
              </a:rPr>
              <a:t>Alternative: No Constraint on HRF Shape</a:t>
            </a:r>
            <a:endParaRPr b="0" lang="en-US" sz="3600" spc="-1" strike="noStrike">
              <a:latin typeface="Arial"/>
            </a:endParaRPr>
          </a:p>
        </p:txBody>
      </p:sp>
      <p:sp>
        <p:nvSpPr>
          <p:cNvPr id="534" name="CustomShape 2"/>
          <p:cNvSpPr/>
          <p:nvPr/>
        </p:nvSpPr>
        <p:spPr>
          <a:xfrm>
            <a:off x="228600" y="820800"/>
            <a:ext cx="8686080" cy="5887080"/>
          </a:xfrm>
          <a:prstGeom prst="rect">
            <a:avLst/>
          </a:prstGeom>
          <a:noFill/>
          <a:ln>
            <a:noFill/>
          </a:ln>
        </p:spPr>
        <p:style>
          <a:lnRef idx="0"/>
          <a:fillRef idx="0"/>
          <a:effectRef idx="0"/>
          <a:fontRef idx="minor"/>
        </p:style>
        <p:txBody>
          <a:bodyPr lIns="90000" rIns="90000" tIns="45000" bIns="45000">
            <a:normAutofit/>
          </a:bodyPr>
          <a:p>
            <a:pPr marL="343080" indent="-342360">
              <a:lnSpc>
                <a:spcPct val="95000"/>
              </a:lnSpc>
              <a:spcBef>
                <a:spcPts val="119"/>
              </a:spcBef>
              <a:buClr>
                <a:srgbClr val="000000"/>
              </a:buClr>
              <a:buFont typeface="Arial"/>
              <a:buChar char="•"/>
            </a:pPr>
            <a:r>
              <a:rPr b="0" lang="en-US" sz="2400" spc="-1" strike="noStrike">
                <a:solidFill>
                  <a:srgbClr val="000000"/>
                </a:solidFill>
                <a:latin typeface="Palatino"/>
                <a:ea typeface="ＭＳ Ｐゴシック"/>
              </a:rPr>
              <a:t>TENT expansion of HRF</a:t>
            </a:r>
            <a:endParaRPr b="0" lang="en-US" sz="2400" spc="-1" strike="noStrike">
              <a:latin typeface="Arial"/>
            </a:endParaRPr>
          </a:p>
          <a:p>
            <a:pPr lvl="1" marL="743040" indent="-285120">
              <a:lnSpc>
                <a:spcPct val="95000"/>
              </a:lnSpc>
              <a:spcBef>
                <a:spcPts val="111"/>
              </a:spcBef>
              <a:buClr>
                <a:srgbClr val="000000"/>
              </a:buClr>
              <a:buFont typeface="Wingdings" charset="2"/>
              <a:buChar char=""/>
            </a:pPr>
            <a:r>
              <a:rPr b="0" lang="en-US" sz="2200" spc="-1" strike="noStrike">
                <a:solidFill>
                  <a:srgbClr val="000000"/>
                </a:solidFill>
                <a:latin typeface="Palatino"/>
                <a:ea typeface="ＭＳ Ｐゴシック"/>
              </a:rPr>
              <a:t>Set multiple tents at various equally-spaced locations to cover the potential BOLD response period</a:t>
            </a:r>
            <a:endParaRPr b="0" lang="en-US" sz="2200" spc="-1" strike="noStrike">
              <a:latin typeface="Arial"/>
            </a:endParaRPr>
          </a:p>
          <a:p>
            <a:pPr lvl="2" marL="1143000" indent="-227880">
              <a:lnSpc>
                <a:spcPct val="95000"/>
              </a:lnSpc>
              <a:spcBef>
                <a:spcPts val="99"/>
              </a:spcBef>
              <a:buClr>
                <a:srgbClr val="000000"/>
              </a:buClr>
              <a:buFont typeface="Courier New"/>
              <a:buChar char="o"/>
            </a:pPr>
            <a:r>
              <a:rPr b="0" lang="en-US" sz="2000" spc="-1" strike="noStrike">
                <a:solidFill>
                  <a:srgbClr val="000000"/>
                </a:solidFill>
                <a:latin typeface="Palatino"/>
                <a:ea typeface="ＭＳ Ｐゴシック"/>
              </a:rPr>
              <a:t>Each TENT is a </a:t>
            </a:r>
            <a:r>
              <a:rPr b="1" lang="en-US" sz="2000" spc="-1" strike="noStrike">
                <a:solidFill>
                  <a:srgbClr val="0000ff"/>
                </a:solidFill>
                <a:latin typeface="Palatino"/>
                <a:ea typeface="ＭＳ Ｐゴシック"/>
              </a:rPr>
              <a:t>basis function</a:t>
            </a:r>
            <a:endParaRPr b="0" lang="en-US" sz="2000" spc="-1" strike="noStrike">
              <a:latin typeface="Arial"/>
            </a:endParaRPr>
          </a:p>
          <a:p>
            <a:pPr lvl="2" marL="1143000" indent="-227880">
              <a:lnSpc>
                <a:spcPct val="95000"/>
              </a:lnSpc>
              <a:spcBef>
                <a:spcPts val="99"/>
              </a:spcBef>
              <a:buClr>
                <a:srgbClr val="000000"/>
              </a:buClr>
              <a:buFont typeface="Courier New"/>
              <a:buChar char="o"/>
            </a:pPr>
            <a:r>
              <a:rPr b="0" lang="en-US" sz="2000" spc="-1" strike="noStrike">
                <a:solidFill>
                  <a:srgbClr val="000000"/>
                </a:solidFill>
                <a:latin typeface="Palatino"/>
                <a:ea typeface="ＭＳ Ｐゴシック"/>
              </a:rPr>
              <a:t>HRF is a sum of multiple basis functions, each with its own</a:t>
            </a:r>
            <a:r>
              <a:rPr b="0" lang="en-US" sz="1800" spc="-1" strike="noStrike">
                <a:solidFill>
                  <a:srgbClr val="000000"/>
                </a:solidFill>
                <a:latin typeface="Palatino"/>
                <a:ea typeface="ＭＳ Ｐゴシック"/>
              </a:rPr>
              <a:t> </a:t>
            </a:r>
            <a:r>
              <a:rPr b="0" i="1" lang="en-US" sz="2000" spc="-1" strike="noStrike">
                <a:solidFill>
                  <a:srgbClr val="000000"/>
                </a:solidFill>
                <a:latin typeface="Palatino"/>
                <a:ea typeface="Lucida Grande"/>
              </a:rPr>
              <a:t>β</a:t>
            </a:r>
            <a:r>
              <a:rPr b="0" lang="en-US" sz="2000" spc="-1" strike="noStrike">
                <a:solidFill>
                  <a:srgbClr val="000000"/>
                </a:solidFill>
                <a:latin typeface="Palatino"/>
                <a:ea typeface="ＭＳ Ｐゴシック"/>
              </a:rPr>
              <a:t> </a:t>
            </a:r>
            <a:endParaRPr b="0" lang="en-US" sz="2000" spc="-1" strike="noStrike">
              <a:latin typeface="Arial"/>
            </a:endParaRPr>
          </a:p>
          <a:p>
            <a:pPr lvl="1" marL="743040" indent="-285120">
              <a:lnSpc>
                <a:spcPct val="95000"/>
              </a:lnSpc>
              <a:spcBef>
                <a:spcPts val="111"/>
              </a:spcBef>
              <a:buClr>
                <a:srgbClr val="000000"/>
              </a:buClr>
              <a:buFont typeface="Wingdings" charset="2"/>
              <a:buChar char=""/>
            </a:pPr>
            <a:r>
              <a:rPr b="0" lang="en-US" sz="2200" spc="-1" strike="noStrike">
                <a:solidFill>
                  <a:srgbClr val="000000"/>
                </a:solidFill>
                <a:latin typeface="Palatino"/>
                <a:ea typeface="ＭＳ Ｐゴシック"/>
              </a:rPr>
              <a:t>BOLD response measured by TENT heights (</a:t>
            </a:r>
            <a:r>
              <a:rPr b="0" i="1" lang="en-US" sz="2200" spc="-1" strike="noStrike">
                <a:solidFill>
                  <a:srgbClr val="000000"/>
                </a:solidFill>
                <a:latin typeface="Palatino"/>
                <a:ea typeface="Lucida Grande"/>
              </a:rPr>
              <a:t>β</a:t>
            </a:r>
            <a:r>
              <a:rPr b="0" lang="en-US" sz="1800" spc="-1" strike="noStrike">
                <a:solidFill>
                  <a:srgbClr val="000000"/>
                </a:solidFill>
                <a:latin typeface="Palatino"/>
                <a:ea typeface="Lucida Grande"/>
              </a:rPr>
              <a:t>s</a:t>
            </a:r>
            <a:r>
              <a:rPr b="0" lang="en-US" sz="2000" spc="-1" strike="noStrike">
                <a:solidFill>
                  <a:srgbClr val="000000"/>
                </a:solidFill>
                <a:latin typeface="Lucida Grande"/>
                <a:ea typeface="Lucida Grande"/>
              </a:rPr>
              <a:t>) </a:t>
            </a:r>
            <a:r>
              <a:rPr b="0" lang="en-US" sz="2200" spc="-1" strike="noStrike">
                <a:solidFill>
                  <a:srgbClr val="000000"/>
                </a:solidFill>
                <a:latin typeface="Palatino"/>
                <a:ea typeface="ＭＳ Ｐゴシック"/>
              </a:rPr>
              <a:t>at all locations</a:t>
            </a:r>
            <a:endParaRPr b="0" lang="en-US" sz="2200" spc="-1" strike="noStrike">
              <a:latin typeface="Arial"/>
            </a:endParaRPr>
          </a:p>
          <a:p>
            <a:pPr lvl="1" marL="743040" indent="-285120">
              <a:lnSpc>
                <a:spcPct val="95000"/>
              </a:lnSpc>
              <a:spcBef>
                <a:spcPts val="111"/>
              </a:spcBef>
              <a:buClr>
                <a:srgbClr val="000000"/>
              </a:buClr>
              <a:buFont typeface="Wingdings" charset="2"/>
              <a:buChar char=""/>
            </a:pPr>
            <a:r>
              <a:rPr b="0" lang="en-US" sz="2200" spc="-1" strike="noStrike">
                <a:solidFill>
                  <a:srgbClr val="000000"/>
                </a:solidFill>
                <a:latin typeface="Palatino"/>
                <a:ea typeface="ＭＳ Ｐゴシック"/>
              </a:rPr>
              <a:t>TENTs are also known as ‘piecewise linear splines’</a:t>
            </a:r>
            <a:endParaRPr b="0" lang="en-US" sz="2200" spc="-1" strike="noStrike">
              <a:latin typeface="Arial"/>
            </a:endParaRPr>
          </a:p>
          <a:p>
            <a:pPr>
              <a:lnSpc>
                <a:spcPct val="100000"/>
              </a:lnSpc>
            </a:pPr>
            <a:endParaRPr b="0" lang="en-US" sz="2200" spc="-1" strike="noStrike">
              <a:latin typeface="Arial"/>
            </a:endParaRPr>
          </a:p>
          <a:p>
            <a:pPr>
              <a:lnSpc>
                <a:spcPct val="100000"/>
              </a:lnSpc>
            </a:pPr>
            <a:endParaRPr b="0" lang="en-US" sz="2200" spc="-1" strike="noStrike">
              <a:latin typeface="Arial"/>
            </a:endParaRPr>
          </a:p>
          <a:p>
            <a:pPr>
              <a:lnSpc>
                <a:spcPct val="100000"/>
              </a:lnSpc>
            </a:pPr>
            <a:endParaRPr b="0" lang="en-US" sz="2200" spc="-1" strike="noStrike">
              <a:latin typeface="Arial"/>
            </a:endParaRPr>
          </a:p>
          <a:p>
            <a:pPr>
              <a:lnSpc>
                <a:spcPct val="100000"/>
              </a:lnSpc>
            </a:pPr>
            <a:endParaRPr b="0" lang="en-US" sz="2200" spc="-1" strike="noStrike">
              <a:latin typeface="Arial"/>
            </a:endParaRPr>
          </a:p>
          <a:p>
            <a:pPr>
              <a:lnSpc>
                <a:spcPct val="100000"/>
              </a:lnSpc>
            </a:pPr>
            <a:endParaRPr b="0" lang="en-US" sz="2200" spc="-1" strike="noStrike">
              <a:latin typeface="Arial"/>
            </a:endParaRPr>
          </a:p>
          <a:p>
            <a:pPr>
              <a:lnSpc>
                <a:spcPct val="100000"/>
              </a:lnSpc>
            </a:pPr>
            <a:endParaRPr b="0" lang="en-US" sz="2200" spc="-1" strike="noStrike">
              <a:latin typeface="Arial"/>
            </a:endParaRPr>
          </a:p>
          <a:p>
            <a:pPr>
              <a:lnSpc>
                <a:spcPct val="100000"/>
              </a:lnSpc>
            </a:pPr>
            <a:endParaRPr b="0" lang="en-US" sz="2200" spc="-1" strike="noStrike">
              <a:latin typeface="Arial"/>
            </a:endParaRPr>
          </a:p>
          <a:p>
            <a:pPr>
              <a:lnSpc>
                <a:spcPct val="100000"/>
              </a:lnSpc>
            </a:pPr>
            <a:endParaRPr b="0" lang="en-US" sz="2200" spc="-1" strike="noStrike">
              <a:latin typeface="Arial"/>
            </a:endParaRPr>
          </a:p>
          <a:p>
            <a:pPr>
              <a:lnSpc>
                <a:spcPct val="100000"/>
              </a:lnSpc>
            </a:pPr>
            <a:endParaRPr b="0" lang="en-US" sz="2200" spc="-1" strike="noStrike">
              <a:latin typeface="Arial"/>
            </a:endParaRPr>
          </a:p>
          <a:p>
            <a:pPr>
              <a:lnSpc>
                <a:spcPct val="100000"/>
              </a:lnSpc>
            </a:pPr>
            <a:endParaRPr b="0" lang="en-US" sz="2200" spc="-1" strike="noStrike">
              <a:latin typeface="Arial"/>
            </a:endParaRPr>
          </a:p>
          <a:p>
            <a:pPr>
              <a:lnSpc>
                <a:spcPct val="100000"/>
              </a:lnSpc>
            </a:pPr>
            <a:endParaRPr b="0" lang="en-US" sz="2200" spc="-1" strike="noStrike">
              <a:latin typeface="Arial"/>
            </a:endParaRPr>
          </a:p>
          <a:p>
            <a:pPr>
              <a:lnSpc>
                <a:spcPct val="100000"/>
              </a:lnSpc>
            </a:pPr>
            <a:endParaRPr b="0" lang="en-US" sz="2200" spc="-1" strike="noStrike">
              <a:latin typeface="Arial"/>
            </a:endParaRPr>
          </a:p>
        </p:txBody>
      </p:sp>
      <p:sp>
        <p:nvSpPr>
          <p:cNvPr id="535" name="Line 3"/>
          <p:cNvSpPr/>
          <p:nvPr/>
        </p:nvSpPr>
        <p:spPr>
          <a:xfrm>
            <a:off x="4394160" y="4392720"/>
            <a:ext cx="0" cy="1774800"/>
          </a:xfrm>
          <a:prstGeom prst="line">
            <a:avLst/>
          </a:prstGeom>
          <a:ln w="9360">
            <a:solidFill>
              <a:schemeClr val="tx1"/>
            </a:solidFill>
            <a:round/>
            <a:headEnd len="lg" type="stealth" w="sm"/>
          </a:ln>
        </p:spPr>
        <p:style>
          <a:lnRef idx="0"/>
          <a:fillRef idx="0"/>
          <a:effectRef idx="0"/>
          <a:fontRef idx="minor"/>
        </p:style>
      </p:sp>
      <p:sp>
        <p:nvSpPr>
          <p:cNvPr id="536" name="Line 4"/>
          <p:cNvSpPr/>
          <p:nvPr/>
        </p:nvSpPr>
        <p:spPr>
          <a:xfrm>
            <a:off x="4249440" y="6174000"/>
            <a:ext cx="4284720" cy="0"/>
          </a:xfrm>
          <a:prstGeom prst="line">
            <a:avLst/>
          </a:prstGeom>
          <a:ln w="9360">
            <a:solidFill>
              <a:schemeClr val="tx1"/>
            </a:solidFill>
            <a:round/>
            <a:tailEnd len="lg" type="stealth" w="sm"/>
          </a:ln>
        </p:spPr>
        <p:style>
          <a:lnRef idx="0"/>
          <a:fillRef idx="0"/>
          <a:effectRef idx="0"/>
          <a:fontRef idx="minor"/>
        </p:style>
      </p:sp>
      <p:sp>
        <p:nvSpPr>
          <p:cNvPr id="537" name="Line 5"/>
          <p:cNvSpPr/>
          <p:nvPr/>
        </p:nvSpPr>
        <p:spPr>
          <a:xfrm>
            <a:off x="4389120" y="6172200"/>
            <a:ext cx="689040" cy="0"/>
          </a:xfrm>
          <a:prstGeom prst="line">
            <a:avLst/>
          </a:prstGeom>
          <a:ln w="76320">
            <a:solidFill>
              <a:srgbClr val="ff011c"/>
            </a:solidFill>
            <a:round/>
          </a:ln>
        </p:spPr>
        <p:style>
          <a:lnRef idx="0"/>
          <a:fillRef idx="0"/>
          <a:effectRef idx="0"/>
          <a:fontRef idx="minor"/>
        </p:style>
      </p:sp>
      <p:sp>
        <p:nvSpPr>
          <p:cNvPr id="538" name="CustomShape 6"/>
          <p:cNvSpPr/>
          <p:nvPr/>
        </p:nvSpPr>
        <p:spPr>
          <a:xfrm>
            <a:off x="8060400" y="5875560"/>
            <a:ext cx="563760" cy="3333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i="1" lang="en-US" sz="1600" spc="-1" strike="noStrike">
                <a:solidFill>
                  <a:srgbClr val="000000"/>
                </a:solidFill>
                <a:latin typeface="Arial"/>
                <a:ea typeface="ＭＳ Ｐゴシック"/>
              </a:rPr>
              <a:t>time</a:t>
            </a:r>
            <a:endParaRPr b="0" lang="en-US" sz="1600" spc="-1" strike="noStrike">
              <a:latin typeface="Arial"/>
            </a:endParaRPr>
          </a:p>
        </p:txBody>
      </p:sp>
      <p:sp>
        <p:nvSpPr>
          <p:cNvPr id="539" name="CustomShape 7"/>
          <p:cNvSpPr/>
          <p:nvPr/>
        </p:nvSpPr>
        <p:spPr>
          <a:xfrm>
            <a:off x="4362480" y="4432680"/>
            <a:ext cx="293400" cy="3333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i="1" lang="en-US" sz="1600" spc="-1" strike="noStrike">
                <a:solidFill>
                  <a:srgbClr val="000000"/>
                </a:solidFill>
                <a:latin typeface="Arial"/>
                <a:ea typeface="ＭＳ Ｐゴシック"/>
              </a:rPr>
              <a:t>h</a:t>
            </a:r>
            <a:endParaRPr b="0" lang="en-US" sz="1600" spc="-1" strike="noStrike">
              <a:latin typeface="Arial"/>
            </a:endParaRPr>
          </a:p>
        </p:txBody>
      </p:sp>
      <p:sp>
        <p:nvSpPr>
          <p:cNvPr id="540" name="CustomShape 8"/>
          <p:cNvSpPr/>
          <p:nvPr/>
        </p:nvSpPr>
        <p:spPr>
          <a:xfrm>
            <a:off x="4175280" y="6218640"/>
            <a:ext cx="470520" cy="3031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i="1" lang="en-US" sz="1400" spc="-1" strike="noStrike">
                <a:solidFill>
                  <a:srgbClr val="000000"/>
                </a:solidFill>
                <a:latin typeface="Arial"/>
                <a:ea typeface="ＭＳ Ｐゴシック"/>
              </a:rPr>
              <a:t>t</a:t>
            </a:r>
            <a:r>
              <a:rPr b="0" i="1" lang="en-US" sz="500" spc="-1" strike="noStrike">
                <a:solidFill>
                  <a:srgbClr val="000000"/>
                </a:solidFill>
                <a:latin typeface="Arial"/>
                <a:ea typeface="ＭＳ Ｐゴシック"/>
              </a:rPr>
              <a:t> </a:t>
            </a:r>
            <a:r>
              <a:rPr b="0" lang="en-US" sz="1400" spc="-1" strike="noStrike">
                <a:solidFill>
                  <a:srgbClr val="000000"/>
                </a:solidFill>
                <a:latin typeface="Arial"/>
                <a:ea typeface="ＭＳ Ｐゴシック"/>
              </a:rPr>
              <a:t>=</a:t>
            </a:r>
            <a:r>
              <a:rPr b="0" i="1" lang="en-US" sz="500" spc="-1" strike="noStrike">
                <a:solidFill>
                  <a:srgbClr val="000000"/>
                </a:solidFill>
                <a:latin typeface="Arial"/>
                <a:ea typeface="ＭＳ Ｐゴシック"/>
              </a:rPr>
              <a:t> </a:t>
            </a:r>
            <a:r>
              <a:rPr b="0" lang="en-US" sz="1400" spc="-1" strike="noStrike">
                <a:solidFill>
                  <a:srgbClr val="000000"/>
                </a:solidFill>
                <a:latin typeface="Arial"/>
                <a:ea typeface="ＭＳ Ｐゴシック"/>
              </a:rPr>
              <a:t>0</a:t>
            </a:r>
            <a:endParaRPr b="0" lang="en-US" sz="1400" spc="-1" strike="noStrike">
              <a:latin typeface="Arial"/>
            </a:endParaRPr>
          </a:p>
        </p:txBody>
      </p:sp>
      <p:sp>
        <p:nvSpPr>
          <p:cNvPr id="541" name="CustomShape 9"/>
          <p:cNvSpPr/>
          <p:nvPr/>
        </p:nvSpPr>
        <p:spPr>
          <a:xfrm>
            <a:off x="4853160" y="6218640"/>
            <a:ext cx="588240" cy="3031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i="1" lang="en-US" sz="1400" spc="-1" strike="noStrike">
                <a:solidFill>
                  <a:srgbClr val="000000"/>
                </a:solidFill>
                <a:latin typeface="Arial"/>
                <a:ea typeface="ＭＳ Ｐゴシック"/>
              </a:rPr>
              <a:t>t</a:t>
            </a:r>
            <a:r>
              <a:rPr b="0" i="1" lang="en-US" sz="500" spc="-1" strike="noStrike">
                <a:solidFill>
                  <a:srgbClr val="000000"/>
                </a:solidFill>
                <a:latin typeface="Arial"/>
                <a:ea typeface="ＭＳ Ｐゴシック"/>
              </a:rPr>
              <a:t> </a:t>
            </a:r>
            <a:r>
              <a:rPr b="0" lang="en-US" sz="1400" spc="-1" strike="noStrike">
                <a:solidFill>
                  <a:srgbClr val="000000"/>
                </a:solidFill>
                <a:latin typeface="Arial"/>
                <a:ea typeface="ＭＳ Ｐゴシック"/>
              </a:rPr>
              <a:t>=TR</a:t>
            </a:r>
            <a:endParaRPr b="0" lang="en-US" sz="1400" spc="-1" strike="noStrike">
              <a:latin typeface="Arial"/>
            </a:endParaRPr>
          </a:p>
        </p:txBody>
      </p:sp>
      <p:sp>
        <p:nvSpPr>
          <p:cNvPr id="542" name="CustomShape 10"/>
          <p:cNvSpPr/>
          <p:nvPr/>
        </p:nvSpPr>
        <p:spPr>
          <a:xfrm>
            <a:off x="5481720" y="6218640"/>
            <a:ext cx="883800" cy="3031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i="1" lang="en-US" sz="1400" spc="-1" strike="noStrike">
                <a:solidFill>
                  <a:srgbClr val="000000"/>
                </a:solidFill>
                <a:latin typeface="Arial"/>
                <a:ea typeface="ＭＳ Ｐゴシック"/>
              </a:rPr>
              <a:t>t</a:t>
            </a:r>
            <a:r>
              <a:rPr b="0" i="1" lang="en-US" sz="500" spc="-1" strike="noStrike">
                <a:solidFill>
                  <a:srgbClr val="000000"/>
                </a:solidFill>
                <a:latin typeface="Arial"/>
                <a:ea typeface="ＭＳ Ｐゴシック"/>
              </a:rPr>
              <a:t> </a:t>
            </a:r>
            <a:r>
              <a:rPr b="0" lang="en-US" sz="1400" spc="-1" strike="noStrike">
                <a:solidFill>
                  <a:srgbClr val="000000"/>
                </a:solidFill>
                <a:latin typeface="Arial"/>
                <a:ea typeface="ＭＳ Ｐゴシック"/>
              </a:rPr>
              <a:t>=</a:t>
            </a:r>
            <a:r>
              <a:rPr b="0" i="1" lang="en-US" sz="500" spc="-1" strike="noStrike">
                <a:solidFill>
                  <a:srgbClr val="000000"/>
                </a:solidFill>
                <a:latin typeface="Arial"/>
                <a:ea typeface="ＭＳ Ｐゴシック"/>
              </a:rPr>
              <a:t> </a:t>
            </a:r>
            <a:r>
              <a:rPr b="0" lang="en-US" sz="1400" spc="-1" strike="noStrike">
                <a:solidFill>
                  <a:srgbClr val="000000"/>
                </a:solidFill>
                <a:latin typeface="Arial"/>
                <a:ea typeface="ＭＳ Ｐゴシック"/>
              </a:rPr>
              <a:t>2</a:t>
            </a:r>
            <a:r>
              <a:rPr b="0" lang="en-US" sz="1400" spc="-1" strike="noStrike">
                <a:solidFill>
                  <a:srgbClr val="000000"/>
                </a:solidFill>
                <a:latin typeface="Wingdings"/>
                <a:ea typeface="Wingdings"/>
              </a:rPr>
              <a:t></a:t>
            </a:r>
            <a:r>
              <a:rPr b="0" lang="en-US" sz="1400" spc="-1" strike="noStrike">
                <a:solidFill>
                  <a:srgbClr val="000000"/>
                </a:solidFill>
                <a:latin typeface="Arial"/>
                <a:ea typeface="ＭＳ Ｐゴシック"/>
              </a:rPr>
              <a:t>TR</a:t>
            </a:r>
            <a:endParaRPr b="0" lang="en-US" sz="1400" spc="-1" strike="noStrike">
              <a:latin typeface="Arial"/>
            </a:endParaRPr>
          </a:p>
        </p:txBody>
      </p:sp>
      <p:sp>
        <p:nvSpPr>
          <p:cNvPr id="543" name="CustomShape 11"/>
          <p:cNvSpPr/>
          <p:nvPr/>
        </p:nvSpPr>
        <p:spPr>
          <a:xfrm>
            <a:off x="6164280" y="6218640"/>
            <a:ext cx="883800" cy="3031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i="1" lang="en-US" sz="1400" spc="-1" strike="noStrike">
                <a:solidFill>
                  <a:srgbClr val="000000"/>
                </a:solidFill>
                <a:latin typeface="Arial"/>
                <a:ea typeface="ＭＳ Ｐゴシック"/>
              </a:rPr>
              <a:t>t</a:t>
            </a:r>
            <a:r>
              <a:rPr b="0" i="1" lang="en-US" sz="500" spc="-1" strike="noStrike">
                <a:solidFill>
                  <a:srgbClr val="000000"/>
                </a:solidFill>
                <a:latin typeface="Arial"/>
                <a:ea typeface="ＭＳ Ｐゴシック"/>
              </a:rPr>
              <a:t> </a:t>
            </a:r>
            <a:r>
              <a:rPr b="0" lang="en-US" sz="1400" spc="-1" strike="noStrike">
                <a:solidFill>
                  <a:srgbClr val="000000"/>
                </a:solidFill>
                <a:latin typeface="Arial"/>
                <a:ea typeface="ＭＳ Ｐゴシック"/>
              </a:rPr>
              <a:t>=</a:t>
            </a:r>
            <a:r>
              <a:rPr b="0" i="1" lang="en-US" sz="500" spc="-1" strike="noStrike">
                <a:solidFill>
                  <a:srgbClr val="000000"/>
                </a:solidFill>
                <a:latin typeface="Arial"/>
                <a:ea typeface="ＭＳ Ｐゴシック"/>
              </a:rPr>
              <a:t> </a:t>
            </a:r>
            <a:r>
              <a:rPr b="0" lang="en-US" sz="1400" spc="-1" strike="noStrike">
                <a:solidFill>
                  <a:srgbClr val="000000"/>
                </a:solidFill>
                <a:latin typeface="Arial"/>
                <a:ea typeface="ＭＳ Ｐゴシック"/>
              </a:rPr>
              <a:t>3</a:t>
            </a:r>
            <a:r>
              <a:rPr b="0" lang="en-US" sz="1400" spc="-1" strike="noStrike">
                <a:solidFill>
                  <a:srgbClr val="000000"/>
                </a:solidFill>
                <a:latin typeface="Wingdings"/>
                <a:ea typeface="Wingdings"/>
              </a:rPr>
              <a:t></a:t>
            </a:r>
            <a:r>
              <a:rPr b="0" lang="en-US" sz="1400" spc="-1" strike="noStrike">
                <a:solidFill>
                  <a:srgbClr val="000000"/>
                </a:solidFill>
                <a:latin typeface="Arial"/>
                <a:ea typeface="ＭＳ Ｐゴシック"/>
              </a:rPr>
              <a:t>TR</a:t>
            </a:r>
            <a:endParaRPr b="0" lang="en-US" sz="1400" spc="-1" strike="noStrike">
              <a:latin typeface="Arial"/>
            </a:endParaRPr>
          </a:p>
        </p:txBody>
      </p:sp>
      <p:sp>
        <p:nvSpPr>
          <p:cNvPr id="544" name="CustomShape 12"/>
          <p:cNvSpPr/>
          <p:nvPr/>
        </p:nvSpPr>
        <p:spPr>
          <a:xfrm>
            <a:off x="6846840" y="6218640"/>
            <a:ext cx="883800" cy="3031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i="1" lang="en-US" sz="1400" spc="-1" strike="noStrike">
                <a:solidFill>
                  <a:srgbClr val="000000"/>
                </a:solidFill>
                <a:latin typeface="Arial"/>
                <a:ea typeface="ＭＳ Ｐゴシック"/>
              </a:rPr>
              <a:t>t</a:t>
            </a:r>
            <a:r>
              <a:rPr b="0" i="1" lang="en-US" sz="500" spc="-1" strike="noStrike">
                <a:solidFill>
                  <a:srgbClr val="000000"/>
                </a:solidFill>
                <a:latin typeface="Arial"/>
                <a:ea typeface="ＭＳ Ｐゴシック"/>
              </a:rPr>
              <a:t> </a:t>
            </a:r>
            <a:r>
              <a:rPr b="0" lang="en-US" sz="1400" spc="-1" strike="noStrike">
                <a:solidFill>
                  <a:srgbClr val="000000"/>
                </a:solidFill>
                <a:latin typeface="Arial"/>
                <a:ea typeface="ＭＳ Ｐゴシック"/>
              </a:rPr>
              <a:t>=</a:t>
            </a:r>
            <a:r>
              <a:rPr b="0" i="1" lang="en-US" sz="500" spc="-1" strike="noStrike">
                <a:solidFill>
                  <a:srgbClr val="000000"/>
                </a:solidFill>
                <a:latin typeface="Arial"/>
                <a:ea typeface="ＭＳ Ｐゴシック"/>
              </a:rPr>
              <a:t> </a:t>
            </a:r>
            <a:r>
              <a:rPr b="0" lang="en-US" sz="1400" spc="-1" strike="noStrike">
                <a:solidFill>
                  <a:srgbClr val="000000"/>
                </a:solidFill>
                <a:latin typeface="Arial"/>
                <a:ea typeface="ＭＳ Ｐゴシック"/>
              </a:rPr>
              <a:t>4</a:t>
            </a:r>
            <a:r>
              <a:rPr b="0" lang="en-US" sz="1400" spc="-1" strike="noStrike">
                <a:solidFill>
                  <a:srgbClr val="000000"/>
                </a:solidFill>
                <a:latin typeface="Wingdings"/>
                <a:ea typeface="Wingdings"/>
              </a:rPr>
              <a:t></a:t>
            </a:r>
            <a:r>
              <a:rPr b="0" lang="en-US" sz="1400" spc="-1" strike="noStrike">
                <a:solidFill>
                  <a:srgbClr val="000000"/>
                </a:solidFill>
                <a:latin typeface="Arial"/>
                <a:ea typeface="ＭＳ Ｐゴシック"/>
              </a:rPr>
              <a:t>TR</a:t>
            </a:r>
            <a:endParaRPr b="0" lang="en-US" sz="1400" spc="-1" strike="noStrike">
              <a:latin typeface="Arial"/>
            </a:endParaRPr>
          </a:p>
        </p:txBody>
      </p:sp>
      <p:sp>
        <p:nvSpPr>
          <p:cNvPr id="545" name="CustomShape 13"/>
          <p:cNvSpPr/>
          <p:nvPr/>
        </p:nvSpPr>
        <p:spPr>
          <a:xfrm>
            <a:off x="7521840" y="6218640"/>
            <a:ext cx="883800" cy="3031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i="1" lang="en-US" sz="1400" spc="-1" strike="noStrike">
                <a:solidFill>
                  <a:srgbClr val="000000"/>
                </a:solidFill>
                <a:latin typeface="Arial"/>
                <a:ea typeface="ＭＳ Ｐゴシック"/>
              </a:rPr>
              <a:t>t</a:t>
            </a:r>
            <a:r>
              <a:rPr b="0" i="1" lang="en-US" sz="500" spc="-1" strike="noStrike">
                <a:solidFill>
                  <a:srgbClr val="000000"/>
                </a:solidFill>
                <a:latin typeface="Arial"/>
                <a:ea typeface="ＭＳ Ｐゴシック"/>
              </a:rPr>
              <a:t> </a:t>
            </a:r>
            <a:r>
              <a:rPr b="0" lang="en-US" sz="1400" spc="-1" strike="noStrike">
                <a:solidFill>
                  <a:srgbClr val="000000"/>
                </a:solidFill>
                <a:latin typeface="Arial"/>
                <a:ea typeface="ＭＳ Ｐゴシック"/>
              </a:rPr>
              <a:t>=</a:t>
            </a:r>
            <a:r>
              <a:rPr b="0" i="1" lang="en-US" sz="500" spc="-1" strike="noStrike">
                <a:solidFill>
                  <a:srgbClr val="000000"/>
                </a:solidFill>
                <a:latin typeface="Arial"/>
                <a:ea typeface="ＭＳ Ｐゴシック"/>
              </a:rPr>
              <a:t> </a:t>
            </a:r>
            <a:r>
              <a:rPr b="0" lang="en-US" sz="1400" spc="-1" strike="noStrike">
                <a:solidFill>
                  <a:srgbClr val="000000"/>
                </a:solidFill>
                <a:latin typeface="Arial"/>
                <a:ea typeface="ＭＳ Ｐゴシック"/>
              </a:rPr>
              <a:t>5</a:t>
            </a:r>
            <a:r>
              <a:rPr b="0" lang="en-US" sz="1400" spc="-1" strike="noStrike">
                <a:solidFill>
                  <a:srgbClr val="000000"/>
                </a:solidFill>
                <a:latin typeface="Wingdings"/>
                <a:ea typeface="Wingdings"/>
              </a:rPr>
              <a:t></a:t>
            </a:r>
            <a:r>
              <a:rPr b="0" lang="en-US" sz="1400" spc="-1" strike="noStrike">
                <a:solidFill>
                  <a:srgbClr val="000000"/>
                </a:solidFill>
                <a:latin typeface="Arial"/>
                <a:ea typeface="ＭＳ Ｐゴシック"/>
              </a:rPr>
              <a:t>TR</a:t>
            </a:r>
            <a:endParaRPr b="0" lang="en-US" sz="1400" spc="-1" strike="noStrike">
              <a:latin typeface="Arial"/>
            </a:endParaRPr>
          </a:p>
        </p:txBody>
      </p:sp>
      <p:sp>
        <p:nvSpPr>
          <p:cNvPr id="546" name="Line 14"/>
          <p:cNvSpPr/>
          <p:nvPr/>
        </p:nvSpPr>
        <p:spPr>
          <a:xfrm>
            <a:off x="6437160" y="3894120"/>
            <a:ext cx="1347840" cy="2264040"/>
          </a:xfrm>
          <a:prstGeom prst="line">
            <a:avLst/>
          </a:prstGeom>
          <a:ln w="76320">
            <a:solidFill>
              <a:srgbClr val="ff011c"/>
            </a:solidFill>
            <a:round/>
          </a:ln>
        </p:spPr>
        <p:style>
          <a:lnRef idx="0"/>
          <a:fillRef idx="0"/>
          <a:effectRef idx="0"/>
          <a:fontRef idx="minor"/>
        </p:style>
      </p:sp>
      <p:sp>
        <p:nvSpPr>
          <p:cNvPr id="547" name="Line 15"/>
          <p:cNvSpPr/>
          <p:nvPr/>
        </p:nvSpPr>
        <p:spPr>
          <a:xfrm flipH="1">
            <a:off x="5065560" y="3888000"/>
            <a:ext cx="1379520" cy="2268360"/>
          </a:xfrm>
          <a:prstGeom prst="line">
            <a:avLst/>
          </a:prstGeom>
          <a:ln w="76320">
            <a:solidFill>
              <a:srgbClr val="ff011c"/>
            </a:solidFill>
            <a:round/>
          </a:ln>
        </p:spPr>
        <p:style>
          <a:lnRef idx="0"/>
          <a:fillRef idx="0"/>
          <a:effectRef idx="0"/>
          <a:fontRef idx="minor"/>
        </p:style>
      </p:sp>
      <p:sp>
        <p:nvSpPr>
          <p:cNvPr id="548" name="Line 16"/>
          <p:cNvSpPr/>
          <p:nvPr/>
        </p:nvSpPr>
        <p:spPr>
          <a:xfrm>
            <a:off x="7785000" y="6169320"/>
            <a:ext cx="376200" cy="0"/>
          </a:xfrm>
          <a:prstGeom prst="line">
            <a:avLst/>
          </a:prstGeom>
          <a:ln w="76320">
            <a:solidFill>
              <a:srgbClr val="ff011c"/>
            </a:solidFill>
            <a:round/>
          </a:ln>
        </p:spPr>
        <p:style>
          <a:lnRef idx="0"/>
          <a:fillRef idx="0"/>
          <a:effectRef idx="0"/>
          <a:fontRef idx="minor"/>
        </p:style>
      </p:sp>
      <p:sp>
        <p:nvSpPr>
          <p:cNvPr id="549" name="CustomShape 17"/>
          <p:cNvSpPr/>
          <p:nvPr/>
        </p:nvSpPr>
        <p:spPr>
          <a:xfrm>
            <a:off x="891000" y="6123600"/>
            <a:ext cx="2484000" cy="577080"/>
          </a:xfrm>
          <a:prstGeom prst="rect">
            <a:avLst/>
          </a:prstGeom>
          <a:noFill/>
          <a:ln w="6480">
            <a:solidFill>
              <a:srgbClr val="000000"/>
            </a:solidFill>
            <a:miter/>
          </a:ln>
        </p:spPr>
        <p:style>
          <a:lnRef idx="0"/>
          <a:fillRef idx="0"/>
          <a:effectRef idx="0"/>
          <a:fontRef idx="minor"/>
        </p:style>
        <p:txBody>
          <a:bodyPr wrap="none" lIns="90000" rIns="90000" tIns="45000" bIns="45000" anchor="ctr">
            <a:spAutoFit/>
          </a:bodyPr>
          <a:p>
            <a:pPr algn="ctr">
              <a:lnSpc>
                <a:spcPct val="100000"/>
              </a:lnSpc>
            </a:pPr>
            <a:r>
              <a:rPr b="0" lang="en-US" sz="1600" spc="-1" strike="noStrike">
                <a:solidFill>
                  <a:srgbClr val="000000"/>
                </a:solidFill>
                <a:latin typeface="Arial"/>
                <a:ea typeface="ＭＳ Ｐゴシック"/>
              </a:rPr>
              <a:t>Cubic splines (CSPLIN)</a:t>
            </a:r>
            <a:endParaRPr b="0" lang="en-US" sz="1600" spc="-1" strike="noStrike">
              <a:latin typeface="Arial"/>
            </a:endParaRPr>
          </a:p>
          <a:p>
            <a:pPr algn="ctr">
              <a:lnSpc>
                <a:spcPct val="100000"/>
              </a:lnSpc>
            </a:pPr>
            <a:r>
              <a:rPr b="0" lang="en-US" sz="1600" spc="-1" strike="noStrike">
                <a:solidFill>
                  <a:srgbClr val="000000"/>
                </a:solidFill>
                <a:latin typeface="Arial"/>
                <a:ea typeface="ＭＳ Ｐゴシック"/>
              </a:rPr>
              <a:t>are also available in AFNI</a:t>
            </a:r>
            <a:endParaRPr b="0" lang="en-US" sz="1600" spc="-1" strike="noStrike">
              <a:latin typeface="Arial"/>
            </a:endParaRPr>
          </a:p>
        </p:txBody>
      </p:sp>
      <p:sp>
        <p:nvSpPr>
          <p:cNvPr id="550" name="CustomShape 18"/>
          <p:cNvSpPr/>
          <p:nvPr/>
        </p:nvSpPr>
        <p:spPr>
          <a:xfrm>
            <a:off x="826920" y="5208120"/>
            <a:ext cx="2612520" cy="820440"/>
          </a:xfrm>
          <a:prstGeom prst="rect">
            <a:avLst/>
          </a:prstGeom>
          <a:noFill/>
          <a:ln w="6480">
            <a:solidFill>
              <a:srgbClr val="0000ff"/>
            </a:solidFill>
            <a:miter/>
          </a:ln>
        </p:spPr>
        <p:style>
          <a:lnRef idx="0"/>
          <a:fillRef idx="0"/>
          <a:effectRef idx="0"/>
          <a:fontRef idx="minor"/>
        </p:style>
        <p:txBody>
          <a:bodyPr lIns="90000" rIns="90000" tIns="45000" bIns="45000" anchor="ctr">
            <a:spAutoFit/>
          </a:bodyPr>
          <a:p>
            <a:pPr algn="ctr">
              <a:lnSpc>
                <a:spcPct val="100000"/>
              </a:lnSpc>
            </a:pPr>
            <a:r>
              <a:rPr b="0" lang="en-US" sz="1600" spc="-1" strike="noStrike">
                <a:solidFill>
                  <a:srgbClr val="0000ff"/>
                </a:solidFill>
                <a:latin typeface="Arial"/>
                <a:ea typeface="ＭＳ Ｐゴシック"/>
              </a:rPr>
              <a:t>Formula for standardized TENT centered at </a:t>
            </a:r>
            <a:r>
              <a:rPr b="0" i="1" lang="en-US" sz="1600" spc="-1" strike="noStrike">
                <a:solidFill>
                  <a:srgbClr val="0000ff"/>
                </a:solidFill>
                <a:latin typeface="Arial"/>
                <a:ea typeface="ＭＳ Ｐゴシック"/>
              </a:rPr>
              <a:t>x</a:t>
            </a:r>
            <a:r>
              <a:rPr b="0" lang="en-US" sz="1600" spc="-1" strike="noStrike">
                <a:solidFill>
                  <a:srgbClr val="0000ff"/>
                </a:solidFill>
                <a:latin typeface="Arial"/>
                <a:ea typeface="ＭＳ Ｐゴシック"/>
              </a:rPr>
              <a:t>=0, width=±1</a:t>
            </a:r>
            <a:endParaRPr b="0" lang="en-US" sz="1600" spc="-1" strike="noStrike">
              <a:latin typeface="Arial"/>
            </a:endParaRPr>
          </a:p>
        </p:txBody>
      </p:sp>
      <p:sp>
        <p:nvSpPr>
          <p:cNvPr id="551" name="Line 19"/>
          <p:cNvSpPr/>
          <p:nvPr/>
        </p:nvSpPr>
        <p:spPr>
          <a:xfrm>
            <a:off x="6437160" y="3935520"/>
            <a:ext cx="0" cy="2238480"/>
          </a:xfrm>
          <a:prstGeom prst="line">
            <a:avLst/>
          </a:prstGeom>
          <a:ln w="38160">
            <a:solidFill>
              <a:srgbClr val="008000"/>
            </a:solidFill>
            <a:prstDash val="sysDash"/>
            <a:round/>
            <a:headEnd len="lg" type="stealth" w="sm"/>
          </a:ln>
        </p:spPr>
        <p:style>
          <a:lnRef idx="2">
            <a:schemeClr val="dk1"/>
          </a:lnRef>
          <a:fillRef idx="0">
            <a:schemeClr val="dk1"/>
          </a:fillRef>
          <a:effectRef idx="1">
            <a:schemeClr val="dk1"/>
          </a:effectRef>
          <a:fontRef idx="minor"/>
        </p:style>
      </p:sp>
      <p:sp>
        <p:nvSpPr>
          <p:cNvPr id="552" name="CustomShape 20"/>
          <p:cNvSpPr/>
          <p:nvPr/>
        </p:nvSpPr>
        <p:spPr>
          <a:xfrm>
            <a:off x="3772440" y="3423240"/>
            <a:ext cx="2535840" cy="639000"/>
          </a:xfrm>
          <a:prstGeom prst="rect">
            <a:avLst/>
          </a:prstGeom>
          <a:noFill/>
          <a:ln w="6480">
            <a:solidFill>
              <a:srgbClr val="ff0000"/>
            </a:solidFill>
            <a:miter/>
          </a:ln>
        </p:spPr>
        <p:style>
          <a:lnRef idx="0"/>
          <a:fillRef idx="0"/>
          <a:effectRef idx="0"/>
          <a:fontRef idx="minor"/>
        </p:style>
        <p:txBody>
          <a:bodyPr wrap="none" lIns="90000" rIns="90000" tIns="45000" bIns="45000" anchor="ctr">
            <a:spAutoFit/>
          </a:bodyPr>
          <a:p>
            <a:pPr algn="ctr">
              <a:lnSpc>
                <a:spcPct val="100000"/>
              </a:lnSpc>
            </a:pPr>
            <a:r>
              <a:rPr b="1" lang="en-US" sz="1800" spc="-1" strike="noStrike">
                <a:solidFill>
                  <a:srgbClr val="ff0000"/>
                </a:solidFill>
                <a:latin typeface="Arial"/>
                <a:ea typeface="ＭＳ Ｐゴシック"/>
              </a:rPr>
              <a:t>TENT with unit height</a:t>
            </a:r>
            <a:endParaRPr b="0" lang="en-US" sz="1800" spc="-1" strike="noStrike">
              <a:latin typeface="Arial"/>
            </a:endParaRPr>
          </a:p>
          <a:p>
            <a:pPr algn="ctr">
              <a:lnSpc>
                <a:spcPct val="100000"/>
              </a:lnSpc>
            </a:pPr>
            <a:r>
              <a:rPr b="1" lang="en-US" sz="1800" spc="-1" strike="noStrike">
                <a:solidFill>
                  <a:srgbClr val="ff0000"/>
                </a:solidFill>
                <a:latin typeface="Arial"/>
                <a:ea typeface="ＭＳ Ｐゴシック"/>
              </a:rPr>
              <a:t>at location 3</a:t>
            </a:r>
            <a:r>
              <a:rPr b="1" lang="en-US" sz="1800" spc="-1" strike="noStrike">
                <a:solidFill>
                  <a:srgbClr val="ff0000"/>
                </a:solidFill>
                <a:latin typeface="Wingdings"/>
                <a:ea typeface="Wingdings"/>
              </a:rPr>
              <a:t></a:t>
            </a:r>
            <a:r>
              <a:rPr b="1" lang="en-US" sz="1800" spc="-1" strike="noStrike">
                <a:solidFill>
                  <a:srgbClr val="ff0000"/>
                </a:solidFill>
                <a:latin typeface="Arial"/>
                <a:ea typeface="ＭＳ Ｐゴシック"/>
              </a:rPr>
              <a:t>TR</a:t>
            </a:r>
            <a:endParaRPr b="0" lang="en-US" sz="1800" spc="-1" strike="noStrike">
              <a:latin typeface="Arial"/>
            </a:endParaRPr>
          </a:p>
        </p:txBody>
      </p:sp>
      <p:sp>
        <p:nvSpPr>
          <p:cNvPr id="553" name="Line 21"/>
          <p:cNvSpPr/>
          <p:nvPr/>
        </p:nvSpPr>
        <p:spPr>
          <a:xfrm>
            <a:off x="5065560" y="4066200"/>
            <a:ext cx="1371600" cy="1163160"/>
          </a:xfrm>
          <a:prstGeom prst="line">
            <a:avLst/>
          </a:prstGeom>
          <a:ln w="38160">
            <a:solidFill>
              <a:srgbClr val="ff0000"/>
            </a:solidFill>
            <a:prstDash val="sysDash"/>
            <a:round/>
            <a:tailEnd len="med" type="stealth" w="med"/>
          </a:ln>
        </p:spPr>
        <p:style>
          <a:lnRef idx="0"/>
          <a:fillRef idx="0"/>
          <a:effectRef idx="0"/>
          <a:fontRef idx="minor"/>
        </p:style>
      </p:sp>
      <p:sp>
        <p:nvSpPr>
          <p:cNvPr id="554" name="Line 22"/>
          <p:cNvSpPr/>
          <p:nvPr/>
        </p:nvSpPr>
        <p:spPr>
          <a:xfrm flipH="1">
            <a:off x="7440120" y="4658040"/>
            <a:ext cx="120960" cy="902160"/>
          </a:xfrm>
          <a:prstGeom prst="line">
            <a:avLst/>
          </a:prstGeom>
          <a:ln w="28440">
            <a:solidFill>
              <a:srgbClr val="ff0000"/>
            </a:solidFill>
            <a:round/>
            <a:tailEnd len="med" type="stealth" w="med"/>
          </a:ln>
        </p:spPr>
        <p:style>
          <a:lnRef idx="0"/>
          <a:fillRef idx="0"/>
          <a:effectRef idx="0"/>
          <a:fontRef idx="minor"/>
        </p:style>
      </p:sp>
      <p:sp>
        <p:nvSpPr>
          <p:cNvPr id="555" name="CustomShape 23"/>
          <p:cNvSpPr/>
          <p:nvPr/>
        </p:nvSpPr>
        <p:spPr>
          <a:xfrm>
            <a:off x="6553080" y="6356520"/>
            <a:ext cx="2133000" cy="36432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750FF898-85D4-4234-AD4E-D21D19F6B5BF}" type="slidenum">
              <a:rPr b="0" lang="en-US" sz="1200" spc="-1" strike="noStrike">
                <a:solidFill>
                  <a:srgbClr val="8b8b8b"/>
                </a:solidFill>
                <a:latin typeface="Calibri"/>
              </a:rPr>
              <a:t>37</a:t>
            </a:fld>
            <a:endParaRPr b="0" lang="en-US" sz="1200" spc="-1" strike="noStrike">
              <a:latin typeface="Arial"/>
            </a:endParaRPr>
          </a:p>
        </p:txBody>
      </p:sp>
      <p:pic>
        <p:nvPicPr>
          <p:cNvPr id="556" name="" descr=""/>
          <p:cNvPicPr/>
          <p:nvPr/>
        </p:nvPicPr>
        <p:blipFill>
          <a:blip r:embed="rId1"/>
          <a:stretch/>
        </p:blipFill>
        <p:spPr>
          <a:xfrm>
            <a:off x="228600" y="4140360"/>
            <a:ext cx="3809520" cy="964800"/>
          </a:xfrm>
          <a:prstGeom prst="rect">
            <a:avLst/>
          </a:prstGeom>
          <a:ln>
            <a:noFill/>
          </a:ln>
        </p:spPr>
      </p:pic>
      <p:pic>
        <p:nvPicPr>
          <p:cNvPr id="557" name="" descr=""/>
          <p:cNvPicPr/>
          <p:nvPr/>
        </p:nvPicPr>
        <p:blipFill>
          <a:blip r:embed="rId2"/>
          <a:stretch/>
        </p:blipFill>
        <p:spPr>
          <a:xfrm>
            <a:off x="6997680" y="3924360"/>
            <a:ext cx="1396800" cy="711000"/>
          </a:xfrm>
          <a:prstGeom prst="rect">
            <a:avLst/>
          </a:prstGeom>
          <a:ln>
            <a:noFill/>
          </a:ln>
        </p:spPr>
      </p:pic>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8" name="CustomShape 1"/>
          <p:cNvSpPr/>
          <p:nvPr/>
        </p:nvSpPr>
        <p:spPr>
          <a:xfrm>
            <a:off x="685800" y="119160"/>
            <a:ext cx="7771680" cy="597600"/>
          </a:xfrm>
          <a:prstGeom prst="rect">
            <a:avLst/>
          </a:prstGeom>
          <a:noFill/>
          <a:ln>
            <a:noFill/>
          </a:ln>
        </p:spPr>
        <p:style>
          <a:lnRef idx="0"/>
          <a:fillRef idx="0"/>
          <a:effectRef idx="0"/>
          <a:fontRef idx="minor"/>
        </p:style>
        <p:txBody>
          <a:bodyPr lIns="90000" rIns="90000" tIns="45000" bIns="45000" anchor="ctr">
            <a:normAutofit fontScale="37000"/>
          </a:bodyPr>
          <a:p>
            <a:pPr algn="ctr">
              <a:lnSpc>
                <a:spcPct val="100000"/>
              </a:lnSpc>
            </a:pPr>
            <a:r>
              <a:rPr b="0" lang="en-US" sz="4000" spc="-1" strike="noStrike">
                <a:solidFill>
                  <a:srgbClr val="000000"/>
                </a:solidFill>
                <a:latin typeface="Palatino"/>
                <a:ea typeface="ＭＳ Ｐゴシック"/>
              </a:rPr>
              <a:t>Σ </a:t>
            </a:r>
            <a:r>
              <a:rPr b="0" lang="en-US" sz="3600" spc="-1" strike="noStrike">
                <a:solidFill>
                  <a:srgbClr val="000000"/>
                </a:solidFill>
                <a:latin typeface="Palatino"/>
                <a:ea typeface="ＭＳ Ｐゴシック"/>
              </a:rPr>
              <a:t>Tent Functions = Linear Interpolation</a:t>
            </a:r>
            <a:endParaRPr b="0" lang="en-US" sz="3600" spc="-1" strike="noStrike">
              <a:latin typeface="Arial"/>
            </a:endParaRPr>
          </a:p>
        </p:txBody>
      </p:sp>
      <p:sp>
        <p:nvSpPr>
          <p:cNvPr id="559" name="CustomShape 2"/>
          <p:cNvSpPr/>
          <p:nvPr/>
        </p:nvSpPr>
        <p:spPr>
          <a:xfrm>
            <a:off x="146160" y="711360"/>
            <a:ext cx="8949600" cy="6145920"/>
          </a:xfrm>
          <a:prstGeom prst="rect">
            <a:avLst/>
          </a:prstGeom>
          <a:noFill/>
          <a:ln>
            <a:noFill/>
          </a:ln>
        </p:spPr>
        <p:style>
          <a:lnRef idx="0"/>
          <a:fillRef idx="0"/>
          <a:effectRef idx="0"/>
          <a:fontRef idx="minor"/>
        </p:style>
        <p:txBody>
          <a:bodyPr lIns="90000" rIns="90000" tIns="45000" bIns="45000">
            <a:normAutofit/>
          </a:bodyPr>
          <a:p>
            <a:pPr marL="343080" indent="-342360">
              <a:lnSpc>
                <a:spcPct val="90000"/>
              </a:lnSpc>
              <a:spcBef>
                <a:spcPts val="400"/>
              </a:spcBef>
              <a:buClr>
                <a:srgbClr val="000000"/>
              </a:buClr>
              <a:buFont typeface="Arial"/>
              <a:buChar char="•"/>
            </a:pPr>
            <a:r>
              <a:rPr b="0" lang="en-US" sz="2000" spc="-1" strike="noStrike">
                <a:solidFill>
                  <a:srgbClr val="000000"/>
                </a:solidFill>
                <a:latin typeface="Palatino"/>
                <a:ea typeface="ＭＳ Ｐゴシック"/>
              </a:rPr>
              <a:t>5 equally-spaced TENT functions = linear interpolation between “knots” with </a:t>
            </a:r>
            <a:r>
              <a:rPr b="0" lang="en-US" sz="2000" spc="-1" strike="noStrike">
                <a:solidFill>
                  <a:srgbClr val="008000"/>
                </a:solidFill>
                <a:latin typeface="Palatino"/>
                <a:ea typeface="ＭＳ Ｐゴシック"/>
              </a:rPr>
              <a:t>TENTzero(</a:t>
            </a:r>
            <a:r>
              <a:rPr b="0" i="1" lang="en-US" sz="2000" spc="-1" strike="noStrike">
                <a:solidFill>
                  <a:srgbClr val="008000"/>
                </a:solidFill>
                <a:latin typeface="Palatino"/>
                <a:ea typeface="ＭＳ Ｐゴシック"/>
              </a:rPr>
              <a:t>b</a:t>
            </a:r>
            <a:r>
              <a:rPr b="0" lang="en-US" sz="2000" spc="-1" strike="noStrike">
                <a:solidFill>
                  <a:srgbClr val="008000"/>
                </a:solidFill>
                <a:latin typeface="Palatino"/>
                <a:ea typeface="ＭＳ Ｐゴシック"/>
              </a:rPr>
              <a:t>,</a:t>
            </a:r>
            <a:r>
              <a:rPr b="0" i="1" lang="en-US" sz="2000" spc="-1" strike="noStrike">
                <a:solidFill>
                  <a:srgbClr val="008000"/>
                </a:solidFill>
                <a:latin typeface="Palatino"/>
                <a:ea typeface="ＭＳ Ｐゴシック"/>
              </a:rPr>
              <a:t>c</a:t>
            </a:r>
            <a:r>
              <a:rPr b="0" lang="en-US" sz="2000" spc="-1" strike="noStrike">
                <a:solidFill>
                  <a:srgbClr val="008000"/>
                </a:solidFill>
                <a:latin typeface="Palatino"/>
                <a:ea typeface="ＭＳ Ｐゴシック"/>
              </a:rPr>
              <a:t>,</a:t>
            </a:r>
            <a:r>
              <a:rPr b="0" i="1" lang="en-US" sz="2000" spc="-1" strike="noStrike">
                <a:solidFill>
                  <a:srgbClr val="008000"/>
                </a:solidFill>
                <a:latin typeface="Palatino"/>
                <a:ea typeface="ＭＳ Ｐゴシック"/>
              </a:rPr>
              <a:t>n</a:t>
            </a:r>
            <a:r>
              <a:rPr b="0" lang="en-US" sz="2000" spc="-1" strike="noStrike">
                <a:solidFill>
                  <a:srgbClr val="008000"/>
                </a:solidFill>
                <a:latin typeface="Palatino"/>
                <a:ea typeface="ＭＳ Ｐゴシック"/>
              </a:rPr>
              <a:t>)</a:t>
            </a:r>
            <a:r>
              <a:rPr b="0" lang="en-US" sz="2000" spc="-1" strike="noStrike">
                <a:solidFill>
                  <a:srgbClr val="000000"/>
                </a:solidFill>
                <a:latin typeface="Palatino"/>
                <a:ea typeface="ＭＳ Ｐゴシック"/>
              </a:rPr>
              <a:t> = </a:t>
            </a:r>
            <a:r>
              <a:rPr b="0" lang="en-US" sz="2000" spc="-1" strike="noStrike">
                <a:solidFill>
                  <a:srgbClr val="0000ff"/>
                </a:solidFill>
                <a:latin typeface="Palatino"/>
                <a:ea typeface="ＭＳ Ｐゴシック"/>
              </a:rPr>
              <a:t>TENTzero(0,12,7) </a:t>
            </a:r>
            <a:endParaRPr b="0" lang="en-US" sz="2000" spc="-1" strike="noStrike">
              <a:latin typeface="Arial"/>
            </a:endParaRPr>
          </a:p>
          <a:p>
            <a:pPr>
              <a:lnSpc>
                <a:spcPct val="90000"/>
              </a:lnSpc>
              <a:spcBef>
                <a:spcPts val="400"/>
              </a:spcBef>
            </a:pPr>
            <a:endParaRPr b="0" lang="en-US" sz="2000" spc="-1" strike="noStrike">
              <a:latin typeface="Arial"/>
            </a:endParaRPr>
          </a:p>
          <a:p>
            <a:pPr>
              <a:lnSpc>
                <a:spcPct val="90000"/>
              </a:lnSpc>
              <a:spcBef>
                <a:spcPts val="400"/>
              </a:spcBef>
            </a:pPr>
            <a:endParaRPr b="0" lang="en-US" sz="2000" spc="-1" strike="noStrike">
              <a:latin typeface="Arial"/>
            </a:endParaRPr>
          </a:p>
          <a:p>
            <a:pPr>
              <a:lnSpc>
                <a:spcPct val="90000"/>
              </a:lnSpc>
              <a:spcBef>
                <a:spcPts val="400"/>
              </a:spcBef>
            </a:pPr>
            <a:endParaRPr b="0" lang="en-US" sz="2000" spc="-1" strike="noStrike">
              <a:latin typeface="Arial"/>
            </a:endParaRPr>
          </a:p>
          <a:p>
            <a:pPr>
              <a:lnSpc>
                <a:spcPct val="90000"/>
              </a:lnSpc>
              <a:spcBef>
                <a:spcPts val="400"/>
              </a:spcBef>
            </a:pPr>
            <a:endParaRPr b="0" lang="en-US" sz="2000" spc="-1" strike="noStrike">
              <a:latin typeface="Arial"/>
            </a:endParaRPr>
          </a:p>
          <a:p>
            <a:pPr>
              <a:lnSpc>
                <a:spcPct val="90000"/>
              </a:lnSpc>
              <a:spcBef>
                <a:spcPts val="400"/>
              </a:spcBef>
            </a:pPr>
            <a:endParaRPr b="0" lang="en-US" sz="2000" spc="-1" strike="noStrike">
              <a:latin typeface="Arial"/>
            </a:endParaRPr>
          </a:p>
          <a:p>
            <a:pPr>
              <a:lnSpc>
                <a:spcPct val="90000"/>
              </a:lnSpc>
              <a:spcBef>
                <a:spcPts val="400"/>
              </a:spcBef>
            </a:pPr>
            <a:endParaRPr b="0" lang="en-US" sz="2000" spc="-1" strike="noStrike">
              <a:latin typeface="Arial"/>
            </a:endParaRPr>
          </a:p>
          <a:p>
            <a:pPr>
              <a:lnSpc>
                <a:spcPct val="90000"/>
              </a:lnSpc>
              <a:spcBef>
                <a:spcPts val="400"/>
              </a:spcBef>
            </a:pPr>
            <a:endParaRPr b="0" lang="en-US" sz="2000" spc="-1" strike="noStrike">
              <a:latin typeface="Arial"/>
            </a:endParaRPr>
          </a:p>
          <a:p>
            <a:pPr>
              <a:lnSpc>
                <a:spcPct val="90000"/>
              </a:lnSpc>
              <a:spcBef>
                <a:spcPts val="1199"/>
              </a:spcBef>
            </a:pPr>
            <a:endParaRPr b="0" lang="en-US" sz="2000" spc="-1" strike="noStrike">
              <a:latin typeface="Arial"/>
            </a:endParaRPr>
          </a:p>
          <a:p>
            <a:pPr>
              <a:lnSpc>
                <a:spcPct val="90000"/>
              </a:lnSpc>
              <a:spcBef>
                <a:spcPts val="1199"/>
              </a:spcBef>
            </a:pPr>
            <a:endParaRPr b="0" lang="en-US" sz="2000" spc="-1" strike="noStrike">
              <a:latin typeface="Arial"/>
            </a:endParaRPr>
          </a:p>
          <a:p>
            <a:pPr marL="343080" indent="-342360">
              <a:lnSpc>
                <a:spcPct val="90000"/>
              </a:lnSpc>
              <a:spcBef>
                <a:spcPts val="241"/>
              </a:spcBef>
              <a:buClr>
                <a:srgbClr val="000000"/>
              </a:buClr>
              <a:buFont typeface="Arial"/>
              <a:buChar char="•"/>
            </a:pPr>
            <a:r>
              <a:rPr b="0" lang="en-US" sz="2000" spc="-1" strike="noStrike">
                <a:solidFill>
                  <a:srgbClr val="000000"/>
                </a:solidFill>
                <a:latin typeface="Palatino"/>
                <a:ea typeface="ＭＳ Ｐゴシック"/>
              </a:rPr>
              <a:t>TENT parameters are easily interpreted as function values (e.g., </a:t>
            </a:r>
            <a:r>
              <a:rPr b="1" i="1" lang="en-US" sz="2000" spc="-1" strike="noStrike">
                <a:solidFill>
                  <a:srgbClr val="0000ff"/>
                </a:solidFill>
                <a:latin typeface="Palatino"/>
                <a:ea typeface="ＭＳ Ｐゴシック"/>
              </a:rPr>
              <a:t>L</a:t>
            </a:r>
            <a:r>
              <a:rPr b="0" lang="en-US" sz="2000" spc="-1" strike="noStrike">
                <a:solidFill>
                  <a:srgbClr val="000000"/>
                </a:solidFill>
                <a:latin typeface="Palatino"/>
                <a:ea typeface="ＭＳ Ｐゴシック"/>
              </a:rPr>
              <a:t>: TENT </a:t>
            </a:r>
            <a:r>
              <a:rPr b="0" lang="en-US" sz="2000" spc="-1" strike="noStrike">
                <a:solidFill>
                  <a:srgbClr val="ff0000"/>
                </a:solidFill>
                <a:latin typeface="Palatino"/>
                <a:ea typeface="ＭＳ Ｐゴシック"/>
              </a:rPr>
              <a:t>radius</a:t>
            </a:r>
            <a:r>
              <a:rPr b="0" lang="en-US" sz="2000" spc="-1" strike="noStrike">
                <a:solidFill>
                  <a:srgbClr val="000000"/>
                </a:solidFill>
                <a:latin typeface="Palatino"/>
                <a:ea typeface="ＭＳ Ｐゴシック"/>
              </a:rPr>
              <a:t>; </a:t>
            </a:r>
            <a:r>
              <a:rPr b="0" lang="en-US" sz="2000" spc="-1" strike="noStrike">
                <a:solidFill>
                  <a:srgbClr val="0000ff"/>
                </a:solidFill>
                <a:latin typeface="Lucida Grande"/>
                <a:ea typeface="Lucida Grande"/>
              </a:rPr>
              <a:t>β</a:t>
            </a:r>
            <a:r>
              <a:rPr b="1" lang="en-US" sz="2000" spc="-1" strike="noStrike" baseline="-25000">
                <a:solidFill>
                  <a:srgbClr val="0000ff"/>
                </a:solidFill>
                <a:latin typeface="Palatino"/>
                <a:ea typeface="ＭＳ Ｐゴシック"/>
              </a:rPr>
              <a:t>2</a:t>
            </a:r>
            <a:r>
              <a:rPr b="0" lang="en-US" sz="2000" spc="-1" strike="noStrike">
                <a:solidFill>
                  <a:srgbClr val="000000"/>
                </a:solidFill>
                <a:latin typeface="Palatino"/>
                <a:ea typeface="ＭＳ Ｐゴシック"/>
              </a:rPr>
              <a:t> = response (TENT </a:t>
            </a:r>
            <a:r>
              <a:rPr b="0" lang="en-US" sz="2000" spc="-1" strike="noStrike">
                <a:solidFill>
                  <a:srgbClr val="ff0000"/>
                </a:solidFill>
                <a:latin typeface="Palatino"/>
                <a:ea typeface="ＭＳ Ｐゴシック"/>
              </a:rPr>
              <a:t>height</a:t>
            </a:r>
            <a:r>
              <a:rPr b="0" lang="en-US" sz="2000" spc="-1" strike="noStrike">
                <a:solidFill>
                  <a:srgbClr val="000000"/>
                </a:solidFill>
                <a:latin typeface="Palatino"/>
                <a:ea typeface="ＭＳ Ｐゴシック"/>
              </a:rPr>
              <a:t>) at time </a:t>
            </a:r>
            <a:r>
              <a:rPr b="1" i="1" lang="en-US" sz="2000" spc="-1" strike="noStrike">
                <a:solidFill>
                  <a:srgbClr val="0000ff"/>
                </a:solidFill>
                <a:latin typeface="Palatino"/>
                <a:ea typeface="ＭＳ Ｐゴシック"/>
              </a:rPr>
              <a:t>t </a:t>
            </a:r>
            <a:r>
              <a:rPr b="0" lang="en-US" sz="2000" spc="-1" strike="noStrike">
                <a:solidFill>
                  <a:srgbClr val="000000"/>
                </a:solidFill>
                <a:latin typeface="Palatino"/>
                <a:ea typeface="ＭＳ Ｐゴシック"/>
              </a:rPr>
              <a:t>= </a:t>
            </a:r>
            <a:r>
              <a:rPr b="1" lang="en-US" sz="2000" spc="-1" strike="noStrike">
                <a:solidFill>
                  <a:srgbClr val="0000ff"/>
                </a:solidFill>
                <a:latin typeface="Palatino"/>
                <a:ea typeface="ＭＳ Ｐゴシック"/>
              </a:rPr>
              <a:t>2</a:t>
            </a:r>
            <a:r>
              <a:rPr b="1" i="1" lang="en-US" sz="2000" spc="-1" strike="noStrike">
                <a:solidFill>
                  <a:srgbClr val="0000ff"/>
                </a:solidFill>
                <a:latin typeface="Palatino"/>
                <a:ea typeface="ＭＳ Ｐゴシック"/>
              </a:rPr>
              <a:t>L</a:t>
            </a:r>
            <a:r>
              <a:rPr b="0" lang="en-US" sz="2000" spc="-1" strike="noStrike">
                <a:solidFill>
                  <a:srgbClr val="000000"/>
                </a:solidFill>
                <a:latin typeface="Palatino"/>
                <a:ea typeface="ＭＳ Ｐゴシック"/>
              </a:rPr>
              <a:t> after stimulus onset)</a:t>
            </a:r>
            <a:endParaRPr b="0" lang="en-US" sz="2000" spc="-1" strike="noStrike">
              <a:latin typeface="Arial"/>
            </a:endParaRPr>
          </a:p>
          <a:p>
            <a:pPr marL="343080" indent="-342360">
              <a:lnSpc>
                <a:spcPct val="90000"/>
              </a:lnSpc>
              <a:spcBef>
                <a:spcPts val="201"/>
              </a:spcBef>
              <a:buClr>
                <a:srgbClr val="000000"/>
              </a:buClr>
              <a:buFont typeface="Arial"/>
              <a:buChar char="•"/>
            </a:pPr>
            <a:r>
              <a:rPr b="0" lang="en-US" sz="2000" spc="-1" strike="noStrike">
                <a:solidFill>
                  <a:srgbClr val="000000"/>
                </a:solidFill>
                <a:latin typeface="Palatino"/>
                <a:ea typeface="ＭＳ Ｐゴシック"/>
              </a:rPr>
              <a:t>Relationship of TENT spacing </a:t>
            </a:r>
            <a:r>
              <a:rPr b="1" i="1" lang="en-US" sz="2000" spc="-1" strike="noStrike">
                <a:solidFill>
                  <a:srgbClr val="0000ff"/>
                </a:solidFill>
                <a:latin typeface="Palatino"/>
                <a:ea typeface="ＭＳ Ｐゴシック"/>
              </a:rPr>
              <a:t>L</a:t>
            </a:r>
            <a:r>
              <a:rPr b="0" lang="en-US" sz="2000" spc="-1" strike="noStrike">
                <a:solidFill>
                  <a:srgbClr val="000000"/>
                </a:solidFill>
                <a:latin typeface="Palatino"/>
                <a:ea typeface="ＭＳ Ｐゴシック"/>
              </a:rPr>
              <a:t> and TR (</a:t>
            </a:r>
            <a:r>
              <a:rPr b="1" i="1" lang="en-US" sz="2000" spc="-1" strike="noStrike">
                <a:solidFill>
                  <a:srgbClr val="0000ff"/>
                </a:solidFill>
                <a:latin typeface="Palatino"/>
                <a:ea typeface="ＭＳ Ｐゴシック"/>
              </a:rPr>
              <a:t>L</a:t>
            </a:r>
            <a:r>
              <a:rPr b="0" lang="en-US" sz="2000" spc="-1" strike="noStrike">
                <a:solidFill>
                  <a:srgbClr val="000000"/>
                </a:solidFill>
                <a:latin typeface="Palatino"/>
                <a:ea typeface="ＭＳ Ｐゴシック"/>
              </a:rPr>
              <a:t> ≥ TR), </a:t>
            </a:r>
            <a:r>
              <a:rPr b="0" i="1" lang="en-US" sz="2000" spc="-1" strike="noStrike">
                <a:solidFill>
                  <a:srgbClr val="000000"/>
                </a:solidFill>
                <a:latin typeface="Palatino"/>
                <a:ea typeface="ＭＳ Ｐゴシック"/>
              </a:rPr>
              <a:t>e.g</a:t>
            </a:r>
            <a:r>
              <a:rPr b="0" lang="en-US" sz="2000" spc="-1" strike="noStrike">
                <a:solidFill>
                  <a:srgbClr val="000000"/>
                </a:solidFill>
                <a:latin typeface="Palatino"/>
                <a:ea typeface="ＭＳ Ｐゴシック"/>
              </a:rPr>
              <a:t>., with TR=2s, </a:t>
            </a:r>
            <a:r>
              <a:rPr b="1" i="1" lang="en-US" sz="2000" spc="-1" strike="noStrike">
                <a:solidFill>
                  <a:srgbClr val="0000ff"/>
                </a:solidFill>
                <a:latin typeface="Palatino"/>
                <a:ea typeface="ＭＳ Ｐゴシック"/>
              </a:rPr>
              <a:t>L</a:t>
            </a:r>
            <a:r>
              <a:rPr b="0" lang="en-US" sz="2000" spc="-1" strike="noStrike">
                <a:solidFill>
                  <a:srgbClr val="000000"/>
                </a:solidFill>
                <a:latin typeface="Palatino"/>
                <a:ea typeface="ＭＳ Ｐゴシック"/>
              </a:rPr>
              <a:t>=2, 4s</a:t>
            </a:r>
            <a:endParaRPr b="0" lang="en-US" sz="2000" spc="-1" strike="noStrike">
              <a:latin typeface="Arial"/>
            </a:endParaRPr>
          </a:p>
          <a:p>
            <a:pPr marL="343080" indent="-342360">
              <a:lnSpc>
                <a:spcPct val="90000"/>
              </a:lnSpc>
              <a:spcBef>
                <a:spcPts val="201"/>
              </a:spcBef>
              <a:buClr>
                <a:srgbClr val="000000"/>
              </a:buClr>
              <a:buFont typeface="Arial"/>
              <a:buChar char="•"/>
            </a:pPr>
            <a:r>
              <a:rPr b="0" lang="en-US" sz="2000" spc="-1" strike="noStrike">
                <a:solidFill>
                  <a:srgbClr val="000000"/>
                </a:solidFill>
                <a:latin typeface="Palatino"/>
                <a:ea typeface="ＭＳ Ｐゴシック"/>
              </a:rPr>
              <a:t>In </a:t>
            </a:r>
            <a:r>
              <a:rPr b="1" lang="en-US" sz="2000" spc="-1" strike="noStrike">
                <a:solidFill>
                  <a:srgbClr val="00b300"/>
                </a:solidFill>
                <a:latin typeface="Palatino"/>
                <a:ea typeface="ＭＳ Ｐゴシック"/>
              </a:rPr>
              <a:t>uber_subject.py </a:t>
            </a:r>
            <a:r>
              <a:rPr b="0" lang="en-US" sz="2000" spc="-1" strike="noStrike">
                <a:solidFill>
                  <a:srgbClr val="000000"/>
                </a:solidFill>
                <a:latin typeface="Palatino"/>
                <a:ea typeface="ＭＳ Ｐゴシック"/>
              </a:rPr>
              <a:t>or</a:t>
            </a:r>
            <a:r>
              <a:rPr b="1" lang="en-US" sz="2000" spc="-1" strike="noStrike">
                <a:solidFill>
                  <a:srgbClr val="00b300"/>
                </a:solidFill>
                <a:latin typeface="Palatino"/>
                <a:ea typeface="ＭＳ Ｐゴシック"/>
              </a:rPr>
              <a:t> 3dDeconvolve</a:t>
            </a:r>
            <a:r>
              <a:rPr b="0" lang="en-US" sz="2000" spc="-1" strike="noStrike">
                <a:solidFill>
                  <a:srgbClr val="000000"/>
                </a:solidFill>
                <a:latin typeface="Palatino"/>
                <a:ea typeface="ＭＳ Ｐゴシック"/>
              </a:rPr>
              <a:t> with </a:t>
            </a:r>
            <a:r>
              <a:rPr b="0" lang="en-US" sz="2000" spc="-1" strike="noStrike">
                <a:solidFill>
                  <a:srgbClr val="0000ff"/>
                </a:solidFill>
                <a:latin typeface="Palatino"/>
                <a:ea typeface="ＭＳ Ｐゴシック"/>
              </a:rPr>
              <a:t>TENTzero(0, </a:t>
            </a:r>
            <a:r>
              <a:rPr b="0" i="1" lang="en-US" sz="2000" spc="-1" strike="noStrike">
                <a:solidFill>
                  <a:srgbClr val="0000ff"/>
                </a:solidFill>
                <a:latin typeface="Palatino"/>
                <a:ea typeface="ＭＳ Ｐゴシック"/>
              </a:rPr>
              <a:t>D</a:t>
            </a:r>
            <a:r>
              <a:rPr b="0" lang="en-US" sz="2000" spc="-1" strike="noStrike">
                <a:solidFill>
                  <a:srgbClr val="0000ff"/>
                </a:solidFill>
                <a:latin typeface="Palatino"/>
                <a:ea typeface="ＭＳ Ｐゴシック"/>
              </a:rPr>
              <a:t>, </a:t>
            </a:r>
            <a:r>
              <a:rPr b="0" i="1" lang="en-US" sz="2000" spc="-1" strike="noStrike">
                <a:solidFill>
                  <a:srgbClr val="0000ff"/>
                </a:solidFill>
                <a:latin typeface="Palatino"/>
                <a:ea typeface="ＭＳ Ｐゴシック"/>
              </a:rPr>
              <a:t>n</a:t>
            </a:r>
            <a:r>
              <a:rPr b="0" lang="en-US" sz="2000" spc="-1" strike="noStrike">
                <a:solidFill>
                  <a:srgbClr val="0000ff"/>
                </a:solidFill>
                <a:latin typeface="Palatino"/>
                <a:ea typeface="ＭＳ Ｐゴシック"/>
              </a:rPr>
              <a:t>)</a:t>
            </a:r>
            <a:r>
              <a:rPr b="0" lang="en-US" sz="2000" spc="-1" strike="noStrike">
                <a:solidFill>
                  <a:srgbClr val="000000"/>
                </a:solidFill>
                <a:latin typeface="Palatino"/>
                <a:ea typeface="ＭＳ Ｐゴシック"/>
              </a:rPr>
              <a:t>, specify duration (</a:t>
            </a:r>
            <a:r>
              <a:rPr b="0" i="1" lang="en-US" sz="2000" spc="-1" strike="noStrike">
                <a:solidFill>
                  <a:srgbClr val="000bee"/>
                </a:solidFill>
                <a:latin typeface="Palatino"/>
                <a:ea typeface="ＭＳ Ｐゴシック"/>
              </a:rPr>
              <a:t>D</a:t>
            </a:r>
            <a:r>
              <a:rPr b="0" lang="en-US" sz="2000" spc="-1" strike="noStrike">
                <a:solidFill>
                  <a:srgbClr val="000000"/>
                </a:solidFill>
                <a:latin typeface="Palatino"/>
                <a:ea typeface="ＭＳ Ｐゴシック"/>
              </a:rPr>
              <a:t>) of HRF and number (</a:t>
            </a:r>
            <a:r>
              <a:rPr b="0" i="1" lang="en-US" sz="2000" spc="-1" strike="noStrike">
                <a:solidFill>
                  <a:srgbClr val="000000"/>
                </a:solidFill>
                <a:latin typeface="Palatino"/>
                <a:ea typeface="ＭＳ Ｐゴシック"/>
              </a:rPr>
              <a:t>n</a:t>
            </a:r>
            <a:r>
              <a:rPr b="0" lang="en-US" sz="2000" spc="-1" strike="noStrike">
                <a:solidFill>
                  <a:srgbClr val="000000"/>
                </a:solidFill>
                <a:latin typeface="Palatino"/>
                <a:ea typeface="ＭＳ Ｐゴシック"/>
              </a:rPr>
              <a:t>): radius </a:t>
            </a:r>
            <a:r>
              <a:rPr b="1" i="1" lang="en-US" sz="2000" spc="-1" strike="noStrike">
                <a:solidFill>
                  <a:srgbClr val="0000ff"/>
                </a:solidFill>
                <a:latin typeface="Palatino"/>
                <a:ea typeface="ＭＳ Ｐゴシック"/>
              </a:rPr>
              <a:t>L </a:t>
            </a:r>
            <a:r>
              <a:rPr b="0" lang="en-US" sz="2000" spc="-1" strike="noStrike">
                <a:solidFill>
                  <a:srgbClr val="000000"/>
                </a:solidFill>
                <a:latin typeface="Palatino"/>
                <a:ea typeface="ＭＳ Ｐゴシック"/>
              </a:rPr>
              <a:t>= </a:t>
            </a:r>
            <a:r>
              <a:rPr b="0" i="1" lang="en-US" sz="2000" spc="-1" strike="noStrike">
                <a:solidFill>
                  <a:srgbClr val="000000"/>
                </a:solidFill>
                <a:latin typeface="Palatino"/>
                <a:ea typeface="ＭＳ Ｐゴシック"/>
              </a:rPr>
              <a:t>D</a:t>
            </a:r>
            <a:r>
              <a:rPr b="0" lang="en-US" sz="2000" spc="-1" strike="noStrike">
                <a:solidFill>
                  <a:srgbClr val="000000"/>
                </a:solidFill>
                <a:latin typeface="Palatino"/>
                <a:ea typeface="ＭＳ Ｐゴシック"/>
              </a:rPr>
              <a:t>/(</a:t>
            </a:r>
            <a:r>
              <a:rPr b="0" i="1" lang="en-US" sz="2000" spc="-1" strike="noStrike">
                <a:solidFill>
                  <a:srgbClr val="000000"/>
                </a:solidFill>
                <a:latin typeface="Palatino"/>
                <a:ea typeface="ＭＳ Ｐゴシック"/>
              </a:rPr>
              <a:t>n</a:t>
            </a:r>
            <a:r>
              <a:rPr b="0" lang="en-US" sz="2000" spc="-1" strike="noStrike">
                <a:solidFill>
                  <a:srgbClr val="000000"/>
                </a:solidFill>
                <a:latin typeface="Palatino"/>
                <a:ea typeface="ＭＳ Ｐゴシック"/>
              </a:rPr>
              <a:t>-1) with (</a:t>
            </a:r>
            <a:r>
              <a:rPr b="0" i="1" lang="en-US" sz="2000" spc="-1" strike="noStrike">
                <a:solidFill>
                  <a:srgbClr val="000000"/>
                </a:solidFill>
                <a:latin typeface="Palatino"/>
                <a:ea typeface="ＭＳ Ｐゴシック"/>
              </a:rPr>
              <a:t>n</a:t>
            </a:r>
            <a:r>
              <a:rPr b="0" lang="en-US" sz="2000" spc="-1" strike="noStrike">
                <a:solidFill>
                  <a:srgbClr val="000000"/>
                </a:solidFill>
                <a:latin typeface="Palatino"/>
                <a:ea typeface="ＭＳ Ｐゴシック"/>
              </a:rPr>
              <a:t>-2) full tents, each TENT overlaps half tent with two neighboring ones. </a:t>
            </a:r>
            <a:endParaRPr b="0" lang="en-US" sz="2000" spc="-1" strike="noStrike">
              <a:latin typeface="Arial"/>
            </a:endParaRPr>
          </a:p>
          <a:p>
            <a:pPr lvl="1" marL="743040" indent="-285120">
              <a:lnSpc>
                <a:spcPct val="90000"/>
              </a:lnSpc>
              <a:spcBef>
                <a:spcPts val="181"/>
              </a:spcBef>
              <a:buClr>
                <a:srgbClr val="000000"/>
              </a:buClr>
              <a:buFont typeface="Arial"/>
              <a:buChar char="–"/>
            </a:pPr>
            <a:r>
              <a:rPr b="0" lang="en-US" sz="1800" spc="-1" strike="noStrike">
                <a:solidFill>
                  <a:srgbClr val="000000"/>
                </a:solidFill>
                <a:latin typeface="Palatino"/>
                <a:ea typeface="ＭＳ Ｐゴシック"/>
              </a:rPr>
              <a:t>In above example, </a:t>
            </a:r>
            <a:r>
              <a:rPr b="0" i="1" lang="en-US" sz="1800" spc="-1" strike="noStrike">
                <a:solidFill>
                  <a:srgbClr val="000000"/>
                </a:solidFill>
                <a:latin typeface="Palatino"/>
                <a:ea typeface="ＭＳ Ｐゴシック"/>
              </a:rPr>
              <a:t>D</a:t>
            </a:r>
            <a:r>
              <a:rPr b="0" lang="en-US" sz="1800" spc="-1" strike="noStrike">
                <a:solidFill>
                  <a:srgbClr val="000000"/>
                </a:solidFill>
                <a:latin typeface="Palatino"/>
                <a:ea typeface="ＭＳ Ｐゴシック"/>
              </a:rPr>
              <a:t>=12s, then </a:t>
            </a:r>
            <a:r>
              <a:rPr b="1" i="1" lang="en-US" sz="1800" spc="-1" strike="noStrike">
                <a:solidFill>
                  <a:srgbClr val="0000ff"/>
                </a:solidFill>
                <a:latin typeface="Palatino"/>
                <a:ea typeface="ＭＳ Ｐゴシック"/>
              </a:rPr>
              <a:t>L</a:t>
            </a:r>
            <a:r>
              <a:rPr b="0" lang="en-US" sz="1800" spc="-1" strike="noStrike">
                <a:solidFill>
                  <a:srgbClr val="000000"/>
                </a:solidFill>
                <a:latin typeface="Palatino"/>
                <a:ea typeface="ＭＳ Ｐゴシック"/>
              </a:rPr>
              <a:t>=2s </a:t>
            </a:r>
            <a:r>
              <a:rPr b="0" i="1" lang="en-US" sz="1800" spc="-1" strike="noStrike">
                <a:solidFill>
                  <a:srgbClr val="000000"/>
                </a:solidFill>
                <a:latin typeface="Palatino"/>
                <a:ea typeface="ＭＳ Ｐゴシック"/>
              </a:rPr>
              <a:t>n</a:t>
            </a:r>
            <a:r>
              <a:rPr b="0" lang="en-US" sz="1800" spc="-1" strike="noStrike">
                <a:solidFill>
                  <a:srgbClr val="000000"/>
                </a:solidFill>
                <a:latin typeface="Palatino"/>
                <a:ea typeface="ＭＳ Ｐゴシック"/>
              </a:rPr>
              <a:t>=7;</a:t>
            </a:r>
            <a:r>
              <a:rPr b="0" lang="en-US" sz="1800" spc="-1" strike="noStrike">
                <a:solidFill>
                  <a:srgbClr val="ff0000"/>
                </a:solidFill>
                <a:latin typeface="Palatino"/>
                <a:ea typeface="ＭＳ Ｐゴシック"/>
              </a:rPr>
              <a:t> covering 12s</a:t>
            </a:r>
            <a:r>
              <a:rPr b="0" lang="en-US" sz="1800" spc="-1" strike="noStrike">
                <a:solidFill>
                  <a:srgbClr val="000000"/>
                </a:solidFill>
                <a:latin typeface="Palatino"/>
                <a:ea typeface="ＭＳ Ｐゴシック"/>
              </a:rPr>
              <a:t>;</a:t>
            </a:r>
            <a:r>
              <a:rPr b="0" lang="en-US" sz="1800" spc="-1" strike="noStrike">
                <a:solidFill>
                  <a:srgbClr val="ff0000"/>
                </a:solidFill>
                <a:latin typeface="Palatino"/>
                <a:ea typeface="ＭＳ Ｐゴシック"/>
              </a:rPr>
              <a:t> </a:t>
            </a:r>
            <a:r>
              <a:rPr b="0" lang="en-US" sz="1800" spc="-1" strike="noStrike">
                <a:solidFill>
                  <a:srgbClr val="0000ff"/>
                </a:solidFill>
                <a:latin typeface="Palatino"/>
                <a:ea typeface="ＭＳ Ｐゴシック"/>
              </a:rPr>
              <a:t>TENTzero(0,12,7)</a:t>
            </a:r>
            <a:endParaRPr b="0" lang="en-US" sz="1800" spc="-1" strike="noStrike">
              <a:latin typeface="Arial"/>
            </a:endParaRPr>
          </a:p>
        </p:txBody>
      </p:sp>
      <p:sp>
        <p:nvSpPr>
          <p:cNvPr id="560" name="Line 3"/>
          <p:cNvSpPr/>
          <p:nvPr/>
        </p:nvSpPr>
        <p:spPr>
          <a:xfrm>
            <a:off x="799920" y="2233440"/>
            <a:ext cx="0" cy="1774800"/>
          </a:xfrm>
          <a:prstGeom prst="line">
            <a:avLst/>
          </a:prstGeom>
          <a:ln w="9360">
            <a:solidFill>
              <a:schemeClr val="tx1"/>
            </a:solidFill>
            <a:round/>
            <a:headEnd len="lg" type="stealth" w="sm"/>
          </a:ln>
        </p:spPr>
        <p:style>
          <a:lnRef idx="0"/>
          <a:fillRef idx="0"/>
          <a:effectRef idx="0"/>
          <a:fontRef idx="minor"/>
        </p:style>
      </p:sp>
      <p:sp>
        <p:nvSpPr>
          <p:cNvPr id="561" name="Line 4"/>
          <p:cNvSpPr/>
          <p:nvPr/>
        </p:nvSpPr>
        <p:spPr>
          <a:xfrm>
            <a:off x="626760" y="3995640"/>
            <a:ext cx="7323120" cy="0"/>
          </a:xfrm>
          <a:prstGeom prst="line">
            <a:avLst/>
          </a:prstGeom>
          <a:ln w="9360">
            <a:solidFill>
              <a:schemeClr val="tx1"/>
            </a:solidFill>
            <a:round/>
            <a:tailEnd len="lg" type="stealth" w="sm"/>
          </a:ln>
        </p:spPr>
        <p:style>
          <a:lnRef idx="0"/>
          <a:fillRef idx="0"/>
          <a:effectRef idx="0"/>
          <a:fontRef idx="minor"/>
        </p:style>
      </p:sp>
      <p:sp>
        <p:nvSpPr>
          <p:cNvPr id="562" name="CustomShape 5"/>
          <p:cNvSpPr/>
          <p:nvPr/>
        </p:nvSpPr>
        <p:spPr>
          <a:xfrm>
            <a:off x="8127360" y="3755160"/>
            <a:ext cx="563760" cy="3333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i="1" lang="en-US" sz="1600" spc="-1" strike="noStrike">
                <a:solidFill>
                  <a:srgbClr val="000bee"/>
                </a:solidFill>
                <a:latin typeface="Arial"/>
                <a:ea typeface="ＭＳ Ｐゴシック"/>
              </a:rPr>
              <a:t>time</a:t>
            </a:r>
            <a:endParaRPr b="0" lang="en-US" sz="1600" spc="-1" strike="noStrike">
              <a:latin typeface="Arial"/>
            </a:endParaRPr>
          </a:p>
        </p:txBody>
      </p:sp>
      <p:sp>
        <p:nvSpPr>
          <p:cNvPr id="563" name="Line 6"/>
          <p:cNvSpPr/>
          <p:nvPr/>
        </p:nvSpPr>
        <p:spPr>
          <a:xfrm>
            <a:off x="799920" y="3981240"/>
            <a:ext cx="0" cy="162000"/>
          </a:xfrm>
          <a:prstGeom prst="line">
            <a:avLst/>
          </a:prstGeom>
          <a:ln w="19080">
            <a:solidFill>
              <a:srgbClr val="e600e6"/>
            </a:solidFill>
            <a:round/>
          </a:ln>
        </p:spPr>
        <p:style>
          <a:lnRef idx="0"/>
          <a:fillRef idx="0"/>
          <a:effectRef idx="0"/>
          <a:fontRef idx="minor"/>
        </p:style>
      </p:sp>
      <p:sp>
        <p:nvSpPr>
          <p:cNvPr id="564" name="Line 7"/>
          <p:cNvSpPr/>
          <p:nvPr/>
        </p:nvSpPr>
        <p:spPr>
          <a:xfrm>
            <a:off x="2022120" y="3981240"/>
            <a:ext cx="0" cy="162000"/>
          </a:xfrm>
          <a:prstGeom prst="line">
            <a:avLst/>
          </a:prstGeom>
          <a:ln w="19080">
            <a:solidFill>
              <a:srgbClr val="e600e6"/>
            </a:solidFill>
            <a:round/>
          </a:ln>
        </p:spPr>
        <p:style>
          <a:lnRef idx="0"/>
          <a:fillRef idx="0"/>
          <a:effectRef idx="0"/>
          <a:fontRef idx="minor"/>
        </p:style>
      </p:sp>
      <p:sp>
        <p:nvSpPr>
          <p:cNvPr id="565" name="Line 8"/>
          <p:cNvSpPr/>
          <p:nvPr/>
        </p:nvSpPr>
        <p:spPr>
          <a:xfrm>
            <a:off x="3244680" y="3981240"/>
            <a:ext cx="0" cy="162000"/>
          </a:xfrm>
          <a:prstGeom prst="line">
            <a:avLst/>
          </a:prstGeom>
          <a:ln w="19080">
            <a:solidFill>
              <a:srgbClr val="e600e6"/>
            </a:solidFill>
            <a:round/>
          </a:ln>
        </p:spPr>
        <p:style>
          <a:lnRef idx="0"/>
          <a:fillRef idx="0"/>
          <a:effectRef idx="0"/>
          <a:fontRef idx="minor"/>
        </p:style>
      </p:sp>
      <p:sp>
        <p:nvSpPr>
          <p:cNvPr id="566" name="Line 9"/>
          <p:cNvSpPr/>
          <p:nvPr/>
        </p:nvSpPr>
        <p:spPr>
          <a:xfrm>
            <a:off x="4466880" y="3981240"/>
            <a:ext cx="0" cy="162000"/>
          </a:xfrm>
          <a:prstGeom prst="line">
            <a:avLst/>
          </a:prstGeom>
          <a:ln w="19080">
            <a:solidFill>
              <a:srgbClr val="e600e6"/>
            </a:solidFill>
            <a:round/>
          </a:ln>
        </p:spPr>
        <p:style>
          <a:lnRef idx="0"/>
          <a:fillRef idx="0"/>
          <a:effectRef idx="0"/>
          <a:fontRef idx="minor"/>
        </p:style>
      </p:sp>
      <p:sp>
        <p:nvSpPr>
          <p:cNvPr id="567" name="Line 10"/>
          <p:cNvSpPr/>
          <p:nvPr/>
        </p:nvSpPr>
        <p:spPr>
          <a:xfrm>
            <a:off x="5689440" y="3981240"/>
            <a:ext cx="0" cy="162000"/>
          </a:xfrm>
          <a:prstGeom prst="line">
            <a:avLst/>
          </a:prstGeom>
          <a:ln w="19080">
            <a:solidFill>
              <a:srgbClr val="e600e6"/>
            </a:solidFill>
            <a:round/>
          </a:ln>
        </p:spPr>
        <p:style>
          <a:lnRef idx="0"/>
          <a:fillRef idx="0"/>
          <a:effectRef idx="0"/>
          <a:fontRef idx="minor"/>
        </p:style>
      </p:sp>
      <p:sp>
        <p:nvSpPr>
          <p:cNvPr id="568" name="Line 11"/>
          <p:cNvSpPr/>
          <p:nvPr/>
        </p:nvSpPr>
        <p:spPr>
          <a:xfrm>
            <a:off x="6911640" y="3981240"/>
            <a:ext cx="0" cy="162000"/>
          </a:xfrm>
          <a:prstGeom prst="line">
            <a:avLst/>
          </a:prstGeom>
          <a:ln w="19080">
            <a:solidFill>
              <a:srgbClr val="e600e6"/>
            </a:solidFill>
            <a:round/>
          </a:ln>
        </p:spPr>
        <p:style>
          <a:lnRef idx="0"/>
          <a:fillRef idx="0"/>
          <a:effectRef idx="0"/>
          <a:fontRef idx="minor"/>
        </p:style>
      </p:sp>
      <p:grpSp>
        <p:nvGrpSpPr>
          <p:cNvPr id="569" name="Group 12"/>
          <p:cNvGrpSpPr/>
          <p:nvPr/>
        </p:nvGrpSpPr>
        <p:grpSpPr>
          <a:xfrm>
            <a:off x="2019240" y="2377800"/>
            <a:ext cx="2444760" cy="1638360"/>
            <a:chOff x="2019240" y="2377800"/>
            <a:chExt cx="2444760" cy="1638360"/>
          </a:xfrm>
        </p:grpSpPr>
        <p:sp>
          <p:nvSpPr>
            <p:cNvPr id="570" name="Line 13"/>
            <p:cNvSpPr/>
            <p:nvPr/>
          </p:nvSpPr>
          <p:spPr>
            <a:xfrm flipV="1">
              <a:off x="2019240" y="2377800"/>
              <a:ext cx="1222200" cy="1638360"/>
            </a:xfrm>
            <a:prstGeom prst="line">
              <a:avLst/>
            </a:prstGeom>
            <a:ln w="31680">
              <a:solidFill>
                <a:srgbClr val="ff0000"/>
              </a:solidFill>
              <a:prstDash val="dash"/>
              <a:round/>
            </a:ln>
          </p:spPr>
          <p:style>
            <a:lnRef idx="0"/>
            <a:fillRef idx="0"/>
            <a:effectRef idx="0"/>
            <a:fontRef idx="minor"/>
          </p:style>
        </p:sp>
        <p:sp>
          <p:nvSpPr>
            <p:cNvPr id="571" name="Line 14"/>
            <p:cNvSpPr/>
            <p:nvPr/>
          </p:nvSpPr>
          <p:spPr>
            <a:xfrm>
              <a:off x="3244680" y="2377800"/>
              <a:ext cx="1219320" cy="1627560"/>
            </a:xfrm>
            <a:prstGeom prst="line">
              <a:avLst/>
            </a:prstGeom>
            <a:ln w="31680">
              <a:solidFill>
                <a:srgbClr val="ff0000"/>
              </a:solidFill>
              <a:prstDash val="dash"/>
              <a:round/>
            </a:ln>
          </p:spPr>
          <p:style>
            <a:lnRef idx="0"/>
            <a:fillRef idx="0"/>
            <a:effectRef idx="0"/>
            <a:fontRef idx="minor"/>
          </p:style>
        </p:sp>
      </p:grpSp>
      <p:grpSp>
        <p:nvGrpSpPr>
          <p:cNvPr id="572" name="Group 15"/>
          <p:cNvGrpSpPr/>
          <p:nvPr/>
        </p:nvGrpSpPr>
        <p:grpSpPr>
          <a:xfrm>
            <a:off x="3247920" y="2597040"/>
            <a:ext cx="2444760" cy="1412640"/>
            <a:chOff x="3247920" y="2597040"/>
            <a:chExt cx="2444760" cy="1412640"/>
          </a:xfrm>
        </p:grpSpPr>
        <p:sp>
          <p:nvSpPr>
            <p:cNvPr id="573" name="Line 16"/>
            <p:cNvSpPr/>
            <p:nvPr/>
          </p:nvSpPr>
          <p:spPr>
            <a:xfrm flipV="1">
              <a:off x="3247920" y="2597040"/>
              <a:ext cx="1222200" cy="1412640"/>
            </a:xfrm>
            <a:prstGeom prst="line">
              <a:avLst/>
            </a:prstGeom>
            <a:ln cap="rnd" w="38160">
              <a:solidFill>
                <a:srgbClr val="ff011c"/>
              </a:solidFill>
              <a:prstDash val="sysDot"/>
              <a:round/>
            </a:ln>
          </p:spPr>
          <p:style>
            <a:lnRef idx="0"/>
            <a:fillRef idx="0"/>
            <a:effectRef idx="0"/>
            <a:fontRef idx="minor"/>
          </p:style>
        </p:sp>
        <p:sp>
          <p:nvSpPr>
            <p:cNvPr id="574" name="Line 17"/>
            <p:cNvSpPr/>
            <p:nvPr/>
          </p:nvSpPr>
          <p:spPr>
            <a:xfrm>
              <a:off x="4473360" y="2597040"/>
              <a:ext cx="1219320" cy="1403640"/>
            </a:xfrm>
            <a:prstGeom prst="line">
              <a:avLst/>
            </a:prstGeom>
            <a:ln cap="rnd" w="38160">
              <a:solidFill>
                <a:srgbClr val="ff011c"/>
              </a:solidFill>
              <a:prstDash val="sysDot"/>
              <a:round/>
            </a:ln>
          </p:spPr>
          <p:style>
            <a:lnRef idx="0"/>
            <a:fillRef idx="0"/>
            <a:effectRef idx="0"/>
            <a:fontRef idx="minor"/>
          </p:style>
        </p:sp>
      </p:grpSp>
      <p:grpSp>
        <p:nvGrpSpPr>
          <p:cNvPr id="575" name="Group 18"/>
          <p:cNvGrpSpPr/>
          <p:nvPr/>
        </p:nvGrpSpPr>
        <p:grpSpPr>
          <a:xfrm>
            <a:off x="4476600" y="3611520"/>
            <a:ext cx="2444760" cy="392040"/>
            <a:chOff x="4476600" y="3611520"/>
            <a:chExt cx="2444760" cy="392040"/>
          </a:xfrm>
        </p:grpSpPr>
        <p:sp>
          <p:nvSpPr>
            <p:cNvPr id="576" name="Line 19"/>
            <p:cNvSpPr/>
            <p:nvPr/>
          </p:nvSpPr>
          <p:spPr>
            <a:xfrm flipV="1">
              <a:off x="4476600" y="3611520"/>
              <a:ext cx="1222200" cy="392040"/>
            </a:xfrm>
            <a:prstGeom prst="line">
              <a:avLst/>
            </a:prstGeom>
            <a:ln w="31680">
              <a:solidFill>
                <a:srgbClr val="ff0000"/>
              </a:solidFill>
              <a:prstDash val="dash"/>
              <a:round/>
            </a:ln>
          </p:spPr>
          <p:style>
            <a:lnRef idx="0"/>
            <a:fillRef idx="0"/>
            <a:effectRef idx="0"/>
            <a:fontRef idx="minor"/>
          </p:style>
        </p:sp>
        <p:sp>
          <p:nvSpPr>
            <p:cNvPr id="577" name="Line 20"/>
            <p:cNvSpPr/>
            <p:nvPr/>
          </p:nvSpPr>
          <p:spPr>
            <a:xfrm>
              <a:off x="5702040" y="3611520"/>
              <a:ext cx="1219320" cy="389520"/>
            </a:xfrm>
            <a:prstGeom prst="line">
              <a:avLst/>
            </a:prstGeom>
            <a:ln w="31680">
              <a:solidFill>
                <a:srgbClr val="ff0000"/>
              </a:solidFill>
              <a:prstDash val="dash"/>
              <a:round/>
            </a:ln>
          </p:spPr>
          <p:style>
            <a:lnRef idx="0"/>
            <a:fillRef idx="0"/>
            <a:effectRef idx="0"/>
            <a:fontRef idx="minor"/>
          </p:style>
        </p:sp>
      </p:grpSp>
      <p:grpSp>
        <p:nvGrpSpPr>
          <p:cNvPr id="578" name="Group 21"/>
          <p:cNvGrpSpPr/>
          <p:nvPr/>
        </p:nvGrpSpPr>
        <p:grpSpPr>
          <a:xfrm>
            <a:off x="801360" y="3263760"/>
            <a:ext cx="2444760" cy="744480"/>
            <a:chOff x="801360" y="3263760"/>
            <a:chExt cx="2444760" cy="744480"/>
          </a:xfrm>
        </p:grpSpPr>
        <p:sp>
          <p:nvSpPr>
            <p:cNvPr id="579" name="Line 22"/>
            <p:cNvSpPr/>
            <p:nvPr/>
          </p:nvSpPr>
          <p:spPr>
            <a:xfrm flipV="1">
              <a:off x="801360" y="3263760"/>
              <a:ext cx="1222560" cy="744480"/>
            </a:xfrm>
            <a:prstGeom prst="line">
              <a:avLst/>
            </a:prstGeom>
            <a:ln cap="rnd" w="38160">
              <a:solidFill>
                <a:srgbClr val="ff011c"/>
              </a:solidFill>
              <a:prstDash val="sysDot"/>
              <a:round/>
            </a:ln>
          </p:spPr>
          <p:style>
            <a:lnRef idx="0"/>
            <a:fillRef idx="0"/>
            <a:effectRef idx="0"/>
            <a:fontRef idx="minor"/>
          </p:style>
        </p:sp>
        <p:sp>
          <p:nvSpPr>
            <p:cNvPr id="580" name="Line 23"/>
            <p:cNvSpPr/>
            <p:nvPr/>
          </p:nvSpPr>
          <p:spPr>
            <a:xfrm>
              <a:off x="2027160" y="3263760"/>
              <a:ext cx="1218960" cy="739800"/>
            </a:xfrm>
            <a:prstGeom prst="line">
              <a:avLst/>
            </a:prstGeom>
            <a:ln cap="rnd" w="38160">
              <a:solidFill>
                <a:srgbClr val="ff011c"/>
              </a:solidFill>
              <a:prstDash val="sysDot"/>
              <a:round/>
            </a:ln>
          </p:spPr>
          <p:style>
            <a:lnRef idx="0"/>
            <a:fillRef idx="0"/>
            <a:effectRef idx="0"/>
            <a:fontRef idx="minor"/>
          </p:style>
        </p:sp>
      </p:grpSp>
      <p:sp>
        <p:nvSpPr>
          <p:cNvPr id="581" name="CustomShape 24"/>
          <p:cNvSpPr/>
          <p:nvPr/>
        </p:nvSpPr>
        <p:spPr>
          <a:xfrm>
            <a:off x="1795680" y="2924280"/>
            <a:ext cx="219960" cy="311400"/>
          </a:xfrm>
          <a:prstGeom prst="rect">
            <a:avLst/>
          </a:prstGeom>
          <a:noFill/>
          <a:ln>
            <a:noFill/>
          </a:ln>
        </p:spPr>
        <p:style>
          <a:lnRef idx="0"/>
          <a:fillRef idx="0"/>
          <a:effectRef idx="0"/>
          <a:fontRef idx="minor"/>
        </p:style>
        <p:txBody>
          <a:bodyPr wrap="none" lIns="0" rIns="0" tIns="0" bIns="0">
            <a:spAutoFit/>
          </a:bodyPr>
          <a:p>
            <a:pPr>
              <a:lnSpc>
                <a:spcPct val="100000"/>
              </a:lnSpc>
            </a:pPr>
            <a:r>
              <a:rPr b="0" lang="en-US" sz="1800" spc="-1" strike="noStrike">
                <a:solidFill>
                  <a:srgbClr val="0000ff"/>
                </a:solidFill>
                <a:latin typeface="Lucida Grande"/>
                <a:ea typeface="Lucida Grande"/>
              </a:rPr>
              <a:t>β</a:t>
            </a:r>
            <a:r>
              <a:rPr b="1" lang="en-US" sz="1800" spc="-1" strike="noStrike" baseline="-25000">
                <a:solidFill>
                  <a:srgbClr val="1218a4"/>
                </a:solidFill>
                <a:latin typeface="Arial"/>
                <a:ea typeface="ＭＳ Ｐゴシック"/>
              </a:rPr>
              <a:t>1</a:t>
            </a:r>
            <a:endParaRPr b="0" lang="en-US" sz="1800" spc="-1" strike="noStrike">
              <a:latin typeface="Arial"/>
            </a:endParaRPr>
          </a:p>
        </p:txBody>
      </p:sp>
      <p:sp>
        <p:nvSpPr>
          <p:cNvPr id="582" name="CustomShape 25"/>
          <p:cNvSpPr/>
          <p:nvPr/>
        </p:nvSpPr>
        <p:spPr>
          <a:xfrm>
            <a:off x="2887920" y="2149560"/>
            <a:ext cx="219960" cy="311400"/>
          </a:xfrm>
          <a:prstGeom prst="rect">
            <a:avLst/>
          </a:prstGeom>
          <a:noFill/>
          <a:ln>
            <a:noFill/>
          </a:ln>
        </p:spPr>
        <p:style>
          <a:lnRef idx="0"/>
          <a:fillRef idx="0"/>
          <a:effectRef idx="0"/>
          <a:fontRef idx="minor"/>
        </p:style>
        <p:txBody>
          <a:bodyPr wrap="none" lIns="0" rIns="0" tIns="0" bIns="0">
            <a:spAutoFit/>
          </a:bodyPr>
          <a:p>
            <a:pPr>
              <a:lnSpc>
                <a:spcPct val="100000"/>
              </a:lnSpc>
            </a:pPr>
            <a:r>
              <a:rPr b="0" lang="en-US" sz="1800" spc="-1" strike="noStrike">
                <a:solidFill>
                  <a:srgbClr val="0000ff"/>
                </a:solidFill>
                <a:latin typeface="Lucida Grande"/>
                <a:ea typeface="Lucida Grande"/>
              </a:rPr>
              <a:t>β</a:t>
            </a:r>
            <a:r>
              <a:rPr b="1" lang="en-US" sz="1800" spc="-1" strike="noStrike" baseline="-25000">
                <a:solidFill>
                  <a:srgbClr val="1218a4"/>
                </a:solidFill>
                <a:latin typeface="Arial"/>
                <a:ea typeface="ＭＳ Ｐゴシック"/>
              </a:rPr>
              <a:t>2</a:t>
            </a:r>
            <a:endParaRPr b="0" lang="en-US" sz="1800" spc="-1" strike="noStrike">
              <a:latin typeface="Arial"/>
            </a:endParaRPr>
          </a:p>
        </p:txBody>
      </p:sp>
      <p:sp>
        <p:nvSpPr>
          <p:cNvPr id="583" name="CustomShape 26"/>
          <p:cNvSpPr/>
          <p:nvPr/>
        </p:nvSpPr>
        <p:spPr>
          <a:xfrm>
            <a:off x="4507200" y="2301840"/>
            <a:ext cx="219960" cy="311400"/>
          </a:xfrm>
          <a:prstGeom prst="rect">
            <a:avLst/>
          </a:prstGeom>
          <a:noFill/>
          <a:ln>
            <a:noFill/>
          </a:ln>
        </p:spPr>
        <p:style>
          <a:lnRef idx="0"/>
          <a:fillRef idx="0"/>
          <a:effectRef idx="0"/>
          <a:fontRef idx="minor"/>
        </p:style>
        <p:txBody>
          <a:bodyPr wrap="none" lIns="0" rIns="0" tIns="0" bIns="0">
            <a:spAutoFit/>
          </a:bodyPr>
          <a:p>
            <a:pPr>
              <a:lnSpc>
                <a:spcPct val="100000"/>
              </a:lnSpc>
            </a:pPr>
            <a:r>
              <a:rPr b="0" lang="en-US" sz="1800" spc="-1" strike="noStrike">
                <a:solidFill>
                  <a:srgbClr val="0000ff"/>
                </a:solidFill>
                <a:latin typeface="Lucida Grande"/>
                <a:ea typeface="Lucida Grande"/>
              </a:rPr>
              <a:t>β</a:t>
            </a:r>
            <a:r>
              <a:rPr b="1" lang="en-US" sz="1800" spc="-1" strike="noStrike" baseline="-25000">
                <a:solidFill>
                  <a:srgbClr val="1218a4"/>
                </a:solidFill>
                <a:latin typeface="Arial"/>
                <a:ea typeface="ＭＳ Ｐゴシック"/>
              </a:rPr>
              <a:t>3</a:t>
            </a:r>
            <a:endParaRPr b="0" lang="en-US" sz="1800" spc="-1" strike="noStrike">
              <a:latin typeface="Arial"/>
            </a:endParaRPr>
          </a:p>
        </p:txBody>
      </p:sp>
      <p:sp>
        <p:nvSpPr>
          <p:cNvPr id="584" name="CustomShape 27"/>
          <p:cNvSpPr/>
          <p:nvPr/>
        </p:nvSpPr>
        <p:spPr>
          <a:xfrm>
            <a:off x="5720040" y="3273480"/>
            <a:ext cx="219960" cy="311400"/>
          </a:xfrm>
          <a:prstGeom prst="rect">
            <a:avLst/>
          </a:prstGeom>
          <a:noFill/>
          <a:ln>
            <a:noFill/>
          </a:ln>
        </p:spPr>
        <p:style>
          <a:lnRef idx="0"/>
          <a:fillRef idx="0"/>
          <a:effectRef idx="0"/>
          <a:fontRef idx="minor"/>
        </p:style>
        <p:txBody>
          <a:bodyPr wrap="none" lIns="0" rIns="0" tIns="0" bIns="0">
            <a:spAutoFit/>
          </a:bodyPr>
          <a:p>
            <a:pPr>
              <a:lnSpc>
                <a:spcPct val="100000"/>
              </a:lnSpc>
            </a:pPr>
            <a:r>
              <a:rPr b="0" lang="en-US" sz="1800" spc="-1" strike="noStrike">
                <a:solidFill>
                  <a:srgbClr val="0000ff"/>
                </a:solidFill>
                <a:latin typeface="Lucida Grande"/>
                <a:ea typeface="Lucida Grande"/>
              </a:rPr>
              <a:t>β</a:t>
            </a:r>
            <a:r>
              <a:rPr b="1" lang="en-US" sz="1800" spc="-1" strike="noStrike" baseline="-25000">
                <a:solidFill>
                  <a:srgbClr val="1218a4"/>
                </a:solidFill>
                <a:latin typeface="Arial"/>
                <a:ea typeface="ＭＳ Ｐゴシック"/>
              </a:rPr>
              <a:t>4</a:t>
            </a:r>
            <a:endParaRPr b="0" lang="en-US" sz="1800" spc="-1" strike="noStrike">
              <a:latin typeface="Arial"/>
            </a:endParaRPr>
          </a:p>
        </p:txBody>
      </p:sp>
      <p:sp>
        <p:nvSpPr>
          <p:cNvPr id="585" name="CustomShape 28"/>
          <p:cNvSpPr/>
          <p:nvPr/>
        </p:nvSpPr>
        <p:spPr>
          <a:xfrm>
            <a:off x="1947960" y="4132440"/>
            <a:ext cx="139680" cy="273960"/>
          </a:xfrm>
          <a:prstGeom prst="rect">
            <a:avLst/>
          </a:prstGeom>
          <a:noFill/>
          <a:ln>
            <a:noFill/>
          </a:ln>
        </p:spPr>
        <p:style>
          <a:lnRef idx="0"/>
          <a:fillRef idx="0"/>
          <a:effectRef idx="0"/>
          <a:fontRef idx="minor"/>
        </p:style>
        <p:txBody>
          <a:bodyPr wrap="none" lIns="0" rIns="0" tIns="0" bIns="0">
            <a:spAutoFit/>
          </a:bodyPr>
          <a:p>
            <a:pPr>
              <a:lnSpc>
                <a:spcPct val="100000"/>
              </a:lnSpc>
            </a:pPr>
            <a:r>
              <a:rPr b="1" i="1" lang="en-US" sz="1800" spc="-1" strike="noStrike">
                <a:solidFill>
                  <a:srgbClr val="1218a4"/>
                </a:solidFill>
                <a:latin typeface="Arial"/>
                <a:ea typeface="ＭＳ Ｐゴシック"/>
              </a:rPr>
              <a:t>L</a:t>
            </a:r>
            <a:endParaRPr b="0" lang="en-US" sz="1800" spc="-1" strike="noStrike">
              <a:latin typeface="Arial"/>
            </a:endParaRPr>
          </a:p>
        </p:txBody>
      </p:sp>
      <p:sp>
        <p:nvSpPr>
          <p:cNvPr id="586" name="CustomShape 29"/>
          <p:cNvSpPr/>
          <p:nvPr/>
        </p:nvSpPr>
        <p:spPr>
          <a:xfrm>
            <a:off x="3081960" y="4132440"/>
            <a:ext cx="267120" cy="274320"/>
          </a:xfrm>
          <a:prstGeom prst="rect">
            <a:avLst/>
          </a:prstGeom>
          <a:noFill/>
          <a:ln>
            <a:noFill/>
          </a:ln>
        </p:spPr>
        <p:style>
          <a:lnRef idx="0"/>
          <a:fillRef idx="0"/>
          <a:effectRef idx="0"/>
          <a:fontRef idx="minor"/>
        </p:style>
        <p:txBody>
          <a:bodyPr wrap="none" lIns="0" rIns="0" tIns="0" bIns="0">
            <a:spAutoFit/>
          </a:bodyPr>
          <a:p>
            <a:pPr>
              <a:lnSpc>
                <a:spcPct val="100000"/>
              </a:lnSpc>
            </a:pPr>
            <a:r>
              <a:rPr b="1" lang="en-US" sz="1800" spc="-1" strike="noStrike">
                <a:solidFill>
                  <a:srgbClr val="1218a4"/>
                </a:solidFill>
                <a:latin typeface="Arial"/>
                <a:ea typeface="ＭＳ Ｐゴシック"/>
              </a:rPr>
              <a:t>2</a:t>
            </a:r>
            <a:r>
              <a:rPr b="1" i="1" lang="en-US" sz="1800" spc="-1" strike="noStrike">
                <a:solidFill>
                  <a:srgbClr val="1218a4"/>
                </a:solidFill>
                <a:latin typeface="Arial"/>
                <a:ea typeface="ＭＳ Ｐゴシック"/>
              </a:rPr>
              <a:t>L</a:t>
            </a:r>
            <a:endParaRPr b="0" lang="en-US" sz="1800" spc="-1" strike="noStrike">
              <a:latin typeface="Arial"/>
            </a:endParaRPr>
          </a:p>
        </p:txBody>
      </p:sp>
      <p:sp>
        <p:nvSpPr>
          <p:cNvPr id="587" name="CustomShape 30"/>
          <p:cNvSpPr/>
          <p:nvPr/>
        </p:nvSpPr>
        <p:spPr>
          <a:xfrm>
            <a:off x="4325040" y="4132440"/>
            <a:ext cx="267120" cy="274320"/>
          </a:xfrm>
          <a:prstGeom prst="rect">
            <a:avLst/>
          </a:prstGeom>
          <a:noFill/>
          <a:ln>
            <a:noFill/>
          </a:ln>
        </p:spPr>
        <p:style>
          <a:lnRef idx="0"/>
          <a:fillRef idx="0"/>
          <a:effectRef idx="0"/>
          <a:fontRef idx="minor"/>
        </p:style>
        <p:txBody>
          <a:bodyPr wrap="none" lIns="0" rIns="0" tIns="0" bIns="0">
            <a:spAutoFit/>
          </a:bodyPr>
          <a:p>
            <a:pPr>
              <a:lnSpc>
                <a:spcPct val="100000"/>
              </a:lnSpc>
            </a:pPr>
            <a:r>
              <a:rPr b="1" lang="en-US" sz="1800" spc="-1" strike="noStrike">
                <a:solidFill>
                  <a:srgbClr val="1218a4"/>
                </a:solidFill>
                <a:latin typeface="Arial"/>
                <a:ea typeface="ＭＳ Ｐゴシック"/>
              </a:rPr>
              <a:t>3</a:t>
            </a:r>
            <a:r>
              <a:rPr b="1" i="1" lang="en-US" sz="1800" spc="-1" strike="noStrike">
                <a:solidFill>
                  <a:srgbClr val="1218a4"/>
                </a:solidFill>
                <a:latin typeface="Arial"/>
                <a:ea typeface="ＭＳ Ｐゴシック"/>
              </a:rPr>
              <a:t>L</a:t>
            </a:r>
            <a:endParaRPr b="0" lang="en-US" sz="1800" spc="-1" strike="noStrike">
              <a:latin typeface="Arial"/>
            </a:endParaRPr>
          </a:p>
        </p:txBody>
      </p:sp>
      <p:sp>
        <p:nvSpPr>
          <p:cNvPr id="588" name="CustomShape 31"/>
          <p:cNvSpPr/>
          <p:nvPr/>
        </p:nvSpPr>
        <p:spPr>
          <a:xfrm>
            <a:off x="5563440" y="4132440"/>
            <a:ext cx="267120" cy="274320"/>
          </a:xfrm>
          <a:prstGeom prst="rect">
            <a:avLst/>
          </a:prstGeom>
          <a:noFill/>
          <a:ln>
            <a:noFill/>
          </a:ln>
        </p:spPr>
        <p:style>
          <a:lnRef idx="0"/>
          <a:fillRef idx="0"/>
          <a:effectRef idx="0"/>
          <a:fontRef idx="minor"/>
        </p:style>
        <p:txBody>
          <a:bodyPr wrap="none" lIns="0" rIns="0" tIns="0" bIns="0">
            <a:spAutoFit/>
          </a:bodyPr>
          <a:p>
            <a:pPr>
              <a:lnSpc>
                <a:spcPct val="100000"/>
              </a:lnSpc>
            </a:pPr>
            <a:r>
              <a:rPr b="1" lang="en-US" sz="1800" spc="-1" strike="noStrike">
                <a:solidFill>
                  <a:srgbClr val="1218a4"/>
                </a:solidFill>
                <a:latin typeface="Arial"/>
                <a:ea typeface="ＭＳ Ｐゴシック"/>
              </a:rPr>
              <a:t>4</a:t>
            </a:r>
            <a:r>
              <a:rPr b="1" i="1" lang="en-US" sz="1800" spc="-1" strike="noStrike">
                <a:solidFill>
                  <a:srgbClr val="1218a4"/>
                </a:solidFill>
                <a:latin typeface="Arial"/>
                <a:ea typeface="ＭＳ Ｐゴシック"/>
              </a:rPr>
              <a:t>L</a:t>
            </a:r>
            <a:endParaRPr b="0" lang="en-US" sz="1800" spc="-1" strike="noStrike">
              <a:latin typeface="Arial"/>
            </a:endParaRPr>
          </a:p>
        </p:txBody>
      </p:sp>
      <p:sp>
        <p:nvSpPr>
          <p:cNvPr id="589" name="CustomShape 32"/>
          <p:cNvSpPr/>
          <p:nvPr/>
        </p:nvSpPr>
        <p:spPr>
          <a:xfrm>
            <a:off x="6771600" y="4132440"/>
            <a:ext cx="267120" cy="274320"/>
          </a:xfrm>
          <a:prstGeom prst="rect">
            <a:avLst/>
          </a:prstGeom>
          <a:noFill/>
          <a:ln>
            <a:noFill/>
          </a:ln>
        </p:spPr>
        <p:style>
          <a:lnRef idx="0"/>
          <a:fillRef idx="0"/>
          <a:effectRef idx="0"/>
          <a:fontRef idx="minor"/>
        </p:style>
        <p:txBody>
          <a:bodyPr wrap="none" lIns="0" rIns="0" tIns="0" bIns="0">
            <a:spAutoFit/>
          </a:bodyPr>
          <a:p>
            <a:pPr>
              <a:lnSpc>
                <a:spcPct val="100000"/>
              </a:lnSpc>
            </a:pPr>
            <a:r>
              <a:rPr b="1" lang="en-US" sz="1800" spc="-1" strike="noStrike">
                <a:solidFill>
                  <a:srgbClr val="1218a4"/>
                </a:solidFill>
                <a:latin typeface="Arial"/>
                <a:ea typeface="ＭＳ Ｐゴシック"/>
              </a:rPr>
              <a:t>5</a:t>
            </a:r>
            <a:r>
              <a:rPr b="1" i="1" lang="en-US" sz="1800" spc="-1" strike="noStrike">
                <a:solidFill>
                  <a:srgbClr val="1218a4"/>
                </a:solidFill>
                <a:latin typeface="Arial"/>
                <a:ea typeface="ＭＳ Ｐゴシック"/>
              </a:rPr>
              <a:t>L</a:t>
            </a:r>
            <a:endParaRPr b="0" lang="en-US" sz="1800" spc="-1" strike="noStrike">
              <a:latin typeface="Arial"/>
            </a:endParaRPr>
          </a:p>
        </p:txBody>
      </p:sp>
      <p:sp>
        <p:nvSpPr>
          <p:cNvPr id="590" name="CustomShape 33"/>
          <p:cNvSpPr/>
          <p:nvPr/>
        </p:nvSpPr>
        <p:spPr>
          <a:xfrm>
            <a:off x="741240" y="4132440"/>
            <a:ext cx="126360" cy="273960"/>
          </a:xfrm>
          <a:prstGeom prst="rect">
            <a:avLst/>
          </a:prstGeom>
          <a:noFill/>
          <a:ln>
            <a:noFill/>
          </a:ln>
        </p:spPr>
        <p:style>
          <a:lnRef idx="0"/>
          <a:fillRef idx="0"/>
          <a:effectRef idx="0"/>
          <a:fontRef idx="minor"/>
        </p:style>
        <p:txBody>
          <a:bodyPr wrap="none" lIns="0" rIns="0" tIns="0" bIns="0">
            <a:spAutoFit/>
          </a:bodyPr>
          <a:p>
            <a:pPr>
              <a:lnSpc>
                <a:spcPct val="100000"/>
              </a:lnSpc>
            </a:pPr>
            <a:r>
              <a:rPr b="1" lang="en-US" sz="1800" spc="-1" strike="noStrike">
                <a:solidFill>
                  <a:srgbClr val="1218a4"/>
                </a:solidFill>
                <a:latin typeface="Arial"/>
                <a:ea typeface="ＭＳ Ｐゴシック"/>
              </a:rPr>
              <a:t>0</a:t>
            </a:r>
            <a:endParaRPr b="0" lang="en-US" sz="1800" spc="-1" strike="noStrike">
              <a:latin typeface="Arial"/>
            </a:endParaRPr>
          </a:p>
        </p:txBody>
      </p:sp>
      <p:sp>
        <p:nvSpPr>
          <p:cNvPr id="591" name="CustomShape 34"/>
          <p:cNvSpPr/>
          <p:nvPr/>
        </p:nvSpPr>
        <p:spPr>
          <a:xfrm>
            <a:off x="6899400" y="3478320"/>
            <a:ext cx="219960" cy="311400"/>
          </a:xfrm>
          <a:prstGeom prst="rect">
            <a:avLst/>
          </a:prstGeom>
          <a:noFill/>
          <a:ln>
            <a:noFill/>
          </a:ln>
        </p:spPr>
        <p:style>
          <a:lnRef idx="0"/>
          <a:fillRef idx="0"/>
          <a:effectRef idx="0"/>
          <a:fontRef idx="minor"/>
        </p:style>
        <p:txBody>
          <a:bodyPr wrap="none" lIns="0" rIns="0" tIns="0" bIns="0">
            <a:spAutoFit/>
          </a:bodyPr>
          <a:p>
            <a:pPr>
              <a:lnSpc>
                <a:spcPct val="100000"/>
              </a:lnSpc>
            </a:pPr>
            <a:r>
              <a:rPr b="0" lang="en-US" sz="1800" spc="-1" strike="noStrike">
                <a:solidFill>
                  <a:srgbClr val="0000ff"/>
                </a:solidFill>
                <a:latin typeface="Lucida Grande"/>
                <a:ea typeface="Lucida Grande"/>
              </a:rPr>
              <a:t>β</a:t>
            </a:r>
            <a:r>
              <a:rPr b="1" lang="en-US" sz="1800" spc="-1" strike="noStrike" baseline="-25000">
                <a:solidFill>
                  <a:srgbClr val="1218a4"/>
                </a:solidFill>
                <a:latin typeface="Arial"/>
                <a:ea typeface="ＭＳ Ｐゴシック"/>
              </a:rPr>
              <a:t>5</a:t>
            </a:r>
            <a:endParaRPr b="0" lang="en-US" sz="1800" spc="-1" strike="noStrike">
              <a:latin typeface="Arial"/>
            </a:endParaRPr>
          </a:p>
        </p:txBody>
      </p:sp>
      <p:sp>
        <p:nvSpPr>
          <p:cNvPr id="592" name="CustomShape 35"/>
          <p:cNvSpPr/>
          <p:nvPr/>
        </p:nvSpPr>
        <p:spPr>
          <a:xfrm>
            <a:off x="5725080" y="2510280"/>
            <a:ext cx="2654280" cy="364680"/>
          </a:xfrm>
          <a:prstGeom prst="rect">
            <a:avLst/>
          </a:prstGeom>
          <a:solidFill>
            <a:srgbClr val="fffc97"/>
          </a:solidFill>
          <a:ln w="6480">
            <a:solidFill>
              <a:srgbClr val="ff011c"/>
            </a:solidFill>
            <a:miter/>
          </a:ln>
        </p:spPr>
        <p:style>
          <a:lnRef idx="0"/>
          <a:fillRef idx="0"/>
          <a:effectRef idx="0"/>
          <a:fontRef idx="minor"/>
        </p:style>
        <p:txBody>
          <a:bodyPr wrap="none" lIns="90000" rIns="90000" tIns="45000" bIns="45000" anchor="ctr">
            <a:spAutoFit/>
          </a:bodyPr>
          <a:p>
            <a:pPr>
              <a:lnSpc>
                <a:spcPct val="100000"/>
              </a:lnSpc>
            </a:pPr>
            <a:r>
              <a:rPr b="0" lang="en-US" sz="1800" spc="-1" strike="noStrike">
                <a:solidFill>
                  <a:srgbClr val="000000"/>
                </a:solidFill>
                <a:latin typeface="Arial"/>
                <a:ea typeface="ＭＳ Ｐゴシック"/>
              </a:rPr>
              <a:t>6 intervals = 5 </a:t>
            </a:r>
            <a:r>
              <a:rPr b="0" lang="en-US" sz="1800" spc="-1" strike="noStrike">
                <a:solidFill>
                  <a:srgbClr val="0000ff"/>
                </a:solidFill>
                <a:latin typeface="Lucida Grande"/>
                <a:ea typeface="Lucida Grande"/>
              </a:rPr>
              <a:t>β</a:t>
            </a:r>
            <a:r>
              <a:rPr b="0" lang="en-US" sz="1800" spc="-1" strike="noStrike">
                <a:solidFill>
                  <a:srgbClr val="000000"/>
                </a:solidFill>
                <a:latin typeface="Arial"/>
                <a:ea typeface="ＭＳ Ｐゴシック"/>
              </a:rPr>
              <a:t> weights</a:t>
            </a:r>
            <a:endParaRPr b="0" lang="en-US" sz="1800" spc="-1" strike="noStrike">
              <a:latin typeface="Arial"/>
            </a:endParaRPr>
          </a:p>
        </p:txBody>
      </p:sp>
      <p:grpSp>
        <p:nvGrpSpPr>
          <p:cNvPr id="593" name="Group 36"/>
          <p:cNvGrpSpPr/>
          <p:nvPr/>
        </p:nvGrpSpPr>
        <p:grpSpPr>
          <a:xfrm>
            <a:off x="7197480" y="3489120"/>
            <a:ext cx="1760760" cy="741240"/>
            <a:chOff x="7197480" y="3489120"/>
            <a:chExt cx="1760760" cy="741240"/>
          </a:xfrm>
        </p:grpSpPr>
        <p:sp>
          <p:nvSpPr>
            <p:cNvPr id="594" name="CustomShape 37"/>
            <p:cNvSpPr/>
            <p:nvPr/>
          </p:nvSpPr>
          <p:spPr>
            <a:xfrm>
              <a:off x="7932960" y="3489120"/>
              <a:ext cx="1025280" cy="240840"/>
            </a:xfrm>
            <a:prstGeom prst="rect">
              <a:avLst/>
            </a:prstGeom>
            <a:solidFill>
              <a:srgbClr val="fffc97"/>
            </a:solidFill>
            <a:ln w="6480">
              <a:solidFill>
                <a:srgbClr val="ff011c"/>
              </a:solidFill>
              <a:miter/>
            </a:ln>
          </p:spPr>
          <p:style>
            <a:lnRef idx="0"/>
            <a:fillRef idx="0"/>
            <a:effectRef idx="0"/>
            <a:fontRef idx="minor"/>
          </p:style>
          <p:txBody>
            <a:bodyPr wrap="none" lIns="45720" rIns="45720" tIns="18360" bIns="9000" anchor="ctr">
              <a:spAutoFit/>
            </a:bodyPr>
            <a:p>
              <a:pPr>
                <a:lnSpc>
                  <a:spcPct val="100000"/>
                </a:lnSpc>
              </a:pPr>
              <a:r>
                <a:rPr b="0" lang="en-US" sz="1400" spc="-1" strike="noStrike">
                  <a:solidFill>
                    <a:srgbClr val="000000"/>
                  </a:solidFill>
                  <a:latin typeface="Arial"/>
                  <a:ea typeface="ＭＳ Ｐゴシック"/>
                </a:rPr>
                <a:t>“</a:t>
              </a:r>
              <a:r>
                <a:rPr b="0" lang="en-US" sz="1400" spc="-1" strike="noStrike">
                  <a:solidFill>
                    <a:srgbClr val="000000"/>
                  </a:solidFill>
                  <a:latin typeface="Arial"/>
                  <a:ea typeface="ＭＳ Ｐゴシック"/>
                </a:rPr>
                <a:t>knot” times</a:t>
              </a:r>
              <a:endParaRPr b="0" lang="en-US" sz="1400" spc="-1" strike="noStrike">
                <a:latin typeface="Arial"/>
              </a:endParaRPr>
            </a:p>
          </p:txBody>
        </p:sp>
        <p:sp>
          <p:nvSpPr>
            <p:cNvPr id="595" name="Line 38"/>
            <p:cNvSpPr/>
            <p:nvPr/>
          </p:nvSpPr>
          <p:spPr>
            <a:xfrm flipH="1">
              <a:off x="7197480" y="3659040"/>
              <a:ext cx="723960" cy="571320"/>
            </a:xfrm>
            <a:prstGeom prst="line">
              <a:avLst/>
            </a:prstGeom>
            <a:ln w="12600">
              <a:solidFill>
                <a:srgbClr val="008080"/>
              </a:solidFill>
              <a:round/>
              <a:tailEnd len="lg" type="stealth" w="lg"/>
            </a:ln>
          </p:spPr>
          <p:style>
            <a:lnRef idx="0"/>
            <a:fillRef idx="0"/>
            <a:effectRef idx="0"/>
            <a:fontRef idx="minor"/>
          </p:style>
        </p:sp>
      </p:grpSp>
      <p:sp>
        <p:nvSpPr>
          <p:cNvPr id="596" name="CustomShape 39"/>
          <p:cNvSpPr/>
          <p:nvPr/>
        </p:nvSpPr>
        <p:spPr>
          <a:xfrm>
            <a:off x="504720" y="2111400"/>
            <a:ext cx="221400" cy="3333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i="1" lang="en-US" sz="1600" spc="-1" strike="noStrike">
                <a:solidFill>
                  <a:srgbClr val="000bee"/>
                </a:solidFill>
                <a:latin typeface="Arial"/>
                <a:ea typeface="ＭＳ Ｐゴシック"/>
              </a:rPr>
              <a:t>h</a:t>
            </a:r>
            <a:endParaRPr b="0" lang="en-US" sz="1600" spc="-1" strike="noStrike">
              <a:latin typeface="Arial"/>
            </a:endParaRPr>
          </a:p>
        </p:txBody>
      </p:sp>
      <p:sp>
        <p:nvSpPr>
          <p:cNvPr id="597" name="CustomShape 40"/>
          <p:cNvSpPr/>
          <p:nvPr/>
        </p:nvSpPr>
        <p:spPr>
          <a:xfrm>
            <a:off x="7881120" y="4113360"/>
            <a:ext cx="267120" cy="274320"/>
          </a:xfrm>
          <a:prstGeom prst="rect">
            <a:avLst/>
          </a:prstGeom>
          <a:noFill/>
          <a:ln>
            <a:noFill/>
          </a:ln>
        </p:spPr>
        <p:style>
          <a:lnRef idx="0"/>
          <a:fillRef idx="0"/>
          <a:effectRef idx="0"/>
          <a:fontRef idx="minor"/>
        </p:style>
        <p:txBody>
          <a:bodyPr wrap="none" lIns="0" rIns="0" tIns="0" bIns="0">
            <a:spAutoFit/>
          </a:bodyPr>
          <a:p>
            <a:pPr>
              <a:lnSpc>
                <a:spcPct val="100000"/>
              </a:lnSpc>
            </a:pPr>
            <a:r>
              <a:rPr b="1" lang="en-US" sz="1800" spc="-1" strike="noStrike">
                <a:solidFill>
                  <a:srgbClr val="1218a4"/>
                </a:solidFill>
                <a:latin typeface="Arial"/>
                <a:ea typeface="ＭＳ Ｐゴシック"/>
              </a:rPr>
              <a:t>6</a:t>
            </a:r>
            <a:r>
              <a:rPr b="1" i="1" lang="en-US" sz="1800" spc="-1" strike="noStrike">
                <a:solidFill>
                  <a:srgbClr val="1218a4"/>
                </a:solidFill>
                <a:latin typeface="Arial"/>
                <a:ea typeface="ＭＳ Ｐゴシック"/>
              </a:rPr>
              <a:t>L</a:t>
            </a:r>
            <a:endParaRPr b="0" lang="en-US" sz="1800" spc="-1" strike="noStrike">
              <a:latin typeface="Arial"/>
            </a:endParaRPr>
          </a:p>
        </p:txBody>
      </p:sp>
      <p:sp>
        <p:nvSpPr>
          <p:cNvPr id="598" name="Line 41"/>
          <p:cNvSpPr/>
          <p:nvPr/>
        </p:nvSpPr>
        <p:spPr>
          <a:xfrm flipH="1">
            <a:off x="2018520" y="3259080"/>
            <a:ext cx="720" cy="738000"/>
          </a:xfrm>
          <a:prstGeom prst="line">
            <a:avLst/>
          </a:prstGeom>
          <a:ln>
            <a:solidFill>
              <a:srgbClr val="0000ff"/>
            </a:solidFill>
            <a:round/>
            <a:headEnd len="lg" type="stealth" w="sm"/>
          </a:ln>
        </p:spPr>
        <p:style>
          <a:lnRef idx="2">
            <a:schemeClr val="dk1"/>
          </a:lnRef>
          <a:fillRef idx="0">
            <a:schemeClr val="dk1"/>
          </a:fillRef>
          <a:effectRef idx="1">
            <a:schemeClr val="dk1"/>
          </a:effectRef>
          <a:fontRef idx="minor"/>
        </p:style>
      </p:sp>
      <p:sp>
        <p:nvSpPr>
          <p:cNvPr id="599" name="Line 42"/>
          <p:cNvSpPr/>
          <p:nvPr/>
        </p:nvSpPr>
        <p:spPr>
          <a:xfrm>
            <a:off x="3247920" y="2379600"/>
            <a:ext cx="0" cy="1601640"/>
          </a:xfrm>
          <a:prstGeom prst="line">
            <a:avLst/>
          </a:prstGeom>
          <a:ln>
            <a:solidFill>
              <a:srgbClr val="0000ff"/>
            </a:solidFill>
            <a:round/>
            <a:headEnd len="lg" type="stealth" w="sm"/>
          </a:ln>
        </p:spPr>
        <p:style>
          <a:lnRef idx="2">
            <a:schemeClr val="dk1"/>
          </a:lnRef>
          <a:fillRef idx="0">
            <a:schemeClr val="dk1"/>
          </a:fillRef>
          <a:effectRef idx="1">
            <a:schemeClr val="dk1"/>
          </a:effectRef>
          <a:fontRef idx="minor"/>
        </p:style>
      </p:sp>
      <p:sp>
        <p:nvSpPr>
          <p:cNvPr id="600" name="Line 43"/>
          <p:cNvSpPr/>
          <p:nvPr/>
        </p:nvSpPr>
        <p:spPr>
          <a:xfrm>
            <a:off x="4464000" y="2598480"/>
            <a:ext cx="0" cy="1397160"/>
          </a:xfrm>
          <a:prstGeom prst="line">
            <a:avLst/>
          </a:prstGeom>
          <a:ln>
            <a:solidFill>
              <a:srgbClr val="0000ff"/>
            </a:solidFill>
            <a:round/>
            <a:headEnd len="lg" type="stealth" w="sm"/>
          </a:ln>
        </p:spPr>
        <p:style>
          <a:lnRef idx="2">
            <a:schemeClr val="dk1"/>
          </a:lnRef>
          <a:fillRef idx="0">
            <a:schemeClr val="dk1"/>
          </a:fillRef>
          <a:effectRef idx="1">
            <a:schemeClr val="dk1"/>
          </a:effectRef>
          <a:fontRef idx="minor"/>
        </p:style>
      </p:sp>
      <p:sp>
        <p:nvSpPr>
          <p:cNvPr id="601" name="Line 44"/>
          <p:cNvSpPr/>
          <p:nvPr/>
        </p:nvSpPr>
        <p:spPr>
          <a:xfrm>
            <a:off x="5689440" y="3609720"/>
            <a:ext cx="4680" cy="371520"/>
          </a:xfrm>
          <a:prstGeom prst="line">
            <a:avLst/>
          </a:prstGeom>
          <a:ln>
            <a:solidFill>
              <a:srgbClr val="0000ff"/>
            </a:solidFill>
            <a:round/>
            <a:headEnd len="lg" type="stealth" w="sm"/>
          </a:ln>
        </p:spPr>
        <p:style>
          <a:lnRef idx="2">
            <a:schemeClr val="dk1"/>
          </a:lnRef>
          <a:fillRef idx="0">
            <a:schemeClr val="dk1"/>
          </a:fillRef>
          <a:effectRef idx="1">
            <a:schemeClr val="dk1"/>
          </a:effectRef>
          <a:fontRef idx="minor"/>
        </p:style>
      </p:sp>
      <p:sp>
        <p:nvSpPr>
          <p:cNvPr id="602" name="Line 45"/>
          <p:cNvSpPr/>
          <p:nvPr/>
        </p:nvSpPr>
        <p:spPr>
          <a:xfrm>
            <a:off x="6911640" y="3790800"/>
            <a:ext cx="0" cy="225360"/>
          </a:xfrm>
          <a:prstGeom prst="line">
            <a:avLst/>
          </a:prstGeom>
          <a:ln>
            <a:solidFill>
              <a:srgbClr val="0000ff"/>
            </a:solidFill>
            <a:round/>
            <a:headEnd len="lg" type="stealth" w="sm"/>
          </a:ln>
        </p:spPr>
        <p:style>
          <a:lnRef idx="2">
            <a:schemeClr val="dk1"/>
          </a:lnRef>
          <a:fillRef idx="0">
            <a:schemeClr val="dk1"/>
          </a:fillRef>
          <a:effectRef idx="1">
            <a:schemeClr val="dk1"/>
          </a:effectRef>
          <a:fontRef idx="minor"/>
        </p:style>
      </p:sp>
      <p:grpSp>
        <p:nvGrpSpPr>
          <p:cNvPr id="603" name="Group 46"/>
          <p:cNvGrpSpPr/>
          <p:nvPr/>
        </p:nvGrpSpPr>
        <p:grpSpPr>
          <a:xfrm>
            <a:off x="5684760" y="3790800"/>
            <a:ext cx="2337480" cy="203040"/>
            <a:chOff x="5684760" y="3790800"/>
            <a:chExt cx="2337480" cy="203040"/>
          </a:xfrm>
        </p:grpSpPr>
        <p:sp>
          <p:nvSpPr>
            <p:cNvPr id="604" name="Line 47"/>
            <p:cNvSpPr/>
            <p:nvPr/>
          </p:nvSpPr>
          <p:spPr>
            <a:xfrm flipV="1">
              <a:off x="5684760" y="3790800"/>
              <a:ext cx="1195200" cy="203040"/>
            </a:xfrm>
            <a:prstGeom prst="line">
              <a:avLst/>
            </a:prstGeom>
            <a:ln cap="rnd" w="38160">
              <a:solidFill>
                <a:srgbClr val="ff0000"/>
              </a:solidFill>
              <a:prstDash val="sysDot"/>
              <a:round/>
            </a:ln>
          </p:spPr>
          <p:style>
            <a:lnRef idx="0"/>
            <a:fillRef idx="0"/>
            <a:effectRef idx="0"/>
            <a:fontRef idx="minor"/>
          </p:style>
        </p:sp>
        <p:sp>
          <p:nvSpPr>
            <p:cNvPr id="605" name="Line 48"/>
            <p:cNvSpPr/>
            <p:nvPr/>
          </p:nvSpPr>
          <p:spPr>
            <a:xfrm>
              <a:off x="6929640" y="3790800"/>
              <a:ext cx="1092600" cy="190440"/>
            </a:xfrm>
            <a:prstGeom prst="line">
              <a:avLst/>
            </a:prstGeom>
            <a:ln cap="rnd" w="38160">
              <a:solidFill>
                <a:srgbClr val="ff0000"/>
              </a:solidFill>
              <a:prstDash val="sysDot"/>
              <a:round/>
            </a:ln>
          </p:spPr>
          <p:style>
            <a:lnRef idx="0"/>
            <a:fillRef idx="0"/>
            <a:effectRef idx="0"/>
            <a:fontRef idx="minor"/>
          </p:style>
        </p:sp>
      </p:grpSp>
      <p:grpSp>
        <p:nvGrpSpPr>
          <p:cNvPr id="606" name="Group 49"/>
          <p:cNvGrpSpPr/>
          <p:nvPr/>
        </p:nvGrpSpPr>
        <p:grpSpPr>
          <a:xfrm>
            <a:off x="801360" y="2374560"/>
            <a:ext cx="7239240" cy="1622520"/>
            <a:chOff x="801360" y="2374560"/>
            <a:chExt cx="7239240" cy="1622520"/>
          </a:xfrm>
        </p:grpSpPr>
        <p:grpSp>
          <p:nvGrpSpPr>
            <p:cNvPr id="607" name="Group 50"/>
            <p:cNvGrpSpPr/>
            <p:nvPr/>
          </p:nvGrpSpPr>
          <p:grpSpPr>
            <a:xfrm>
              <a:off x="801360" y="2374560"/>
              <a:ext cx="6097680" cy="1622520"/>
              <a:chOff x="801360" y="2374560"/>
              <a:chExt cx="6097680" cy="1622520"/>
            </a:xfrm>
          </p:grpSpPr>
          <p:sp>
            <p:nvSpPr>
              <p:cNvPr id="608" name="Line 51"/>
              <p:cNvSpPr/>
              <p:nvPr/>
            </p:nvSpPr>
            <p:spPr>
              <a:xfrm flipV="1">
                <a:off x="801360" y="3263760"/>
                <a:ext cx="1224000" cy="733320"/>
              </a:xfrm>
              <a:prstGeom prst="line">
                <a:avLst/>
              </a:prstGeom>
              <a:ln w="44280">
                <a:solidFill>
                  <a:srgbClr val="008000"/>
                </a:solidFill>
                <a:round/>
              </a:ln>
            </p:spPr>
            <p:style>
              <a:lnRef idx="0"/>
              <a:fillRef idx="0"/>
              <a:effectRef idx="0"/>
              <a:fontRef idx="minor"/>
            </p:style>
          </p:sp>
          <p:sp>
            <p:nvSpPr>
              <p:cNvPr id="609" name="Line 52"/>
              <p:cNvSpPr/>
              <p:nvPr/>
            </p:nvSpPr>
            <p:spPr>
              <a:xfrm flipV="1">
                <a:off x="2020680" y="2379600"/>
                <a:ext cx="1219320" cy="879480"/>
              </a:xfrm>
              <a:prstGeom prst="line">
                <a:avLst/>
              </a:prstGeom>
              <a:ln w="44280">
                <a:solidFill>
                  <a:srgbClr val="008000"/>
                </a:solidFill>
                <a:round/>
              </a:ln>
            </p:spPr>
            <p:style>
              <a:lnRef idx="0"/>
              <a:fillRef idx="0"/>
              <a:effectRef idx="0"/>
              <a:fontRef idx="minor"/>
            </p:style>
          </p:sp>
          <p:sp>
            <p:nvSpPr>
              <p:cNvPr id="610" name="Line 53"/>
              <p:cNvSpPr/>
              <p:nvPr/>
            </p:nvSpPr>
            <p:spPr>
              <a:xfrm>
                <a:off x="3240000" y="2374560"/>
                <a:ext cx="1224000" cy="223920"/>
              </a:xfrm>
              <a:prstGeom prst="line">
                <a:avLst/>
              </a:prstGeom>
              <a:ln w="44280">
                <a:solidFill>
                  <a:srgbClr val="008000"/>
                </a:solidFill>
                <a:round/>
              </a:ln>
            </p:spPr>
            <p:style>
              <a:lnRef idx="0"/>
              <a:fillRef idx="0"/>
              <a:effectRef idx="0"/>
              <a:fontRef idx="minor"/>
            </p:style>
          </p:sp>
          <p:sp>
            <p:nvSpPr>
              <p:cNvPr id="611" name="Line 54"/>
              <p:cNvSpPr/>
              <p:nvPr/>
            </p:nvSpPr>
            <p:spPr>
              <a:xfrm>
                <a:off x="4468680" y="2598480"/>
                <a:ext cx="1225440" cy="1011240"/>
              </a:xfrm>
              <a:prstGeom prst="line">
                <a:avLst/>
              </a:prstGeom>
              <a:ln w="44280">
                <a:solidFill>
                  <a:srgbClr val="008000"/>
                </a:solidFill>
                <a:round/>
              </a:ln>
            </p:spPr>
            <p:style>
              <a:lnRef idx="0"/>
              <a:fillRef idx="0"/>
              <a:effectRef idx="0"/>
              <a:fontRef idx="minor"/>
            </p:style>
          </p:sp>
          <p:sp>
            <p:nvSpPr>
              <p:cNvPr id="612" name="Line 55"/>
              <p:cNvSpPr/>
              <p:nvPr/>
            </p:nvSpPr>
            <p:spPr>
              <a:xfrm>
                <a:off x="5692680" y="3612960"/>
                <a:ext cx="1206360" cy="165240"/>
              </a:xfrm>
              <a:prstGeom prst="line">
                <a:avLst/>
              </a:prstGeom>
              <a:ln w="44280">
                <a:solidFill>
                  <a:srgbClr val="008000"/>
                </a:solidFill>
                <a:round/>
              </a:ln>
            </p:spPr>
            <p:style>
              <a:lnRef idx="0"/>
              <a:fillRef idx="0"/>
              <a:effectRef idx="0"/>
              <a:fontRef idx="minor"/>
            </p:style>
          </p:sp>
        </p:grpSp>
        <p:sp>
          <p:nvSpPr>
            <p:cNvPr id="613" name="Line 56"/>
            <p:cNvSpPr/>
            <p:nvPr/>
          </p:nvSpPr>
          <p:spPr>
            <a:xfrm>
              <a:off x="6898320" y="3783960"/>
              <a:ext cx="1142280" cy="197280"/>
            </a:xfrm>
            <a:prstGeom prst="line">
              <a:avLst/>
            </a:prstGeom>
            <a:ln w="44280">
              <a:solidFill>
                <a:srgbClr val="008000"/>
              </a:solidFill>
              <a:round/>
            </a:ln>
          </p:spPr>
          <p:style>
            <a:lnRef idx="0"/>
            <a:fillRef idx="0"/>
            <a:effectRef idx="0"/>
            <a:fontRef idx="minor"/>
          </p:style>
        </p:sp>
      </p:grpSp>
      <p:sp>
        <p:nvSpPr>
          <p:cNvPr id="614" name="Line 57"/>
          <p:cNvSpPr/>
          <p:nvPr/>
        </p:nvSpPr>
        <p:spPr>
          <a:xfrm>
            <a:off x="7996320" y="3996720"/>
            <a:ext cx="0" cy="162000"/>
          </a:xfrm>
          <a:prstGeom prst="line">
            <a:avLst/>
          </a:prstGeom>
          <a:ln w="19080">
            <a:solidFill>
              <a:srgbClr val="e600e6"/>
            </a:solidFill>
            <a:round/>
          </a:ln>
        </p:spPr>
        <p:style>
          <a:lnRef idx="0"/>
          <a:fillRef idx="0"/>
          <a:effectRef idx="0"/>
          <a:fontRef idx="minor"/>
        </p:style>
      </p:sp>
      <p:sp>
        <p:nvSpPr>
          <p:cNvPr id="615" name="Line 58"/>
          <p:cNvSpPr/>
          <p:nvPr/>
        </p:nvSpPr>
        <p:spPr>
          <a:xfrm>
            <a:off x="626760" y="3340080"/>
            <a:ext cx="139680" cy="628560"/>
          </a:xfrm>
          <a:prstGeom prst="line">
            <a:avLst/>
          </a:prstGeom>
          <a:ln w="28440">
            <a:solidFill>
              <a:srgbClr val="660066"/>
            </a:solidFill>
            <a:round/>
            <a:tailEnd len="med" type="stealth" w="med"/>
          </a:ln>
        </p:spPr>
        <p:style>
          <a:lnRef idx="0"/>
          <a:fillRef idx="0"/>
          <a:effectRef idx="0"/>
          <a:fontRef idx="minor"/>
        </p:style>
      </p:sp>
      <p:sp>
        <p:nvSpPr>
          <p:cNvPr id="616" name="CustomShape 59"/>
          <p:cNvSpPr/>
          <p:nvPr/>
        </p:nvSpPr>
        <p:spPr>
          <a:xfrm>
            <a:off x="137880" y="2972880"/>
            <a:ext cx="1638000" cy="364680"/>
          </a:xfrm>
          <a:prstGeom prst="rect">
            <a:avLst/>
          </a:prstGeom>
          <a:noFill/>
          <a:ln w="6480">
            <a:solidFill>
              <a:srgbClr val="ff011c"/>
            </a:solidFill>
            <a:miter/>
          </a:ln>
        </p:spPr>
        <p:style>
          <a:lnRef idx="0"/>
          <a:fillRef idx="0"/>
          <a:effectRef idx="0"/>
          <a:fontRef idx="minor"/>
        </p:style>
        <p:txBody>
          <a:bodyPr wrap="none" lIns="90000" rIns="90000" tIns="45000" bIns="45000" anchor="ctr">
            <a:spAutoFit/>
          </a:bodyPr>
          <a:p>
            <a:pPr>
              <a:lnSpc>
                <a:spcPct val="100000"/>
              </a:lnSpc>
            </a:pPr>
            <a:r>
              <a:rPr b="0" lang="en-US" sz="1800" spc="-1" strike="noStrike">
                <a:solidFill>
                  <a:srgbClr val="000000"/>
                </a:solidFill>
                <a:latin typeface="Arial"/>
                <a:ea typeface="ＭＳ Ｐゴシック"/>
              </a:rPr>
              <a:t>stimulus onset</a:t>
            </a:r>
            <a:endParaRPr b="0" lang="en-US" sz="1800" spc="-1" strike="noStrike">
              <a:latin typeface="Arial"/>
            </a:endParaRPr>
          </a:p>
        </p:txBody>
      </p:sp>
      <p:sp>
        <p:nvSpPr>
          <p:cNvPr id="617" name="CustomShape 60"/>
          <p:cNvSpPr/>
          <p:nvPr/>
        </p:nvSpPr>
        <p:spPr>
          <a:xfrm>
            <a:off x="6553080" y="6356520"/>
            <a:ext cx="2133000" cy="36432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7C5DA229-14D5-46D2-A99C-5A1DDD550121}" type="slidenum">
              <a:rPr b="0" lang="en-US" sz="1200" spc="-1" strike="noStrike">
                <a:solidFill>
                  <a:srgbClr val="8b8b8b"/>
                </a:solidFill>
                <a:latin typeface="Calibri"/>
              </a:rPr>
              <a:t>38</a:t>
            </a:fld>
            <a:endParaRPr b="0" lang="en-US" sz="1200" spc="-1" strike="noStrike">
              <a:latin typeface="Arial"/>
            </a:endParaRPr>
          </a:p>
        </p:txBody>
      </p:sp>
      <p:pic>
        <p:nvPicPr>
          <p:cNvPr id="618" name="" descr=""/>
          <p:cNvPicPr/>
          <p:nvPr/>
        </p:nvPicPr>
        <p:blipFill>
          <a:blip r:embed="rId1"/>
          <a:stretch/>
        </p:blipFill>
        <p:spPr>
          <a:xfrm>
            <a:off x="1460520" y="1295280"/>
            <a:ext cx="6286320" cy="748800"/>
          </a:xfrm>
          <a:prstGeom prst="rect">
            <a:avLst/>
          </a:prstGeom>
          <a:ln>
            <a:noFill/>
          </a:ln>
        </p:spPr>
      </p:pic>
    </p:spTree>
  </p:cSld>
  <mc:AlternateContent>
    <mc:Choice Requires="p14">
      <p:transition spd="slow" p14:dur="2000"/>
    </mc:Choice>
    <mc:Fallback>
      <p:transition spd="slow"/>
    </mc:Fallback>
  </mc:AlternateContent>
  <p:timing>
    <p:tnLst>
      <p:par>
        <p:cTn id="50" dur="indefinite" restart="never" nodeType="tmRoot">
          <p:childTnLst>
            <p:seq>
              <p:cTn id="51" dur="indefinite" nodeType="mainSeq">
                <p:childTnLst>
                  <p:par>
                    <p:cTn id="52" nodeType="clickEffect" fill="hold">
                      <p:stCondLst>
                        <p:cond delay="0"/>
                      </p:stCondLst>
                      <p:childTnLst>
                        <p:par>
                          <p:cTn id="53" nodeType="afterEffect" fill="hold">
                            <p:stCondLst>
                              <p:cond delay="0"/>
                            </p:stCondLst>
                            <p:childTnLst>
                              <p:par>
                                <p:cTn id="54" nodeType="afterEffect" fill="hold" presetClass="entr" presetID="10">
                                  <p:stCondLst>
                                    <p:cond delay="1000"/>
                                  </p:stCondLst>
                                  <p:childTnLst>
                                    <p:set>
                                      <p:cBhvr>
                                        <p:cTn id="55" dur="1" fill="hold">
                                          <p:stCondLst>
                                            <p:cond delay="0"/>
                                          </p:stCondLst>
                                        </p:cTn>
                                        <p:tgtEl>
                                          <p:spTgt spid="578"/>
                                        </p:tgtEl>
                                        <p:attrNameLst>
                                          <p:attrName>style.visibility</p:attrName>
                                        </p:attrNameLst>
                                      </p:cBhvr>
                                      <p:to>
                                        <p:strVal val="visible"/>
                                      </p:to>
                                    </p:set>
                                    <p:animEffect filter="fade" transition="in">
                                      <p:cBhvr additive="repl">
                                        <p:cTn id="56" dur="500"/>
                                        <p:tgtEl>
                                          <p:spTgt spid="578"/>
                                        </p:tgtEl>
                                      </p:cBhvr>
                                    </p:animEffect>
                                  </p:childTnLst>
                                </p:cTn>
                              </p:par>
                            </p:childTnLst>
                          </p:cTn>
                        </p:par>
                        <p:par>
                          <p:cTn id="57" nodeType="afterEffect" fill="hold">
                            <p:stCondLst>
                              <p:cond delay="1500"/>
                            </p:stCondLst>
                            <p:childTnLst>
                              <p:par>
                                <p:cTn id="58" nodeType="afterEffect" fill="hold" presetClass="entr" presetID="10">
                                  <p:stCondLst>
                                    <p:cond delay="1000"/>
                                  </p:stCondLst>
                                  <p:childTnLst>
                                    <p:set>
                                      <p:cBhvr>
                                        <p:cTn id="59" dur="1" fill="hold">
                                          <p:stCondLst>
                                            <p:cond delay="0"/>
                                          </p:stCondLst>
                                        </p:cTn>
                                        <p:tgtEl>
                                          <p:spTgt spid="569"/>
                                        </p:tgtEl>
                                        <p:attrNameLst>
                                          <p:attrName>style.visibility</p:attrName>
                                        </p:attrNameLst>
                                      </p:cBhvr>
                                      <p:to>
                                        <p:strVal val="visible"/>
                                      </p:to>
                                    </p:set>
                                    <p:animEffect filter="fade" transition="in">
                                      <p:cBhvr additive="repl">
                                        <p:cTn id="60" dur="500"/>
                                        <p:tgtEl>
                                          <p:spTgt spid="569"/>
                                        </p:tgtEl>
                                      </p:cBhvr>
                                    </p:animEffect>
                                  </p:childTnLst>
                                </p:cTn>
                              </p:par>
                            </p:childTnLst>
                          </p:cTn>
                        </p:par>
                        <p:par>
                          <p:cTn id="61" nodeType="afterEffect" fill="hold">
                            <p:stCondLst>
                              <p:cond delay="3000"/>
                            </p:stCondLst>
                            <p:childTnLst>
                              <p:par>
                                <p:cTn id="62" nodeType="afterEffect" fill="hold" presetClass="entr" presetID="10">
                                  <p:stCondLst>
                                    <p:cond delay="1000"/>
                                  </p:stCondLst>
                                  <p:childTnLst>
                                    <p:set>
                                      <p:cBhvr>
                                        <p:cTn id="63" dur="1" fill="hold">
                                          <p:stCondLst>
                                            <p:cond delay="0"/>
                                          </p:stCondLst>
                                        </p:cTn>
                                        <p:tgtEl>
                                          <p:spTgt spid="572"/>
                                        </p:tgtEl>
                                        <p:attrNameLst>
                                          <p:attrName>style.visibility</p:attrName>
                                        </p:attrNameLst>
                                      </p:cBhvr>
                                      <p:to>
                                        <p:strVal val="visible"/>
                                      </p:to>
                                    </p:set>
                                    <p:animEffect filter="fade" transition="in">
                                      <p:cBhvr additive="repl">
                                        <p:cTn id="64" dur="500"/>
                                        <p:tgtEl>
                                          <p:spTgt spid="572"/>
                                        </p:tgtEl>
                                      </p:cBhvr>
                                    </p:animEffect>
                                  </p:childTnLst>
                                </p:cTn>
                              </p:par>
                            </p:childTnLst>
                          </p:cTn>
                        </p:par>
                        <p:par>
                          <p:cTn id="65" nodeType="afterEffect" fill="hold">
                            <p:stCondLst>
                              <p:cond delay="4500"/>
                            </p:stCondLst>
                            <p:childTnLst>
                              <p:par>
                                <p:cTn id="66" nodeType="afterEffect" fill="hold" presetClass="entr" presetID="10">
                                  <p:stCondLst>
                                    <p:cond delay="1000"/>
                                  </p:stCondLst>
                                  <p:childTnLst>
                                    <p:set>
                                      <p:cBhvr>
                                        <p:cTn id="67" dur="1" fill="hold">
                                          <p:stCondLst>
                                            <p:cond delay="0"/>
                                          </p:stCondLst>
                                        </p:cTn>
                                        <p:tgtEl>
                                          <p:spTgt spid="575"/>
                                        </p:tgtEl>
                                        <p:attrNameLst>
                                          <p:attrName>style.visibility</p:attrName>
                                        </p:attrNameLst>
                                      </p:cBhvr>
                                      <p:to>
                                        <p:strVal val="visible"/>
                                      </p:to>
                                    </p:set>
                                    <p:animEffect filter="fade" transition="in">
                                      <p:cBhvr additive="repl">
                                        <p:cTn id="68" dur="500"/>
                                        <p:tgtEl>
                                          <p:spTgt spid="575"/>
                                        </p:tgtEl>
                                      </p:cBhvr>
                                    </p:animEffect>
                                  </p:childTnLst>
                                </p:cTn>
                              </p:par>
                            </p:childTnLst>
                          </p:cTn>
                        </p:par>
                        <p:par>
                          <p:cTn id="69" nodeType="afterEffect" fill="hold">
                            <p:stCondLst>
                              <p:cond delay="6000"/>
                            </p:stCondLst>
                            <p:childTnLst>
                              <p:par>
                                <p:cTn id="70" nodeType="afterEffect" fill="hold" presetClass="entr" presetID="10">
                                  <p:stCondLst>
                                    <p:cond delay="0"/>
                                  </p:stCondLst>
                                  <p:childTnLst>
                                    <p:set>
                                      <p:cBhvr>
                                        <p:cTn id="71" dur="1" fill="hold">
                                          <p:stCondLst>
                                            <p:cond delay="0"/>
                                          </p:stCondLst>
                                        </p:cTn>
                                        <p:tgtEl>
                                          <p:spTgt spid="603"/>
                                        </p:tgtEl>
                                        <p:attrNameLst>
                                          <p:attrName>style.visibility</p:attrName>
                                        </p:attrNameLst>
                                      </p:cBhvr>
                                      <p:to>
                                        <p:strVal val="visible"/>
                                      </p:to>
                                    </p:set>
                                    <p:animEffect filter="fade" transition="in">
                                      <p:cBhvr additive="repl">
                                        <p:cTn id="72" dur="500"/>
                                        <p:tgtEl>
                                          <p:spTgt spid="603"/>
                                        </p:tgtEl>
                                      </p:cBhvr>
                                    </p:animEffect>
                                  </p:childTnLst>
                                </p:cTn>
                              </p:par>
                            </p:childTnLst>
                          </p:cTn>
                        </p:par>
                        <p:par>
                          <p:cTn id="73" fill="hold">
                            <p:stCondLst>
                              <p:cond delay="6500"/>
                            </p:stCondLst>
                            <p:childTnLst>
                              <p:par>
                                <p:cTn id="74" nodeType="afterEffect" fill="hold" presetClass="entr" presetID="2" presetSubtype="8">
                                  <p:stCondLst>
                                    <p:cond delay="1000"/>
                                  </p:stCondLst>
                                  <p:childTnLst>
                                    <p:set>
                                      <p:cBhvr>
                                        <p:cTn id="75" dur="1" fill="hold">
                                          <p:stCondLst>
                                            <p:cond delay="0"/>
                                          </p:stCondLst>
                                        </p:cTn>
                                        <p:tgtEl>
                                          <p:spTgt spid="606"/>
                                        </p:tgtEl>
                                        <p:attrNameLst>
                                          <p:attrName>style.visibility</p:attrName>
                                        </p:attrNameLst>
                                      </p:cBhvr>
                                      <p:to>
                                        <p:strVal val="visible"/>
                                      </p:to>
                                    </p:set>
                                    <p:anim calcmode="lin" valueType="num">
                                      <p:cBhvr additive="repl">
                                        <p:cTn id="76" dur="500" fill="hold"/>
                                        <p:tgtEl>
                                          <p:spTgt spid="606"/>
                                        </p:tgtEl>
                                        <p:attrNameLst>
                                          <p:attrName>ppt_x</p:attrName>
                                        </p:attrNameLst>
                                      </p:cBhvr>
                                      <p:tavLst>
                                        <p:tav tm="0">
                                          <p:val>
                                            <p:strVal val="0-#ppt_w/2"/>
                                          </p:val>
                                        </p:tav>
                                        <p:tav tm="100000">
                                          <p:val>
                                            <p:strVal val="#ppt_x"/>
                                          </p:val>
                                        </p:tav>
                                      </p:tavLst>
                                    </p:anim>
                                    <p:anim calcmode="lin" valueType="num">
                                      <p:cBhvr additive="repl">
                                        <p:cTn id="77" dur="500" fill="hold"/>
                                        <p:tgtEl>
                                          <p:spTgt spid="606"/>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nodeType="afterEffect" fill="hold" presetClass="entr" presetID="10">
                                  <p:stCondLst>
                                    <p:cond delay="1000"/>
                                  </p:stCondLst>
                                  <p:childTnLst>
                                    <p:set>
                                      <p:cBhvr>
                                        <p:cTn id="80" dur="1" fill="hold">
                                          <p:stCondLst>
                                            <p:cond delay="0"/>
                                          </p:stCondLst>
                                        </p:cTn>
                                        <p:tgtEl>
                                          <p:spTgt spid="592"/>
                                        </p:tgtEl>
                                        <p:attrNameLst>
                                          <p:attrName>style.visibility</p:attrName>
                                        </p:attrNameLst>
                                      </p:cBhvr>
                                      <p:to>
                                        <p:strVal val="visible"/>
                                      </p:to>
                                    </p:set>
                                    <p:animEffect filter="fade" transition="in">
                                      <p:cBhvr additive="repl">
                                        <p:cTn id="81" dur="500"/>
                                        <p:tgtEl>
                                          <p:spTgt spid="592"/>
                                        </p:tgtEl>
                                      </p:cBhvr>
                                    </p:animEffect>
                                  </p:childTnLst>
                                </p:cTn>
                              </p:par>
                            </p:childTnLst>
                          </p:cTn>
                        </p:par>
                        <p:par>
                          <p:cTn id="82" fill="hold">
                            <p:stCondLst>
                              <p:cond delay="9500"/>
                            </p:stCondLst>
                            <p:childTnLst>
                              <p:par>
                                <p:cTn id="83" nodeType="afterEffect" fill="hold" presetClass="entr" presetID="10">
                                  <p:stCondLst>
                                    <p:cond delay="0"/>
                                  </p:stCondLst>
                                  <p:childTnLst>
                                    <p:set>
                                      <p:cBhvr>
                                        <p:cTn id="84" dur="1" fill="hold">
                                          <p:stCondLst>
                                            <p:cond delay="0"/>
                                          </p:stCondLst>
                                        </p:cTn>
                                        <p:tgtEl>
                                          <p:spTgt spid="593"/>
                                        </p:tgtEl>
                                        <p:attrNameLst>
                                          <p:attrName>style.visibility</p:attrName>
                                        </p:attrNameLst>
                                      </p:cBhvr>
                                      <p:to>
                                        <p:strVal val="visible"/>
                                      </p:to>
                                    </p:set>
                                    <p:animEffect filter="fade" transition="in">
                                      <p:cBhvr additive="repl">
                                        <p:cTn id="85" dur="500"/>
                                        <p:tgtEl>
                                          <p:spTgt spid="5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9" name="CustomShape 1"/>
          <p:cNvSpPr/>
          <p:nvPr/>
        </p:nvSpPr>
        <p:spPr>
          <a:xfrm>
            <a:off x="457200" y="135360"/>
            <a:ext cx="8228880" cy="114228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en-US" sz="4400" spc="-1" strike="noStrike">
                <a:solidFill>
                  <a:srgbClr val="000000"/>
                </a:solidFill>
                <a:latin typeface="Palatino"/>
              </a:rPr>
              <a:t>Tent Functions Create the HRF</a:t>
            </a:r>
            <a:endParaRPr b="0" lang="en-US" sz="4400" spc="-1" strike="noStrike">
              <a:latin typeface="Arial"/>
            </a:endParaRPr>
          </a:p>
        </p:txBody>
      </p:sp>
      <p:sp>
        <p:nvSpPr>
          <p:cNvPr id="620" name="CustomShape 2"/>
          <p:cNvSpPr/>
          <p:nvPr/>
        </p:nvSpPr>
        <p:spPr>
          <a:xfrm>
            <a:off x="457200" y="1161720"/>
            <a:ext cx="8228880" cy="5474160"/>
          </a:xfrm>
          <a:prstGeom prst="rect">
            <a:avLst/>
          </a:prstGeom>
          <a:noFill/>
          <a:ln>
            <a:noFill/>
          </a:ln>
        </p:spPr>
        <p:style>
          <a:lnRef idx="0"/>
          <a:fillRef idx="0"/>
          <a:effectRef idx="0"/>
          <a:fontRef idx="minor"/>
        </p:style>
        <p:txBody>
          <a:bodyPr lIns="90000" rIns="90000" tIns="45000" bIns="45000">
            <a:normAutofit/>
          </a:bodyPr>
          <a:p>
            <a:pPr marL="343080" indent="-342360">
              <a:lnSpc>
                <a:spcPct val="100000"/>
              </a:lnSpc>
              <a:spcBef>
                <a:spcPts val="499"/>
              </a:spcBef>
              <a:buClr>
                <a:srgbClr val="000000"/>
              </a:buClr>
              <a:buFont typeface="Arial"/>
              <a:buChar char="•"/>
            </a:pPr>
            <a:r>
              <a:rPr b="0" lang="en-US" sz="2800" spc="-1" strike="noStrike">
                <a:solidFill>
                  <a:srgbClr val="000000"/>
                </a:solidFill>
                <a:latin typeface="Palatino"/>
              </a:rPr>
              <a:t>And then the HRF is repeated for all stimuli of the same type</a:t>
            </a:r>
            <a:endParaRPr b="0" lang="en-US" sz="2800" spc="-1" strike="noStrike">
              <a:latin typeface="Arial"/>
            </a:endParaRPr>
          </a:p>
          <a:p>
            <a:pPr marL="343080" indent="-342360">
              <a:lnSpc>
                <a:spcPct val="100000"/>
              </a:lnSpc>
              <a:spcBef>
                <a:spcPts val="499"/>
              </a:spcBef>
              <a:buClr>
                <a:srgbClr val="000000"/>
              </a:buClr>
              <a:buFont typeface="Arial"/>
              <a:buChar char="•"/>
            </a:pPr>
            <a:r>
              <a:rPr b="0" lang="en-US" sz="2800" spc="-1" strike="noStrike">
                <a:solidFill>
                  <a:srgbClr val="000000"/>
                </a:solidFill>
                <a:latin typeface="Palatino"/>
              </a:rPr>
              <a:t>In the example on the last slide, the HRF has 5 parameters (</a:t>
            </a:r>
            <a:r>
              <a:rPr b="0" i="1" lang="en-US" sz="2800" spc="-1" strike="noStrike">
                <a:solidFill>
                  <a:srgbClr val="000000"/>
                </a:solidFill>
                <a:latin typeface="Palatino"/>
                <a:ea typeface="Lucida Grande"/>
              </a:rPr>
              <a:t>β</a:t>
            </a:r>
            <a:r>
              <a:rPr b="0" lang="en-US" sz="2400" spc="-1" strike="noStrike">
                <a:solidFill>
                  <a:srgbClr val="000000"/>
                </a:solidFill>
                <a:latin typeface="Palatino"/>
                <a:ea typeface="Lucida Grande"/>
              </a:rPr>
              <a:t>s</a:t>
            </a:r>
            <a:r>
              <a:rPr b="0" lang="en-US" sz="2800" spc="-1" strike="noStrike">
                <a:solidFill>
                  <a:srgbClr val="000000"/>
                </a:solidFill>
                <a:latin typeface="Palatino"/>
                <a:ea typeface="Lucida Grande"/>
              </a:rPr>
              <a:t>) to be estimated</a:t>
            </a:r>
            <a:endParaRPr b="0" lang="en-US" sz="2800" spc="-1" strike="noStrike">
              <a:latin typeface="Arial"/>
            </a:endParaRPr>
          </a:p>
          <a:p>
            <a:pPr marL="343080" indent="-342360">
              <a:lnSpc>
                <a:spcPct val="100000"/>
              </a:lnSpc>
              <a:spcBef>
                <a:spcPts val="499"/>
              </a:spcBef>
              <a:buClr>
                <a:srgbClr val="000000"/>
              </a:buClr>
              <a:buFont typeface="Arial"/>
              <a:buChar char="•"/>
            </a:pPr>
            <a:r>
              <a:rPr b="0" lang="en-US" sz="2800" spc="-1" strike="noStrike">
                <a:solidFill>
                  <a:srgbClr val="000000"/>
                </a:solidFill>
                <a:latin typeface="Palatino"/>
                <a:ea typeface="Lucida Grande"/>
              </a:rPr>
              <a:t>The </a:t>
            </a:r>
            <a:r>
              <a:rPr b="0" i="1" lang="en-US" sz="2800" spc="-1" strike="noStrike">
                <a:solidFill>
                  <a:srgbClr val="000000"/>
                </a:solidFill>
                <a:latin typeface="Palatino"/>
                <a:ea typeface="Lucida Grande"/>
              </a:rPr>
              <a:t>β</a:t>
            </a:r>
            <a:r>
              <a:rPr b="0" lang="en-US" sz="2400" spc="-1" strike="noStrike">
                <a:solidFill>
                  <a:srgbClr val="000000"/>
                </a:solidFill>
                <a:latin typeface="Palatino"/>
                <a:ea typeface="Lucida Grande"/>
              </a:rPr>
              <a:t>s </a:t>
            </a:r>
            <a:r>
              <a:rPr b="0" lang="en-US" sz="2800" spc="-1" strike="noStrike">
                <a:solidFill>
                  <a:srgbClr val="000000"/>
                </a:solidFill>
                <a:latin typeface="Palatino"/>
                <a:ea typeface="Lucida Grande"/>
              </a:rPr>
              <a:t>determine the amplitude (percent signal change) </a:t>
            </a:r>
            <a:r>
              <a:rPr b="1" i="1" lang="en-US" sz="2800" spc="-1" strike="noStrike">
                <a:solidFill>
                  <a:srgbClr val="000000"/>
                </a:solidFill>
                <a:latin typeface="Palatino"/>
                <a:ea typeface="Lucida Grande"/>
              </a:rPr>
              <a:t>and</a:t>
            </a:r>
            <a:r>
              <a:rPr b="0" lang="en-US" sz="2800" spc="-1" strike="noStrike">
                <a:solidFill>
                  <a:srgbClr val="000000"/>
                </a:solidFill>
                <a:latin typeface="Palatino"/>
                <a:ea typeface="Lucida Grande"/>
              </a:rPr>
              <a:t> the shape of the HRF</a:t>
            </a:r>
            <a:endParaRPr b="0" lang="en-US" sz="2800" spc="-1" strike="noStrike">
              <a:latin typeface="Arial"/>
            </a:endParaRPr>
          </a:p>
          <a:p>
            <a:pPr marL="343080" indent="-342360">
              <a:lnSpc>
                <a:spcPct val="100000"/>
              </a:lnSpc>
              <a:spcBef>
                <a:spcPts val="499"/>
              </a:spcBef>
              <a:buClr>
                <a:srgbClr val="000000"/>
              </a:buClr>
              <a:buFont typeface="Arial"/>
              <a:buChar char="•"/>
            </a:pPr>
            <a:r>
              <a:rPr b="0" lang="en-US" sz="2800" spc="-1" strike="noStrike">
                <a:solidFill>
                  <a:srgbClr val="000000"/>
                </a:solidFill>
                <a:latin typeface="Palatino"/>
                <a:ea typeface="Lucida Grande"/>
              </a:rPr>
              <a:t>Each voxel in each subject gets a separate HRF shape now, not just a separate amplitude</a:t>
            </a:r>
            <a:endParaRPr b="0" lang="en-US" sz="2800" spc="-1" strike="noStrike">
              <a:latin typeface="Arial"/>
            </a:endParaRPr>
          </a:p>
          <a:p>
            <a:pPr lvl="1" marL="743040" indent="-285120">
              <a:lnSpc>
                <a:spcPct val="100000"/>
              </a:lnSpc>
              <a:spcBef>
                <a:spcPts val="499"/>
              </a:spcBef>
              <a:buClr>
                <a:srgbClr val="000000"/>
              </a:buClr>
              <a:buFont typeface="Arial"/>
              <a:buChar char="–"/>
            </a:pPr>
            <a:r>
              <a:rPr b="0" lang="en-US" sz="2400" spc="-1" strike="noStrike">
                <a:solidFill>
                  <a:srgbClr val="000000"/>
                </a:solidFill>
                <a:latin typeface="Palatino"/>
                <a:ea typeface="Lucida Grande"/>
              </a:rPr>
              <a:t>And if there are multiple types of tasks, each task gets a separate shape</a:t>
            </a:r>
            <a:endParaRPr b="0" lang="en-US" sz="2400" spc="-1" strike="noStrike">
              <a:latin typeface="Arial"/>
            </a:endParaRPr>
          </a:p>
          <a:p>
            <a:pPr marL="343080" indent="-342360">
              <a:lnSpc>
                <a:spcPct val="100000"/>
              </a:lnSpc>
              <a:spcBef>
                <a:spcPts val="499"/>
              </a:spcBef>
              <a:buClr>
                <a:srgbClr val="000000"/>
              </a:buClr>
              <a:buFont typeface="Arial"/>
              <a:buChar char="•"/>
            </a:pPr>
            <a:r>
              <a:rPr b="0" lang="en-US" sz="3200" spc="-1" strike="noStrike">
                <a:solidFill>
                  <a:srgbClr val="000000"/>
                </a:solidFill>
                <a:latin typeface="Palatino"/>
                <a:ea typeface="Lucida Grande"/>
              </a:rPr>
              <a:t>Stimulus times do </a:t>
            </a:r>
            <a:r>
              <a:rPr b="1" i="1" lang="en-US" sz="3200" spc="-1" strike="noStrike">
                <a:solidFill>
                  <a:srgbClr val="000000"/>
                </a:solidFill>
                <a:latin typeface="Palatino"/>
                <a:ea typeface="Lucida Grande"/>
              </a:rPr>
              <a:t>not</a:t>
            </a:r>
            <a:r>
              <a:rPr b="1" lang="en-US" sz="3200" spc="-1" strike="noStrike">
                <a:solidFill>
                  <a:srgbClr val="000000"/>
                </a:solidFill>
                <a:latin typeface="Palatino"/>
                <a:ea typeface="Lucida Grande"/>
              </a:rPr>
              <a:t> </a:t>
            </a:r>
            <a:r>
              <a:rPr b="0" lang="en-US" sz="3200" spc="-1" strike="noStrike">
                <a:solidFill>
                  <a:srgbClr val="000000"/>
                </a:solidFill>
                <a:latin typeface="Palatino"/>
                <a:ea typeface="Lucida Grande"/>
              </a:rPr>
              <a:t>have to be exactly on the TR grid</a:t>
            </a:r>
            <a:endParaRPr b="0" lang="en-US" sz="3200" spc="-1" strike="noStrike">
              <a:latin typeface="Arial"/>
            </a:endParaRPr>
          </a:p>
        </p:txBody>
      </p:sp>
      <p:sp>
        <p:nvSpPr>
          <p:cNvPr id="621" name="CustomShape 3"/>
          <p:cNvSpPr/>
          <p:nvPr/>
        </p:nvSpPr>
        <p:spPr>
          <a:xfrm>
            <a:off x="6553080" y="6356520"/>
            <a:ext cx="2133000" cy="36432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C77A7475-4D86-4084-9A14-47B5BFB5DC78}" type="slidenum">
              <a:rPr b="0" lang="en-US" sz="1200" spc="-1" strike="noStrike">
                <a:solidFill>
                  <a:srgbClr val="8b8b8b"/>
                </a:solidFill>
                <a:latin typeface="Calibri"/>
              </a:rPr>
              <a:t>39</a:t>
            </a:fld>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CustomShape 1"/>
          <p:cNvSpPr/>
          <p:nvPr/>
        </p:nvSpPr>
        <p:spPr>
          <a:xfrm>
            <a:off x="6553080" y="6356520"/>
            <a:ext cx="2133000" cy="36432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84F35FCA-6BF5-43BB-A423-6F252FB2A5E7}" type="slidenum">
              <a:rPr b="0" lang="en-US" sz="1200" spc="-1" strike="noStrike">
                <a:solidFill>
                  <a:srgbClr val="8b8b8b"/>
                </a:solidFill>
                <a:latin typeface="Calibri"/>
              </a:rPr>
              <a:t>3</a:t>
            </a:fld>
            <a:endParaRPr b="0" lang="en-US" sz="1200" spc="-1" strike="noStrike">
              <a:latin typeface="Arial"/>
            </a:endParaRPr>
          </a:p>
        </p:txBody>
      </p:sp>
      <p:pic>
        <p:nvPicPr>
          <p:cNvPr id="134" name="Picture 1" descr="linear_regression.tiff"/>
          <p:cNvPicPr/>
          <p:nvPr/>
        </p:nvPicPr>
        <p:blipFill>
          <a:blip r:embed="rId1"/>
          <a:stretch/>
        </p:blipFill>
        <p:spPr>
          <a:xfrm>
            <a:off x="856440" y="1071360"/>
            <a:ext cx="7829640" cy="5298840"/>
          </a:xfrm>
          <a:prstGeom prst="rect">
            <a:avLst/>
          </a:prstGeom>
          <a:ln>
            <a:noFill/>
          </a:ln>
        </p:spPr>
      </p:pic>
      <p:sp>
        <p:nvSpPr>
          <p:cNvPr id="135" name="CustomShape 2"/>
          <p:cNvSpPr/>
          <p:nvPr/>
        </p:nvSpPr>
        <p:spPr>
          <a:xfrm>
            <a:off x="8282520" y="5468040"/>
            <a:ext cx="358920" cy="51660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i="1" lang="en-US" sz="2800" spc="-1" strike="noStrike">
                <a:solidFill>
                  <a:srgbClr val="000000"/>
                </a:solidFill>
                <a:latin typeface="Palatino"/>
                <a:ea typeface="DejaVu Sans"/>
              </a:rPr>
              <a:t>x</a:t>
            </a:r>
            <a:endParaRPr b="0" lang="en-US" sz="2800" spc="-1" strike="noStrike">
              <a:latin typeface="Arial"/>
            </a:endParaRPr>
          </a:p>
        </p:txBody>
      </p:sp>
      <p:sp>
        <p:nvSpPr>
          <p:cNvPr id="136" name="CustomShape 3"/>
          <p:cNvSpPr/>
          <p:nvPr/>
        </p:nvSpPr>
        <p:spPr>
          <a:xfrm flipH="1">
            <a:off x="2952000" y="983880"/>
            <a:ext cx="422640" cy="5166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i="1" lang="en-US" sz="2800" spc="-1" strike="noStrike">
                <a:solidFill>
                  <a:srgbClr val="000000"/>
                </a:solidFill>
                <a:latin typeface="Palatino"/>
                <a:ea typeface="DejaVu Sans"/>
              </a:rPr>
              <a:t>y</a:t>
            </a:r>
            <a:endParaRPr b="0" lang="en-US" sz="2800" spc="-1" strike="noStrike">
              <a:latin typeface="Arial"/>
            </a:endParaRPr>
          </a:p>
        </p:txBody>
      </p:sp>
      <p:grpSp>
        <p:nvGrpSpPr>
          <p:cNvPr id="137" name="Group 4"/>
          <p:cNvGrpSpPr/>
          <p:nvPr/>
        </p:nvGrpSpPr>
        <p:grpSpPr>
          <a:xfrm>
            <a:off x="171000" y="2281680"/>
            <a:ext cx="7851240" cy="3198240"/>
            <a:chOff x="171000" y="2281680"/>
            <a:chExt cx="7851240" cy="3198240"/>
          </a:xfrm>
        </p:grpSpPr>
        <p:sp>
          <p:nvSpPr>
            <p:cNvPr id="138" name="CustomShape 5"/>
            <p:cNvSpPr/>
            <p:nvPr/>
          </p:nvSpPr>
          <p:spPr>
            <a:xfrm>
              <a:off x="171000" y="2325600"/>
              <a:ext cx="1834920" cy="1001880"/>
            </a:xfrm>
            <a:prstGeom prst="rect">
              <a:avLst/>
            </a:prstGeom>
            <a:solidFill>
              <a:srgbClr val="ffff00"/>
            </a:solidFill>
            <a:ln>
              <a:solidFill>
                <a:srgbClr val="800000"/>
              </a:solidFill>
            </a:ln>
          </p:spPr>
          <p:style>
            <a:lnRef idx="0"/>
            <a:fillRef idx="0"/>
            <a:effectRef idx="0"/>
            <a:fontRef idx="minor"/>
          </p:style>
          <p:txBody>
            <a:bodyPr lIns="90000" rIns="90000" tIns="45000" bIns="45000">
              <a:spAutoFit/>
            </a:bodyPr>
            <a:p>
              <a:pPr algn="ctr">
                <a:lnSpc>
                  <a:spcPct val="100000"/>
                </a:lnSpc>
              </a:pPr>
              <a:r>
                <a:rPr b="0" i="1" lang="en-US" sz="2800" spc="-1" strike="noStrike">
                  <a:solidFill>
                    <a:srgbClr val="000000"/>
                  </a:solidFill>
                  <a:latin typeface="Palatino"/>
                  <a:ea typeface="ＭＳ Ｐゴシック"/>
                </a:rPr>
                <a:t>β</a:t>
              </a:r>
              <a:r>
                <a:rPr b="0" i="1" lang="en-US" sz="2800" spc="-1" strike="noStrike" baseline="-25000">
                  <a:solidFill>
                    <a:srgbClr val="000000"/>
                  </a:solidFill>
                  <a:latin typeface="Palatino"/>
                  <a:ea typeface="ＭＳ Ｐゴシック"/>
                </a:rPr>
                <a:t>0 </a:t>
              </a:r>
              <a:r>
                <a:rPr b="0" lang="en-US" sz="2800" spc="-1" strike="noStrike">
                  <a:solidFill>
                    <a:srgbClr val="000000"/>
                  </a:solidFill>
                  <a:latin typeface="Calibri"/>
                  <a:ea typeface="ＭＳ Ｐゴシック"/>
                </a:rPr>
                <a:t>is the </a:t>
              </a:r>
              <a:r>
                <a:rPr b="1" lang="en-US" sz="2800" spc="-1" strike="noStrike">
                  <a:solidFill>
                    <a:srgbClr val="000000"/>
                  </a:solidFill>
                  <a:latin typeface="Calibri"/>
                  <a:ea typeface="ＭＳ Ｐゴシック"/>
                </a:rPr>
                <a:t>intercept</a:t>
              </a:r>
              <a:endParaRPr b="0" lang="en-US" sz="2800" spc="-1" strike="noStrike">
                <a:latin typeface="Arial"/>
              </a:endParaRPr>
            </a:p>
          </p:txBody>
        </p:sp>
        <p:sp>
          <p:nvSpPr>
            <p:cNvPr id="139" name="CustomShape 6"/>
            <p:cNvSpPr/>
            <p:nvPr/>
          </p:nvSpPr>
          <p:spPr>
            <a:xfrm>
              <a:off x="6502680" y="4478040"/>
              <a:ext cx="1519560" cy="1001880"/>
            </a:xfrm>
            <a:prstGeom prst="rect">
              <a:avLst/>
            </a:prstGeom>
            <a:solidFill>
              <a:srgbClr val="ffff00"/>
            </a:solidFill>
            <a:ln>
              <a:solidFill>
                <a:srgbClr val="800000"/>
              </a:solidFill>
            </a:ln>
          </p:spPr>
          <p:style>
            <a:lnRef idx="0"/>
            <a:fillRef idx="0"/>
            <a:effectRef idx="0"/>
            <a:fontRef idx="minor"/>
          </p:style>
          <p:txBody>
            <a:bodyPr lIns="90000" rIns="90000" tIns="45000" bIns="45000">
              <a:spAutoFit/>
            </a:bodyPr>
            <a:p>
              <a:pPr algn="ctr">
                <a:lnSpc>
                  <a:spcPct val="100000"/>
                </a:lnSpc>
              </a:pPr>
              <a:r>
                <a:rPr b="0" i="1" lang="en-US" sz="2800" spc="-1" strike="noStrike">
                  <a:solidFill>
                    <a:srgbClr val="000000"/>
                  </a:solidFill>
                  <a:latin typeface="Palatino"/>
                  <a:ea typeface="ＭＳ Ｐゴシック"/>
                </a:rPr>
                <a:t>β</a:t>
              </a:r>
              <a:r>
                <a:rPr b="0" i="1" lang="en-US" sz="2800" spc="-1" strike="noStrike" baseline="-25000">
                  <a:solidFill>
                    <a:srgbClr val="000000"/>
                  </a:solidFill>
                  <a:latin typeface="Palatino"/>
                  <a:ea typeface="ＭＳ Ｐゴシック"/>
                </a:rPr>
                <a:t>1 </a:t>
              </a:r>
              <a:r>
                <a:rPr b="0" lang="en-US" sz="2800" spc="-1" strike="noStrike">
                  <a:solidFill>
                    <a:srgbClr val="000000"/>
                  </a:solidFill>
                  <a:latin typeface="Calibri"/>
                  <a:ea typeface="ＭＳ Ｐゴシック"/>
                </a:rPr>
                <a:t>is the </a:t>
              </a:r>
              <a:r>
                <a:rPr b="1" lang="en-US" sz="2800" spc="-1" strike="noStrike">
                  <a:solidFill>
                    <a:srgbClr val="000000"/>
                  </a:solidFill>
                  <a:latin typeface="Calibri"/>
                  <a:ea typeface="ＭＳ Ｐゴシック"/>
                </a:rPr>
                <a:t>slope</a:t>
              </a:r>
              <a:endParaRPr b="0" lang="en-US" sz="2800" spc="-1" strike="noStrike">
                <a:latin typeface="Arial"/>
              </a:endParaRPr>
            </a:p>
          </p:txBody>
        </p:sp>
        <p:sp>
          <p:nvSpPr>
            <p:cNvPr id="140" name="CustomShape 7"/>
            <p:cNvSpPr/>
            <p:nvPr/>
          </p:nvSpPr>
          <p:spPr>
            <a:xfrm flipV="1">
              <a:off x="1057320" y="3278160"/>
              <a:ext cx="1923840" cy="1326240"/>
            </a:xfrm>
            <a:custGeom>
              <a:avLst/>
              <a:gdLst/>
              <a:ahLst/>
              <a:rect l="l" t="t" r="r" b="b"/>
              <a:pathLst>
                <a:path w="1749488" h="1326975">
                  <a:moveTo>
                    <a:pt x="28492" y="1326975"/>
                  </a:moveTo>
                  <a:cubicBezTo>
                    <a:pt x="-60567" y="951406"/>
                    <a:pt x="81990" y="821568"/>
                    <a:pt x="144389" y="664960"/>
                  </a:cubicBezTo>
                  <a:cubicBezTo>
                    <a:pt x="206788" y="508352"/>
                    <a:pt x="320281" y="410555"/>
                    <a:pt x="402886" y="387324"/>
                  </a:cubicBezTo>
                  <a:lnTo>
                    <a:pt x="1749488" y="0"/>
                  </a:lnTo>
                </a:path>
              </a:pathLst>
            </a:custGeom>
            <a:noFill/>
            <a:ln w="38160">
              <a:solidFill>
                <a:srgbClr val="800000"/>
              </a:solidFill>
              <a:round/>
              <a:tailEnd len="lg" type="stealth" w="lg"/>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41" name="CustomShape 8"/>
            <p:cNvSpPr/>
            <p:nvPr/>
          </p:nvSpPr>
          <p:spPr>
            <a:xfrm flipH="1">
              <a:off x="7297200" y="2281680"/>
              <a:ext cx="724680" cy="2195640"/>
            </a:xfrm>
            <a:custGeom>
              <a:avLst/>
              <a:gdLst/>
              <a:ahLst/>
              <a:rect l="l" t="t" r="r" b="b"/>
              <a:pathLst>
                <a:path w="725262" h="1912690">
                  <a:moveTo>
                    <a:pt x="725262" y="1912690"/>
                  </a:moveTo>
                  <a:cubicBezTo>
                    <a:pt x="636203" y="1537121"/>
                    <a:pt x="667182" y="1307392"/>
                    <a:pt x="547146" y="1107347"/>
                  </a:cubicBezTo>
                  <a:cubicBezTo>
                    <a:pt x="427110" y="907302"/>
                    <a:pt x="51514" y="896976"/>
                    <a:pt x="5048" y="712418"/>
                  </a:cubicBezTo>
                  <a:cubicBezTo>
                    <a:pt x="-41418" y="527860"/>
                    <a:pt x="247701" y="2581"/>
                    <a:pt x="268352" y="0"/>
                  </a:cubicBezTo>
                </a:path>
              </a:pathLst>
            </a:custGeom>
            <a:noFill/>
            <a:ln w="38160">
              <a:solidFill>
                <a:srgbClr val="800000"/>
              </a:solidFill>
              <a:round/>
              <a:tailEnd len="lg" type="stealth" w="lg"/>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42" name="CustomShape 9"/>
            <p:cNvSpPr/>
            <p:nvPr/>
          </p:nvSpPr>
          <p:spPr>
            <a:xfrm flipV="1">
              <a:off x="4197960" y="3987000"/>
              <a:ext cx="360" cy="805680"/>
            </a:xfrm>
            <a:custGeom>
              <a:avLst/>
              <a:gdLst/>
              <a:ahLst/>
              <a:rect l="l" t="t" r="r" b="b"/>
              <a:pathLst>
                <a:path w="21600" h="21600">
                  <a:moveTo>
                    <a:pt x="0" y="0"/>
                  </a:moveTo>
                  <a:lnTo>
                    <a:pt x="21600" y="21600"/>
                  </a:lnTo>
                </a:path>
              </a:pathLst>
            </a:custGeom>
            <a:noFill/>
            <a:ln w="38160">
              <a:solidFill>
                <a:srgbClr val="800000"/>
              </a:solidFill>
              <a:prstDash val="sysDash"/>
              <a:round/>
              <a:headEnd len="med" type="arrow" w="med"/>
              <a:tailEnd len="med" type="arrow"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43" name="CustomShape 10"/>
            <p:cNvSpPr/>
            <p:nvPr/>
          </p:nvSpPr>
          <p:spPr>
            <a:xfrm>
              <a:off x="4280400" y="4260960"/>
              <a:ext cx="290880" cy="309600"/>
            </a:xfrm>
            <a:prstGeom prst="rect">
              <a:avLst/>
            </a:prstGeom>
            <a:solidFill>
              <a:srgbClr val="ffff00"/>
            </a:solidFill>
            <a:ln>
              <a:solidFill>
                <a:srgbClr val="800000"/>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44" name="CustomShape 11"/>
            <p:cNvSpPr/>
            <p:nvPr/>
          </p:nvSpPr>
          <p:spPr>
            <a:xfrm flipH="1">
              <a:off x="4286160" y="4181040"/>
              <a:ext cx="422640" cy="430200"/>
            </a:xfrm>
            <a:prstGeom prst="rect">
              <a:avLst/>
            </a:prstGeom>
            <a:noFill/>
            <a:ln>
              <a:noFill/>
            </a:ln>
          </p:spPr>
          <p:style>
            <a:lnRef idx="0"/>
            <a:fillRef idx="0"/>
            <a:effectRef idx="0"/>
            <a:fontRef idx="minor"/>
          </p:style>
          <p:txBody>
            <a:bodyPr lIns="0" rIns="0" tIns="0" bIns="0">
              <a:noAutofit/>
            </a:bodyPr>
            <a:p>
              <a:pPr>
                <a:lnSpc>
                  <a:spcPct val="100000"/>
                </a:lnSpc>
              </a:pPr>
              <a:r>
                <a:rPr b="0" i="1" lang="en-US" sz="2800" spc="-1" strike="noStrike">
                  <a:solidFill>
                    <a:srgbClr val="000000"/>
                  </a:solidFill>
                  <a:latin typeface="Palatino"/>
                  <a:ea typeface="ＭＳ Ｐゴシック"/>
                </a:rPr>
                <a:t>ε</a:t>
              </a:r>
              <a:r>
                <a:rPr b="0" i="1" lang="en-US" sz="2800" spc="-1" strike="noStrike" baseline="-25000">
                  <a:solidFill>
                    <a:srgbClr val="000000"/>
                  </a:solidFill>
                  <a:latin typeface="Palatino"/>
                  <a:ea typeface="ＭＳ Ｐゴシック"/>
                </a:rPr>
                <a:t>i</a:t>
              </a:r>
              <a:endParaRPr b="0" lang="en-US" sz="2800" spc="-1" strike="noStrike">
                <a:latin typeface="Arial"/>
              </a:endParaRPr>
            </a:p>
          </p:txBody>
        </p:sp>
      </p:grpSp>
      <p:sp>
        <p:nvSpPr>
          <p:cNvPr id="145" name="CustomShape 12"/>
          <p:cNvSpPr/>
          <p:nvPr/>
        </p:nvSpPr>
        <p:spPr>
          <a:xfrm>
            <a:off x="0" y="70200"/>
            <a:ext cx="9143280" cy="80496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i="1" lang="en-US" sz="4400" spc="-1" strike="noStrike">
                <a:solidFill>
                  <a:srgbClr val="000000"/>
                </a:solidFill>
                <a:latin typeface="Palatino"/>
                <a:ea typeface="ＭＳ Ｐゴシック"/>
              </a:rPr>
              <a:t>y</a:t>
            </a:r>
            <a:r>
              <a:rPr b="0" i="1" lang="en-US" sz="4400" spc="-1" strike="noStrike" baseline="-25000">
                <a:solidFill>
                  <a:srgbClr val="000000"/>
                </a:solidFill>
                <a:latin typeface="Palatino"/>
                <a:ea typeface="ＭＳ Ｐゴシック"/>
              </a:rPr>
              <a:t>i</a:t>
            </a:r>
            <a:r>
              <a:rPr b="0" lang="en-US" sz="4400" spc="-1" strike="noStrike">
                <a:solidFill>
                  <a:srgbClr val="000000"/>
                </a:solidFill>
                <a:latin typeface="Palatino"/>
                <a:ea typeface="ＭＳ Ｐゴシック"/>
              </a:rPr>
              <a:t> = </a:t>
            </a:r>
            <a:r>
              <a:rPr b="0" i="1" lang="en-US" sz="4400" spc="-1" strike="noStrike">
                <a:solidFill>
                  <a:srgbClr val="000000"/>
                </a:solidFill>
                <a:latin typeface="Palatino"/>
                <a:ea typeface="ＭＳ Ｐゴシック"/>
              </a:rPr>
              <a:t>β</a:t>
            </a:r>
            <a:r>
              <a:rPr b="0" i="1" lang="en-US" sz="4400" spc="-1" strike="noStrike" baseline="-25000">
                <a:solidFill>
                  <a:srgbClr val="000000"/>
                </a:solidFill>
                <a:latin typeface="Palatino"/>
                <a:ea typeface="ＭＳ Ｐゴシック"/>
              </a:rPr>
              <a:t>0</a:t>
            </a:r>
            <a:r>
              <a:rPr b="0" lang="en-US" sz="4400" spc="-1" strike="noStrike">
                <a:solidFill>
                  <a:srgbClr val="000000"/>
                </a:solidFill>
                <a:latin typeface="Palatino"/>
                <a:ea typeface="ＭＳ Ｐゴシック"/>
              </a:rPr>
              <a:t> + </a:t>
            </a:r>
            <a:r>
              <a:rPr b="0" i="1" lang="en-US" sz="4400" spc="-1" strike="noStrike">
                <a:solidFill>
                  <a:srgbClr val="000000"/>
                </a:solidFill>
                <a:latin typeface="Palatino"/>
                <a:ea typeface="ＭＳ Ｐゴシック"/>
              </a:rPr>
              <a:t>β</a:t>
            </a:r>
            <a:r>
              <a:rPr b="0" i="1" lang="en-US" sz="4400" spc="-1" strike="noStrike" baseline="-25000">
                <a:solidFill>
                  <a:srgbClr val="000000"/>
                </a:solidFill>
                <a:latin typeface="Palatino"/>
                <a:ea typeface="ＭＳ Ｐゴシック"/>
              </a:rPr>
              <a:t>1</a:t>
            </a:r>
            <a:r>
              <a:rPr b="0" i="1" lang="en-US" sz="4400" spc="-1" strike="noStrike">
                <a:solidFill>
                  <a:srgbClr val="000000"/>
                </a:solidFill>
                <a:latin typeface="Palatino"/>
                <a:ea typeface="ＭＳ Ｐゴシック"/>
              </a:rPr>
              <a:t>x</a:t>
            </a:r>
            <a:r>
              <a:rPr b="0" i="1" lang="en-US" sz="4400" spc="-1" strike="noStrike" baseline="-25000">
                <a:solidFill>
                  <a:srgbClr val="000000"/>
                </a:solidFill>
                <a:latin typeface="Palatino"/>
                <a:ea typeface="ＭＳ Ｐゴシック"/>
              </a:rPr>
              <a:t>i</a:t>
            </a:r>
            <a:r>
              <a:rPr b="0" lang="en-US" sz="4400" spc="-1" strike="noStrike">
                <a:solidFill>
                  <a:srgbClr val="000000"/>
                </a:solidFill>
                <a:latin typeface="Palatino"/>
                <a:ea typeface="ＭＳ Ｐゴシック"/>
              </a:rPr>
              <a:t> + </a:t>
            </a:r>
            <a:r>
              <a:rPr b="0" i="1" lang="en-US" sz="4400" spc="-1" strike="noStrike">
                <a:solidFill>
                  <a:srgbClr val="000000"/>
                </a:solidFill>
                <a:latin typeface="Palatino"/>
                <a:ea typeface="ＭＳ Ｐゴシック"/>
              </a:rPr>
              <a:t>ε</a:t>
            </a:r>
            <a:r>
              <a:rPr b="0" i="1" lang="en-US" sz="4400" spc="-1" strike="noStrike" baseline="-25000">
                <a:solidFill>
                  <a:srgbClr val="000000"/>
                </a:solidFill>
                <a:latin typeface="Palatino"/>
                <a:ea typeface="ＭＳ Ｐゴシック"/>
              </a:rPr>
              <a:t>i</a:t>
            </a:r>
            <a:r>
              <a:rPr b="0" lang="en-US" sz="4400" spc="-1" strike="noStrike">
                <a:solidFill>
                  <a:srgbClr val="000000"/>
                </a:solidFill>
                <a:latin typeface="Palatino"/>
                <a:ea typeface="ＭＳ Ｐゴシック"/>
              </a:rPr>
              <a:t>   </a:t>
            </a:r>
            <a:r>
              <a:rPr b="1" lang="en-US" sz="4400" spc="-1" strike="noStrike">
                <a:solidFill>
                  <a:srgbClr val="000000"/>
                </a:solidFill>
                <a:latin typeface="Palatino"/>
                <a:ea typeface="ＭＳ Ｐゴシック"/>
              </a:rPr>
              <a:t>or</a:t>
            </a:r>
            <a:r>
              <a:rPr b="0" lang="en-US" sz="4400" spc="-1" strike="noStrike">
                <a:solidFill>
                  <a:srgbClr val="000000"/>
                </a:solidFill>
                <a:latin typeface="Palatino"/>
                <a:ea typeface="ＭＳ Ｐゴシック"/>
              </a:rPr>
              <a:t>   </a:t>
            </a:r>
            <a:r>
              <a:rPr b="0" i="1" lang="en-US" sz="4400" spc="-1" strike="noStrike">
                <a:solidFill>
                  <a:srgbClr val="000000"/>
                </a:solidFill>
                <a:latin typeface="Palatino"/>
                <a:ea typeface="ＭＳ Ｐゴシック"/>
              </a:rPr>
              <a:t>y</a:t>
            </a:r>
            <a:r>
              <a:rPr b="0" i="1" lang="en-US" sz="4400" spc="-1" strike="noStrike" baseline="-25000">
                <a:solidFill>
                  <a:srgbClr val="000000"/>
                </a:solidFill>
                <a:latin typeface="Palatino"/>
                <a:ea typeface="ＭＳ Ｐゴシック"/>
              </a:rPr>
              <a:t>i</a:t>
            </a:r>
            <a:r>
              <a:rPr b="0" lang="en-US" sz="4400" spc="-1" strike="noStrike">
                <a:solidFill>
                  <a:srgbClr val="000000"/>
                </a:solidFill>
                <a:latin typeface="Palatino"/>
                <a:ea typeface="ＭＳ Ｐゴシック"/>
              </a:rPr>
              <a:t> ≈ </a:t>
            </a:r>
            <a:r>
              <a:rPr b="0" i="1" lang="en-US" sz="4400" spc="-1" strike="noStrike">
                <a:solidFill>
                  <a:srgbClr val="000000"/>
                </a:solidFill>
                <a:latin typeface="Palatino"/>
                <a:ea typeface="ＭＳ Ｐゴシック"/>
              </a:rPr>
              <a:t>β</a:t>
            </a:r>
            <a:r>
              <a:rPr b="0" i="1" lang="en-US" sz="4400" spc="-1" strike="noStrike" baseline="-25000">
                <a:solidFill>
                  <a:srgbClr val="000000"/>
                </a:solidFill>
                <a:latin typeface="Palatino"/>
                <a:ea typeface="ＭＳ Ｐゴシック"/>
              </a:rPr>
              <a:t>0</a:t>
            </a:r>
            <a:r>
              <a:rPr b="0" lang="en-US" sz="4400" spc="-1" strike="noStrike">
                <a:solidFill>
                  <a:srgbClr val="000000"/>
                </a:solidFill>
                <a:latin typeface="Palatino"/>
                <a:ea typeface="ＭＳ Ｐゴシック"/>
              </a:rPr>
              <a:t> + </a:t>
            </a:r>
            <a:r>
              <a:rPr b="0" i="1" lang="en-US" sz="4400" spc="-1" strike="noStrike">
                <a:solidFill>
                  <a:srgbClr val="000000"/>
                </a:solidFill>
                <a:latin typeface="Palatino"/>
                <a:ea typeface="ＭＳ Ｐゴシック"/>
              </a:rPr>
              <a:t>β</a:t>
            </a:r>
            <a:r>
              <a:rPr b="0" i="1" lang="en-US" sz="4400" spc="-1" strike="noStrike" baseline="-25000">
                <a:solidFill>
                  <a:srgbClr val="000000"/>
                </a:solidFill>
                <a:latin typeface="Palatino"/>
                <a:ea typeface="ＭＳ Ｐゴシック"/>
              </a:rPr>
              <a:t>1</a:t>
            </a:r>
            <a:r>
              <a:rPr b="0" i="1" lang="en-US" sz="4400" spc="-1" strike="noStrike">
                <a:solidFill>
                  <a:srgbClr val="000000"/>
                </a:solidFill>
                <a:latin typeface="Palatino"/>
                <a:ea typeface="ＭＳ Ｐゴシック"/>
              </a:rPr>
              <a:t>x</a:t>
            </a:r>
            <a:r>
              <a:rPr b="0" i="1" lang="en-US" sz="4400" spc="-1" strike="noStrike" baseline="-25000">
                <a:solidFill>
                  <a:srgbClr val="000000"/>
                </a:solidFill>
                <a:latin typeface="Palatino"/>
                <a:ea typeface="ＭＳ Ｐゴシック"/>
              </a:rPr>
              <a:t>i</a:t>
            </a:r>
            <a:r>
              <a:rPr b="0" lang="en-US" sz="4400" spc="-1" strike="noStrike">
                <a:solidFill>
                  <a:srgbClr val="000000"/>
                </a:solidFill>
                <a:latin typeface="Palatino"/>
                <a:ea typeface="ＭＳ Ｐゴシック"/>
              </a:rPr>
              <a:t> </a:t>
            </a:r>
            <a:endParaRPr b="0" lang="en-US" sz="4400" spc="-1" strike="noStrike">
              <a:latin typeface="Arial"/>
            </a:endParaRPr>
          </a:p>
        </p:txBody>
      </p:sp>
      <p:sp>
        <p:nvSpPr>
          <p:cNvPr id="146" name="Line 13"/>
          <p:cNvSpPr/>
          <p:nvPr/>
        </p:nvSpPr>
        <p:spPr>
          <a:xfrm>
            <a:off x="239760" y="875880"/>
            <a:ext cx="8727840" cy="0"/>
          </a:xfrm>
          <a:prstGeom prst="line">
            <a:avLst/>
          </a:prstGeom>
          <a:ln w="12600">
            <a:solidFill>
              <a:srgbClr val="800000"/>
            </a:solidFill>
            <a:round/>
          </a:ln>
        </p:spPr>
        <p:style>
          <a:lnRef idx="2">
            <a:schemeClr val="accent1"/>
          </a:lnRef>
          <a:fillRef idx="0">
            <a:schemeClr val="accent1"/>
          </a:fillRef>
          <a:effectRef idx="1">
            <a:schemeClr val="accent1"/>
          </a:effectRef>
          <a:fontRef idx="minor"/>
        </p:style>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nodeType="afterEffect" fill="hold" presetClass="entr" presetID="9">
                                  <p:stCondLst>
                                    <p:cond delay="5000"/>
                                  </p:stCondLst>
                                  <p:childTnLst>
                                    <p:set>
                                      <p:cBhvr>
                                        <p:cTn id="6" dur="1" fill="hold">
                                          <p:stCondLst>
                                            <p:cond delay="0"/>
                                          </p:stCondLst>
                                        </p:cTn>
                                        <p:tgtEl>
                                          <p:spTgt spid="137"/>
                                        </p:tgtEl>
                                        <p:attrNameLst>
                                          <p:attrName>style.visibility</p:attrName>
                                        </p:attrNameLst>
                                      </p:cBhvr>
                                      <p:to>
                                        <p:strVal val="visible"/>
                                      </p:to>
                                    </p:set>
                                    <p:animEffect filter="dissolve" transition="in">
                                      <p:cBhvr additive="repl">
                                        <p:cTn id="7" dur="100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2" name="CustomShape 1"/>
          <p:cNvSpPr/>
          <p:nvPr/>
        </p:nvSpPr>
        <p:spPr>
          <a:xfrm>
            <a:off x="698400" y="133200"/>
            <a:ext cx="7929000" cy="61524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0" lang="en-US" sz="3600" spc="-1" strike="noStrike">
                <a:solidFill>
                  <a:srgbClr val="000000"/>
                </a:solidFill>
                <a:latin typeface="Palatino"/>
                <a:ea typeface="ＭＳ Ｐゴシック"/>
              </a:rPr>
              <a:t>Modeling with TENTs - Example</a:t>
            </a:r>
            <a:endParaRPr b="0" lang="en-US" sz="3600" spc="-1" strike="noStrike">
              <a:latin typeface="Arial"/>
            </a:endParaRPr>
          </a:p>
        </p:txBody>
      </p:sp>
      <p:sp>
        <p:nvSpPr>
          <p:cNvPr id="623" name="CustomShape 2"/>
          <p:cNvSpPr/>
          <p:nvPr/>
        </p:nvSpPr>
        <p:spPr>
          <a:xfrm>
            <a:off x="112680" y="573120"/>
            <a:ext cx="8973360" cy="5990400"/>
          </a:xfrm>
          <a:prstGeom prst="rect">
            <a:avLst/>
          </a:prstGeom>
          <a:noFill/>
          <a:ln>
            <a:noFill/>
          </a:ln>
        </p:spPr>
        <p:style>
          <a:lnRef idx="0"/>
          <a:fillRef idx="0"/>
          <a:effectRef idx="0"/>
          <a:fontRef idx="minor"/>
        </p:style>
        <p:txBody>
          <a:bodyPr lIns="90000" rIns="90000" tIns="45000" bIns="45000">
            <a:noAutofit/>
          </a:bodyPr>
          <a:p>
            <a:pPr marL="343080" indent="-342360">
              <a:lnSpc>
                <a:spcPct val="150000"/>
              </a:lnSpc>
              <a:buClr>
                <a:srgbClr val="000000"/>
              </a:buClr>
              <a:buFont typeface="Arial"/>
              <a:buChar char="•"/>
            </a:pPr>
            <a:r>
              <a:rPr b="0" lang="en-US" sz="2400" spc="-1" strike="noStrike">
                <a:solidFill>
                  <a:srgbClr val="000000"/>
                </a:solidFill>
                <a:latin typeface="Palatino"/>
                <a:ea typeface="ＭＳ Ｐゴシック"/>
              </a:rPr>
              <a:t> </a:t>
            </a:r>
            <a:r>
              <a:rPr b="0" lang="en-US" sz="2400" spc="-1" strike="noStrike">
                <a:solidFill>
                  <a:srgbClr val="000000"/>
                </a:solidFill>
                <a:latin typeface="Palatino"/>
                <a:ea typeface="ＭＳ Ｐゴシック"/>
              </a:rPr>
              <a:t>Event-related study (</a:t>
            </a:r>
            <a:r>
              <a:rPr b="0" lang="en-US" sz="2000" spc="-1" strike="noStrike">
                <a:solidFill>
                  <a:srgbClr val="000000"/>
                </a:solidFill>
                <a:latin typeface="Palatino"/>
                <a:ea typeface="ＭＳ Ｐゴシック"/>
              </a:rPr>
              <a:t>Beauchamp et al., J Cogn Neurosci 15:991-1001</a:t>
            </a:r>
            <a:r>
              <a:rPr b="0" lang="en-US" sz="2400" spc="-1" strike="noStrike">
                <a:solidFill>
                  <a:srgbClr val="000000"/>
                </a:solidFill>
                <a:latin typeface="Palatino"/>
                <a:ea typeface="ＭＳ Ｐゴシック"/>
              </a:rPr>
              <a:t>)</a:t>
            </a:r>
            <a:endParaRPr b="0" lang="en-US" sz="2400" spc="-1" strike="noStrike">
              <a:latin typeface="Arial"/>
            </a:endParaRPr>
          </a:p>
          <a:p>
            <a:pPr lvl="1" marL="743040" indent="-285120">
              <a:lnSpc>
                <a:spcPct val="150000"/>
              </a:lnSpc>
              <a:buClr>
                <a:srgbClr val="000000"/>
              </a:buClr>
              <a:buFont typeface="Wingdings" charset="2"/>
              <a:buChar char=""/>
            </a:pPr>
            <a:r>
              <a:rPr b="0" lang="en-US" sz="2000" spc="-1" strike="noStrike">
                <a:solidFill>
                  <a:srgbClr val="0000ff"/>
                </a:solidFill>
                <a:latin typeface="Palatino"/>
                <a:ea typeface="ＭＳ Ｐゴシック"/>
              </a:rPr>
              <a:t>10</a:t>
            </a:r>
            <a:r>
              <a:rPr b="0" lang="en-US" sz="2000" spc="-1" strike="noStrike">
                <a:solidFill>
                  <a:srgbClr val="000000"/>
                </a:solidFill>
                <a:latin typeface="Palatino"/>
                <a:ea typeface="ＭＳ Ｐゴシック"/>
              </a:rPr>
              <a:t> runs, 136 time points per run, TR=2 s</a:t>
            </a:r>
            <a:endParaRPr b="0" lang="en-US" sz="2000" spc="-1" strike="noStrike">
              <a:latin typeface="Arial"/>
            </a:endParaRPr>
          </a:p>
          <a:p>
            <a:pPr lvl="1" marL="743040" indent="-285120">
              <a:lnSpc>
                <a:spcPct val="150000"/>
              </a:lnSpc>
              <a:buClr>
                <a:srgbClr val="000000"/>
              </a:buClr>
              <a:buFont typeface="Wingdings" charset="2"/>
              <a:buChar char=""/>
            </a:pPr>
            <a:r>
              <a:rPr b="0" lang="en-US" sz="2000" spc="-1" strike="noStrike">
                <a:solidFill>
                  <a:srgbClr val="000000"/>
                </a:solidFill>
                <a:latin typeface="Palatino"/>
                <a:ea typeface="ＭＳ Ｐゴシック"/>
              </a:rPr>
              <a:t>Two factors</a:t>
            </a:r>
            <a:endParaRPr b="0" lang="en-US" sz="2000" spc="-1" strike="noStrike">
              <a:latin typeface="Arial"/>
            </a:endParaRPr>
          </a:p>
          <a:p>
            <a:pPr lvl="2" marL="1143000" indent="-227880">
              <a:lnSpc>
                <a:spcPct val="150000"/>
              </a:lnSpc>
              <a:spcBef>
                <a:spcPts val="201"/>
              </a:spcBef>
              <a:buClr>
                <a:srgbClr val="000000"/>
              </a:buClr>
              <a:buFont typeface="Courier New"/>
              <a:buChar char="o"/>
            </a:pPr>
            <a:r>
              <a:rPr b="0" lang="en-US" sz="2000" spc="-1" strike="noStrike">
                <a:solidFill>
                  <a:srgbClr val="000000"/>
                </a:solidFill>
                <a:latin typeface="Palatino"/>
                <a:ea typeface="ＭＳ Ｐゴシック"/>
              </a:rPr>
              <a:t>Object type: </a:t>
            </a:r>
            <a:r>
              <a:rPr b="0" lang="en-US" sz="2000" spc="-1" strike="noStrike">
                <a:solidFill>
                  <a:srgbClr val="000000"/>
                </a:solidFill>
                <a:latin typeface="Palatino"/>
                <a:ea typeface="ＭＳ Ｐゴシック"/>
              </a:rPr>
              <a:t>	</a:t>
            </a:r>
            <a:r>
              <a:rPr b="0" lang="en-US" sz="2000" spc="-1" strike="noStrike">
                <a:solidFill>
                  <a:srgbClr val="000000"/>
                </a:solidFill>
                <a:latin typeface="Palatino"/>
                <a:ea typeface="ＭＳ Ｐゴシック"/>
              </a:rPr>
              <a:t>	</a:t>
            </a:r>
            <a:r>
              <a:rPr b="0" lang="en-US" sz="2000" spc="-1" strike="noStrike">
                <a:solidFill>
                  <a:srgbClr val="000000"/>
                </a:solidFill>
                <a:latin typeface="Palatino"/>
                <a:ea typeface="ＭＳ Ｐゴシック"/>
              </a:rPr>
              <a:t>	</a:t>
            </a:r>
            <a:r>
              <a:rPr b="0" lang="en-US" sz="2000" spc="-1" strike="noStrike">
                <a:solidFill>
                  <a:srgbClr val="000000"/>
                </a:solidFill>
                <a:latin typeface="Palatino"/>
                <a:ea typeface="ＭＳ Ｐゴシック"/>
              </a:rPr>
              <a:t>	</a:t>
            </a:r>
            <a:r>
              <a:rPr b="1" lang="en-US" sz="2000" spc="-1" strike="noStrike">
                <a:solidFill>
                  <a:srgbClr val="000000"/>
                </a:solidFill>
                <a:latin typeface="Palatino"/>
                <a:ea typeface="ＭＳ Ｐゴシック"/>
              </a:rPr>
              <a:t>human</a:t>
            </a:r>
            <a:r>
              <a:rPr b="0" lang="en-US" sz="2000" spc="-1" strike="noStrike">
                <a:solidFill>
                  <a:srgbClr val="000000"/>
                </a:solidFill>
                <a:latin typeface="Palatino"/>
                <a:ea typeface="ＭＳ Ｐゴシック"/>
              </a:rPr>
              <a:t>       vs. </a:t>
            </a:r>
            <a:r>
              <a:rPr b="1" lang="en-US" sz="2000" spc="-1" strike="noStrike">
                <a:solidFill>
                  <a:srgbClr val="000000"/>
                </a:solidFill>
                <a:latin typeface="Palatino"/>
                <a:ea typeface="ＭＳ Ｐゴシック"/>
              </a:rPr>
              <a:t>tool</a:t>
            </a:r>
            <a:endParaRPr b="0" lang="en-US" sz="2000" spc="-1" strike="noStrike">
              <a:latin typeface="Arial"/>
            </a:endParaRPr>
          </a:p>
          <a:p>
            <a:pPr lvl="2" marL="1143000" indent="-227880">
              <a:lnSpc>
                <a:spcPct val="150000"/>
              </a:lnSpc>
              <a:spcBef>
                <a:spcPts val="201"/>
              </a:spcBef>
              <a:buClr>
                <a:srgbClr val="000000"/>
              </a:buClr>
              <a:buFont typeface="Courier New"/>
              <a:buChar char="o"/>
            </a:pPr>
            <a:r>
              <a:rPr b="0" lang="en-US" sz="2000" spc="-1" strike="noStrike">
                <a:solidFill>
                  <a:srgbClr val="000000"/>
                </a:solidFill>
                <a:latin typeface="Palatino"/>
                <a:ea typeface="ＭＳ Ｐゴシック"/>
              </a:rPr>
              <a:t>Object form in videos: </a:t>
            </a:r>
            <a:r>
              <a:rPr b="0" lang="en-US" sz="2000" spc="-1" strike="noStrike">
                <a:solidFill>
                  <a:srgbClr val="000000"/>
                </a:solidFill>
                <a:latin typeface="Palatino"/>
                <a:ea typeface="ＭＳ Ｐゴシック"/>
              </a:rPr>
              <a:t>	</a:t>
            </a:r>
            <a:r>
              <a:rPr b="1" lang="en-US" sz="2000" spc="-1" strike="noStrike">
                <a:solidFill>
                  <a:srgbClr val="000000"/>
                </a:solidFill>
                <a:latin typeface="Palatino"/>
                <a:ea typeface="ＭＳ Ｐゴシック"/>
              </a:rPr>
              <a:t>real image </a:t>
            </a:r>
            <a:r>
              <a:rPr b="0" lang="en-US" sz="2000" spc="-1" strike="noStrike">
                <a:solidFill>
                  <a:srgbClr val="000000"/>
                </a:solidFill>
                <a:latin typeface="Palatino"/>
                <a:ea typeface="ＭＳ Ｐゴシック"/>
              </a:rPr>
              <a:t>vs. </a:t>
            </a:r>
            <a:r>
              <a:rPr b="1" lang="en-US" sz="2000" spc="-1" strike="noStrike">
                <a:solidFill>
                  <a:srgbClr val="000000"/>
                </a:solidFill>
                <a:latin typeface="Palatino"/>
                <a:ea typeface="ＭＳ Ｐゴシック"/>
              </a:rPr>
              <a:t>points</a:t>
            </a:r>
            <a:endParaRPr b="0" lang="en-US" sz="2000" spc="-1" strike="noStrike">
              <a:latin typeface="Arial"/>
            </a:endParaRPr>
          </a:p>
          <a:p>
            <a:pPr lvl="1" marL="743040" indent="-285120">
              <a:lnSpc>
                <a:spcPct val="150000"/>
              </a:lnSpc>
              <a:buClr>
                <a:srgbClr val="000000"/>
              </a:buClr>
              <a:buFont typeface="Wingdings" charset="2"/>
              <a:buChar char=""/>
            </a:pPr>
            <a:r>
              <a:rPr b="0" lang="en-US" sz="2000" spc="-1" strike="noStrike">
                <a:solidFill>
                  <a:srgbClr val="000000"/>
                </a:solidFill>
                <a:latin typeface="Palatino"/>
                <a:ea typeface="ＭＳ Ｐゴシック"/>
              </a:rPr>
              <a:t>4 types (2x2 design) of stimuli </a:t>
            </a:r>
            <a:r>
              <a:rPr b="0" lang="en-US" sz="1800" spc="-1" strike="noStrike">
                <a:solidFill>
                  <a:srgbClr val="000000"/>
                </a:solidFill>
                <a:latin typeface="Palatino"/>
                <a:ea typeface="ＭＳ Ｐゴシック"/>
              </a:rPr>
              <a:t>(short videos)</a:t>
            </a:r>
            <a:endParaRPr b="0" lang="en-US" sz="1800" spc="-1" strike="noStrike">
              <a:latin typeface="Arial"/>
            </a:endParaRPr>
          </a:p>
          <a:p>
            <a:pPr lvl="2" marL="1143000" indent="-227880">
              <a:lnSpc>
                <a:spcPct val="150000"/>
              </a:lnSpc>
              <a:spcBef>
                <a:spcPts val="201"/>
              </a:spcBef>
              <a:buClr>
                <a:srgbClr val="000000"/>
              </a:buClr>
              <a:buFont typeface="Courier New"/>
              <a:buChar char="o"/>
            </a:pPr>
            <a:r>
              <a:rPr b="1" lang="en-US" sz="2000" spc="-1" strike="noStrike">
                <a:solidFill>
                  <a:srgbClr val="000000"/>
                </a:solidFill>
                <a:latin typeface="Palatino"/>
                <a:ea typeface="ＭＳ Ｐゴシック"/>
              </a:rPr>
              <a:t> </a:t>
            </a:r>
            <a:r>
              <a:rPr b="0" lang="en-US" sz="2000" spc="-1" strike="noStrike">
                <a:solidFill>
                  <a:srgbClr val="000000"/>
                </a:solidFill>
                <a:latin typeface="Palatino"/>
                <a:ea typeface="ＭＳ Ｐゴシック"/>
              </a:rPr>
              <a:t>Tools moving </a:t>
            </a:r>
            <a:r>
              <a:rPr b="0" lang="en-US" sz="1800" spc="-1" strike="noStrike">
                <a:solidFill>
                  <a:srgbClr val="000000"/>
                </a:solidFill>
                <a:latin typeface="Palatino"/>
                <a:ea typeface="ＭＳ Ｐゴシック"/>
              </a:rPr>
              <a:t>(e.g., a hammer pounding)</a:t>
            </a:r>
            <a:r>
              <a:rPr b="0" lang="en-US" sz="2000" spc="-1" strike="noStrike">
                <a:solidFill>
                  <a:srgbClr val="000000"/>
                </a:solidFill>
                <a:latin typeface="Palatino"/>
                <a:ea typeface="ＭＳ Ｐゴシック"/>
              </a:rPr>
              <a:t> - </a:t>
            </a:r>
            <a:r>
              <a:rPr b="1" lang="en-US" sz="2000" spc="-1" strike="noStrike" u="sng">
                <a:solidFill>
                  <a:srgbClr val="3366ff"/>
                </a:solidFill>
                <a:uFillTx/>
                <a:latin typeface="Palatino"/>
                <a:ea typeface="ＭＳ Ｐゴシック"/>
              </a:rPr>
              <a:t>ToolMovie</a:t>
            </a:r>
            <a:endParaRPr b="0" lang="en-US" sz="2000" spc="-1" strike="noStrike">
              <a:latin typeface="Arial"/>
            </a:endParaRPr>
          </a:p>
          <a:p>
            <a:pPr lvl="2" marL="1143000" indent="-227880">
              <a:lnSpc>
                <a:spcPct val="150000"/>
              </a:lnSpc>
              <a:spcBef>
                <a:spcPts val="201"/>
              </a:spcBef>
              <a:buClr>
                <a:srgbClr val="000000"/>
              </a:buClr>
              <a:buFont typeface="Courier New"/>
              <a:buChar char="o"/>
            </a:pPr>
            <a:r>
              <a:rPr b="0" lang="en-US" sz="2000" spc="-1" strike="noStrike">
                <a:solidFill>
                  <a:srgbClr val="000000"/>
                </a:solidFill>
                <a:latin typeface="Palatino"/>
                <a:ea typeface="ＭＳ Ｐゴシック"/>
              </a:rPr>
              <a:t> </a:t>
            </a:r>
            <a:r>
              <a:rPr b="0" lang="en-US" sz="2000" spc="-1" strike="noStrike">
                <a:solidFill>
                  <a:srgbClr val="000000"/>
                </a:solidFill>
                <a:latin typeface="Palatino"/>
                <a:ea typeface="ＭＳ Ｐゴシック"/>
              </a:rPr>
              <a:t>People moving </a:t>
            </a:r>
            <a:r>
              <a:rPr b="0" lang="en-US" sz="1800" spc="-1" strike="noStrike">
                <a:solidFill>
                  <a:srgbClr val="000000"/>
                </a:solidFill>
                <a:latin typeface="Palatino"/>
                <a:ea typeface="ＭＳ Ｐゴシック"/>
              </a:rPr>
              <a:t>(e.g., jumping jacks)</a:t>
            </a:r>
            <a:r>
              <a:rPr b="0" lang="en-US" sz="2000" spc="-1" strike="noStrike">
                <a:solidFill>
                  <a:srgbClr val="000000"/>
                </a:solidFill>
                <a:latin typeface="Palatino"/>
                <a:ea typeface="ＭＳ Ｐゴシック"/>
              </a:rPr>
              <a:t> - </a:t>
            </a:r>
            <a:r>
              <a:rPr b="1" lang="en-US" sz="2000" spc="-1" strike="noStrike" u="sng">
                <a:solidFill>
                  <a:srgbClr val="3366ff"/>
                </a:solidFill>
                <a:uFillTx/>
                <a:latin typeface="Palatino"/>
                <a:ea typeface="ＭＳ Ｐゴシック"/>
              </a:rPr>
              <a:t>HumanMovie</a:t>
            </a:r>
            <a:endParaRPr b="0" lang="en-US" sz="2000" spc="-1" strike="noStrike">
              <a:latin typeface="Arial"/>
            </a:endParaRPr>
          </a:p>
          <a:p>
            <a:pPr lvl="2" marL="1143000" indent="-227880">
              <a:lnSpc>
                <a:spcPct val="150000"/>
              </a:lnSpc>
              <a:spcBef>
                <a:spcPts val="201"/>
              </a:spcBef>
              <a:buClr>
                <a:srgbClr val="000000"/>
              </a:buClr>
              <a:buFont typeface="Courier New"/>
              <a:buChar char="o"/>
            </a:pPr>
            <a:r>
              <a:rPr b="0" lang="en-US" sz="2000" spc="-1" strike="noStrike">
                <a:solidFill>
                  <a:srgbClr val="000000"/>
                </a:solidFill>
                <a:latin typeface="Palatino"/>
                <a:ea typeface="ＭＳ Ｐゴシック"/>
              </a:rPr>
              <a:t> </a:t>
            </a:r>
            <a:r>
              <a:rPr b="0" lang="en-US" sz="2000" spc="-1" strike="noStrike">
                <a:solidFill>
                  <a:srgbClr val="000000"/>
                </a:solidFill>
                <a:latin typeface="Palatino"/>
                <a:ea typeface="ＭＳ Ｐゴシック"/>
              </a:rPr>
              <a:t>Points outlining tools moving </a:t>
            </a:r>
            <a:r>
              <a:rPr b="0" lang="en-US" sz="1800" spc="-1" strike="noStrike">
                <a:solidFill>
                  <a:srgbClr val="000000"/>
                </a:solidFill>
                <a:latin typeface="Palatino"/>
                <a:ea typeface="ＭＳ Ｐゴシック"/>
              </a:rPr>
              <a:t>(no objects, just points)</a:t>
            </a:r>
            <a:r>
              <a:rPr b="0" lang="en-US" sz="2000" spc="-1" strike="noStrike">
                <a:solidFill>
                  <a:srgbClr val="000000"/>
                </a:solidFill>
                <a:latin typeface="Palatino"/>
                <a:ea typeface="ＭＳ Ｐゴシック"/>
              </a:rPr>
              <a:t> - </a:t>
            </a:r>
            <a:r>
              <a:rPr b="1" lang="en-US" sz="2000" spc="-1" strike="noStrike" u="sng">
                <a:solidFill>
                  <a:srgbClr val="3366ff"/>
                </a:solidFill>
                <a:uFillTx/>
                <a:latin typeface="Palatino"/>
                <a:ea typeface="ＭＳ Ｐゴシック"/>
              </a:rPr>
              <a:t>ToolPoint</a:t>
            </a:r>
            <a:endParaRPr b="0" lang="en-US" sz="2000" spc="-1" strike="noStrike">
              <a:latin typeface="Arial"/>
            </a:endParaRPr>
          </a:p>
          <a:p>
            <a:pPr lvl="2" marL="1143000" indent="-227880">
              <a:lnSpc>
                <a:spcPct val="150000"/>
              </a:lnSpc>
              <a:spcBef>
                <a:spcPts val="201"/>
              </a:spcBef>
              <a:buClr>
                <a:srgbClr val="000000"/>
              </a:buClr>
              <a:buFont typeface="Courier New"/>
              <a:buChar char="o"/>
            </a:pPr>
            <a:r>
              <a:rPr b="0" lang="en-US" sz="2000" spc="-1" strike="noStrike">
                <a:solidFill>
                  <a:srgbClr val="000000"/>
                </a:solidFill>
                <a:latin typeface="Palatino"/>
                <a:ea typeface="ＭＳ Ｐゴシック"/>
              </a:rPr>
              <a:t> </a:t>
            </a:r>
            <a:r>
              <a:rPr b="0" lang="en-US" sz="2000" spc="-1" strike="noStrike">
                <a:solidFill>
                  <a:srgbClr val="000000"/>
                </a:solidFill>
                <a:latin typeface="Palatino"/>
                <a:ea typeface="ＭＳ Ｐゴシック"/>
              </a:rPr>
              <a:t>Points outlining people moving - </a:t>
            </a:r>
            <a:r>
              <a:rPr b="1" lang="en-US" sz="2000" spc="-1" strike="noStrike" u="sng">
                <a:solidFill>
                  <a:srgbClr val="3366ff"/>
                </a:solidFill>
                <a:uFillTx/>
                <a:latin typeface="Palatino"/>
                <a:ea typeface="ＭＳ Ｐゴシック"/>
              </a:rPr>
              <a:t>HumanPoint</a:t>
            </a:r>
            <a:endParaRPr b="0" lang="en-US" sz="2000" spc="-1" strike="noStrike">
              <a:latin typeface="Arial"/>
            </a:endParaRPr>
          </a:p>
          <a:p>
            <a:pPr lvl="1" marL="743040" indent="-285120">
              <a:lnSpc>
                <a:spcPct val="150000"/>
              </a:lnSpc>
              <a:spcBef>
                <a:spcPts val="400"/>
              </a:spcBef>
              <a:buClr>
                <a:srgbClr val="000000"/>
              </a:buClr>
              <a:buFont typeface="Wingdings" charset="2"/>
              <a:buChar char=""/>
            </a:pPr>
            <a:r>
              <a:rPr b="0" lang="en-US" sz="2000" spc="-1" strike="noStrike">
                <a:solidFill>
                  <a:srgbClr val="000000"/>
                </a:solidFill>
                <a:latin typeface="Palatino"/>
                <a:ea typeface="ＭＳ Ｐゴシック"/>
              </a:rPr>
              <a:t> </a:t>
            </a:r>
            <a:r>
              <a:rPr b="0" lang="en-US" sz="2000" spc="-1" strike="noStrike">
                <a:solidFill>
                  <a:srgbClr val="000000"/>
                </a:solidFill>
                <a:latin typeface="Palatino"/>
                <a:ea typeface="ＭＳ Ｐゴシック"/>
              </a:rPr>
              <a:t>Goal: find brain area that distinguishes natural motions </a:t>
            </a:r>
            <a:r>
              <a:rPr b="0" lang="en-US" sz="1800" spc="-1" strike="noStrike">
                <a:solidFill>
                  <a:srgbClr val="000000"/>
                </a:solidFill>
                <a:latin typeface="Palatino"/>
                <a:ea typeface="ＭＳ Ｐゴシック"/>
              </a:rPr>
              <a:t>(</a:t>
            </a:r>
            <a:r>
              <a:rPr b="1" lang="en-US" sz="1800" spc="-1" strike="noStrike">
                <a:solidFill>
                  <a:srgbClr val="3366ff"/>
                </a:solidFill>
                <a:latin typeface="Palatino"/>
                <a:ea typeface="ＭＳ Ｐゴシック"/>
              </a:rPr>
              <a:t>HumanMovie</a:t>
            </a:r>
            <a:r>
              <a:rPr b="0" lang="en-US" sz="1800" spc="-1" strike="noStrike">
                <a:solidFill>
                  <a:srgbClr val="3366ff"/>
                </a:solidFill>
                <a:latin typeface="Palatino"/>
                <a:ea typeface="ＭＳ Ｐゴシック"/>
              </a:rPr>
              <a:t> </a:t>
            </a:r>
            <a:r>
              <a:rPr b="0" lang="en-US" sz="1800" spc="-1" strike="noStrike">
                <a:solidFill>
                  <a:srgbClr val="000000"/>
                </a:solidFill>
                <a:latin typeface="Palatino"/>
                <a:ea typeface="ＭＳ Ｐゴシック"/>
              </a:rPr>
              <a:t>and </a:t>
            </a:r>
            <a:r>
              <a:rPr b="1" lang="en-US" sz="1800" spc="-1" strike="noStrike">
                <a:solidFill>
                  <a:srgbClr val="3366ff"/>
                </a:solidFill>
                <a:latin typeface="Palatino"/>
                <a:ea typeface="ＭＳ Ｐゴシック"/>
              </a:rPr>
              <a:t>HumanPoint</a:t>
            </a:r>
            <a:r>
              <a:rPr b="0" lang="en-US" sz="1800" spc="-1" strike="noStrike">
                <a:solidFill>
                  <a:srgbClr val="000000"/>
                </a:solidFill>
                <a:latin typeface="Palatino"/>
                <a:ea typeface="ＭＳ Ｐゴシック"/>
              </a:rPr>
              <a:t>)</a:t>
            </a:r>
            <a:r>
              <a:rPr b="0" lang="en-US" sz="2000" spc="-1" strike="noStrike">
                <a:solidFill>
                  <a:srgbClr val="000000"/>
                </a:solidFill>
                <a:latin typeface="Palatino"/>
                <a:ea typeface="ＭＳ Ｐゴシック"/>
              </a:rPr>
              <a:t> from simpler rigid motions </a:t>
            </a:r>
            <a:r>
              <a:rPr b="0" lang="en-US" sz="1800" spc="-1" strike="noStrike">
                <a:solidFill>
                  <a:srgbClr val="000000"/>
                </a:solidFill>
                <a:latin typeface="Palatino"/>
                <a:ea typeface="ＭＳ Ｐゴシック"/>
              </a:rPr>
              <a:t>(</a:t>
            </a:r>
            <a:r>
              <a:rPr b="1" lang="en-US" sz="1800" spc="-1" strike="noStrike">
                <a:solidFill>
                  <a:srgbClr val="3366ff"/>
                </a:solidFill>
                <a:latin typeface="Palatino"/>
                <a:ea typeface="ＭＳ Ｐゴシック"/>
              </a:rPr>
              <a:t>ToolMovie</a:t>
            </a:r>
            <a:r>
              <a:rPr b="0" lang="en-US" sz="1800" spc="-1" strike="noStrike">
                <a:solidFill>
                  <a:srgbClr val="3366ff"/>
                </a:solidFill>
                <a:latin typeface="Palatino"/>
                <a:ea typeface="ＭＳ Ｐゴシック"/>
              </a:rPr>
              <a:t> </a:t>
            </a:r>
            <a:r>
              <a:rPr b="0" lang="en-US" sz="1800" spc="-1" strike="noStrike">
                <a:solidFill>
                  <a:srgbClr val="000000"/>
                </a:solidFill>
                <a:latin typeface="Palatino"/>
                <a:ea typeface="ＭＳ Ｐゴシック"/>
              </a:rPr>
              <a:t>and </a:t>
            </a:r>
            <a:r>
              <a:rPr b="1" lang="en-US" sz="1800" spc="-1" strike="noStrike">
                <a:solidFill>
                  <a:srgbClr val="3366ff"/>
                </a:solidFill>
                <a:latin typeface="Palatino"/>
                <a:ea typeface="ＭＳ Ｐゴシック"/>
              </a:rPr>
              <a:t>ToolPoint</a:t>
            </a:r>
            <a:r>
              <a:rPr b="0" lang="en-US" sz="1800" spc="-1" strike="noStrike">
                <a:solidFill>
                  <a:srgbClr val="000000"/>
                </a:solidFill>
                <a:latin typeface="Palatino"/>
                <a:ea typeface="ＭＳ Ｐゴシック"/>
              </a:rPr>
              <a:t>)</a:t>
            </a:r>
            <a:endParaRPr b="0" lang="en-US" sz="1800" spc="-1" strike="noStrike">
              <a:latin typeface="Arial"/>
            </a:endParaRPr>
          </a:p>
          <a:p>
            <a:pPr>
              <a:lnSpc>
                <a:spcPct val="150000"/>
              </a:lnSpc>
              <a:spcBef>
                <a:spcPts val="479"/>
              </a:spcBef>
              <a:tabLst>
                <a:tab algn="l" pos="0"/>
              </a:tabLst>
            </a:pPr>
            <a:r>
              <a:rPr b="1" lang="en-US" sz="2400" spc="-1" strike="noStrike">
                <a:solidFill>
                  <a:srgbClr val="000000"/>
                </a:solidFill>
                <a:latin typeface="Palatino"/>
                <a:ea typeface="ＭＳ Ｐゴシック"/>
              </a:rPr>
              <a:t> </a:t>
            </a:r>
            <a:endParaRPr b="0" lang="en-US" sz="2400" spc="-1" strike="noStrike">
              <a:latin typeface="Arial"/>
            </a:endParaRPr>
          </a:p>
        </p:txBody>
      </p:sp>
      <p:sp>
        <p:nvSpPr>
          <p:cNvPr id="624" name="CustomShape 3"/>
          <p:cNvSpPr/>
          <p:nvPr/>
        </p:nvSpPr>
        <p:spPr>
          <a:xfrm>
            <a:off x="6553080" y="6356520"/>
            <a:ext cx="2133000" cy="36432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5C1DCBF2-20BB-471C-8B08-1B92845471ED}" type="slidenum">
              <a:rPr b="0" lang="en-US" sz="1200" spc="-1" strike="noStrike">
                <a:solidFill>
                  <a:srgbClr val="8b8b8b"/>
                </a:solidFill>
                <a:latin typeface="Calibri"/>
              </a:rPr>
              <a:t>40</a:t>
            </a:fld>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5" name="CustomShape 1"/>
          <p:cNvSpPr/>
          <p:nvPr/>
        </p:nvSpPr>
        <p:spPr>
          <a:xfrm>
            <a:off x="304920" y="209520"/>
            <a:ext cx="4190400" cy="761400"/>
          </a:xfrm>
          <a:prstGeom prst="rect">
            <a:avLst/>
          </a:prstGeom>
          <a:noFill/>
          <a:ln>
            <a:noFill/>
          </a:ln>
        </p:spPr>
        <p:style>
          <a:lnRef idx="0"/>
          <a:fillRef idx="0"/>
          <a:effectRef idx="0"/>
          <a:fontRef idx="minor"/>
        </p:style>
        <p:txBody>
          <a:bodyPr lIns="90000" rIns="90000" tIns="45000" bIns="45000">
            <a:normAutofit fontScale="19000"/>
          </a:bodyPr>
          <a:p>
            <a:pPr marL="343080" indent="-342360">
              <a:lnSpc>
                <a:spcPct val="110000"/>
              </a:lnSpc>
              <a:spcBef>
                <a:spcPts val="641"/>
              </a:spcBef>
              <a:buClr>
                <a:srgbClr val="000000"/>
              </a:buClr>
              <a:buFont typeface="Arial"/>
              <a:buChar char="•"/>
            </a:pPr>
            <a:r>
              <a:rPr b="1" lang="en-US" sz="3200" spc="-1" strike="noStrike" u="sng">
                <a:solidFill>
                  <a:srgbClr val="000000"/>
                </a:solidFill>
                <a:uFillTx/>
                <a:latin typeface="Arial"/>
                <a:ea typeface="ＭＳ Ｐゴシック"/>
              </a:rPr>
              <a:t>Experiment</a:t>
            </a:r>
            <a:r>
              <a:rPr b="1" lang="en-US" sz="3200" spc="-1" strike="noStrike">
                <a:solidFill>
                  <a:srgbClr val="000000"/>
                </a:solidFill>
                <a:latin typeface="Arial"/>
                <a:ea typeface="ＭＳ Ｐゴシック"/>
              </a:rPr>
              <a:t>: 2 x 2 design</a:t>
            </a:r>
            <a:endParaRPr b="0" lang="en-US" sz="3200" spc="-1" strike="noStrike">
              <a:latin typeface="Arial"/>
            </a:endParaRPr>
          </a:p>
          <a:p>
            <a:pPr marL="743040" indent="-285120">
              <a:lnSpc>
                <a:spcPct val="110000"/>
              </a:lnSpc>
              <a:spcBef>
                <a:spcPts val="561"/>
              </a:spcBef>
              <a:tabLst>
                <a:tab algn="l" pos="0"/>
              </a:tabLst>
            </a:pPr>
            <a:r>
              <a:rPr b="0" lang="en-US" sz="2800" spc="-1" strike="noStrike">
                <a:solidFill>
                  <a:srgbClr val="000000"/>
                </a:solidFill>
                <a:latin typeface="Arial"/>
                <a:ea typeface="ＭＳ Ｐゴシック"/>
              </a:rPr>
              <a:t>  </a:t>
            </a:r>
            <a:r>
              <a:rPr b="0" lang="en-US" sz="2800" spc="-1" strike="noStrike" u="sng">
                <a:solidFill>
                  <a:srgbClr val="000000"/>
                </a:solidFill>
                <a:uFillTx/>
                <a:latin typeface="Arial"/>
                <a:ea typeface="ＭＳ Ｐゴシック"/>
              </a:rPr>
              <a:t>Human whole-body motion (</a:t>
            </a:r>
            <a:r>
              <a:rPr b="0" lang="en-US" sz="2800" spc="-1" strike="noStrike" u="sng">
                <a:solidFill>
                  <a:srgbClr val="0000ff"/>
                </a:solidFill>
                <a:uFillTx/>
                <a:latin typeface="Arial"/>
                <a:ea typeface="ＭＳ Ｐゴシック"/>
              </a:rPr>
              <a:t>HM</a:t>
            </a:r>
            <a:r>
              <a:rPr b="0" lang="en-US" sz="2800" spc="-1" strike="noStrike" u="sng">
                <a:solidFill>
                  <a:srgbClr val="000000"/>
                </a:solidFill>
                <a:uFillTx/>
                <a:latin typeface="Arial"/>
                <a:ea typeface="ＭＳ Ｐゴシック"/>
              </a:rPr>
              <a:t>)</a:t>
            </a:r>
            <a:endParaRPr b="0" lang="en-US" sz="2800" spc="-1" strike="noStrike">
              <a:latin typeface="Arial"/>
            </a:endParaRPr>
          </a:p>
        </p:txBody>
      </p:sp>
      <p:pic>
        <p:nvPicPr>
          <p:cNvPr id="626" name="Picture 18" descr="BeauchampJOCN2003proof_02_0001"/>
          <p:cNvPicPr/>
          <p:nvPr/>
        </p:nvPicPr>
        <p:blipFill>
          <a:blip r:embed="rId1"/>
          <a:stretch/>
        </p:blipFill>
        <p:spPr>
          <a:xfrm>
            <a:off x="1047600" y="844560"/>
            <a:ext cx="2407680" cy="1801080"/>
          </a:xfrm>
          <a:prstGeom prst="rect">
            <a:avLst/>
          </a:prstGeom>
          <a:ln>
            <a:noFill/>
          </a:ln>
        </p:spPr>
      </p:pic>
      <p:pic>
        <p:nvPicPr>
          <p:cNvPr id="627" name="Picture 21" descr="BeauchampJOCN2003proof_02_0003"/>
          <p:cNvPicPr/>
          <p:nvPr/>
        </p:nvPicPr>
        <p:blipFill>
          <a:blip r:embed="rId2"/>
          <a:stretch/>
        </p:blipFill>
        <p:spPr>
          <a:xfrm>
            <a:off x="5543640" y="844560"/>
            <a:ext cx="2407680" cy="1801080"/>
          </a:xfrm>
          <a:prstGeom prst="rect">
            <a:avLst/>
          </a:prstGeom>
          <a:ln>
            <a:noFill/>
          </a:ln>
        </p:spPr>
      </p:pic>
      <p:pic>
        <p:nvPicPr>
          <p:cNvPr id="628" name="Picture 24" descr="BeauchampJOCN2003proof_02_0002"/>
          <p:cNvPicPr/>
          <p:nvPr/>
        </p:nvPicPr>
        <p:blipFill>
          <a:blip r:embed="rId3"/>
          <a:stretch/>
        </p:blipFill>
        <p:spPr>
          <a:xfrm>
            <a:off x="1049400" y="3009960"/>
            <a:ext cx="2407680" cy="1801080"/>
          </a:xfrm>
          <a:prstGeom prst="rect">
            <a:avLst/>
          </a:prstGeom>
          <a:ln>
            <a:noFill/>
          </a:ln>
        </p:spPr>
      </p:pic>
      <p:pic>
        <p:nvPicPr>
          <p:cNvPr id="629" name="Picture 25" descr="BeauchampJOCN2003proof_02_0004"/>
          <p:cNvPicPr/>
          <p:nvPr/>
        </p:nvPicPr>
        <p:blipFill>
          <a:blip r:embed="rId4"/>
          <a:stretch/>
        </p:blipFill>
        <p:spPr>
          <a:xfrm>
            <a:off x="5557680" y="3009960"/>
            <a:ext cx="2407680" cy="1801080"/>
          </a:xfrm>
          <a:prstGeom prst="rect">
            <a:avLst/>
          </a:prstGeom>
          <a:ln>
            <a:noFill/>
          </a:ln>
        </p:spPr>
      </p:pic>
      <p:sp>
        <p:nvSpPr>
          <p:cNvPr id="630" name="CustomShape 2"/>
          <p:cNvSpPr/>
          <p:nvPr/>
        </p:nvSpPr>
        <p:spPr>
          <a:xfrm>
            <a:off x="0" y="4823640"/>
            <a:ext cx="9143280" cy="2010240"/>
          </a:xfrm>
          <a:prstGeom prst="rect">
            <a:avLst/>
          </a:prstGeom>
          <a:noFill/>
          <a:ln w="9360">
            <a:solidFill>
              <a:schemeClr val="bg2"/>
            </a:solidFill>
            <a:miter/>
          </a:ln>
        </p:spPr>
        <p:style>
          <a:lnRef idx="0"/>
          <a:fillRef idx="0"/>
          <a:effectRef idx="0"/>
          <a:fontRef idx="minor"/>
        </p:style>
        <p:txBody>
          <a:bodyPr lIns="90000" rIns="90000" tIns="45000" bIns="45000">
            <a:spAutoFit/>
          </a:bodyPr>
          <a:p>
            <a:pPr marL="457200">
              <a:lnSpc>
                <a:spcPct val="100000"/>
              </a:lnSpc>
            </a:pPr>
            <a:r>
              <a:rPr b="1" lang="en-US" sz="1800" spc="-1" strike="noStrike" u="sng">
                <a:solidFill>
                  <a:srgbClr val="000000"/>
                </a:solidFill>
                <a:uFillTx/>
                <a:latin typeface="Palatino"/>
                <a:ea typeface="ＭＳ Ｐゴシック"/>
              </a:rPr>
              <a:t>Hypotheses to test</a:t>
            </a:r>
            <a:r>
              <a:rPr b="0" lang="en-US" sz="1800" spc="-1" strike="noStrike">
                <a:solidFill>
                  <a:srgbClr val="000000"/>
                </a:solidFill>
                <a:latin typeface="Palatino"/>
                <a:ea typeface="ＭＳ Ｐゴシック"/>
              </a:rPr>
              <a:t>:</a:t>
            </a:r>
            <a:endParaRPr b="0" lang="en-US" sz="1800" spc="-1" strike="noStrike">
              <a:latin typeface="Arial"/>
            </a:endParaRPr>
          </a:p>
          <a:p>
            <a:pPr lvl="1" marL="457200" indent="-215640">
              <a:lnSpc>
                <a:spcPct val="100000"/>
              </a:lnSpc>
              <a:buClr>
                <a:srgbClr val="000000"/>
              </a:buClr>
              <a:buFont typeface="Times"/>
              <a:buChar char="•"/>
            </a:pPr>
            <a:r>
              <a:rPr b="0" lang="en-US" sz="1800" spc="-1" strike="noStrike">
                <a:solidFill>
                  <a:srgbClr val="000000"/>
                </a:solidFill>
                <a:latin typeface="Palatino"/>
                <a:ea typeface="ＭＳ Ｐゴシック"/>
              </a:rPr>
              <a:t> </a:t>
            </a:r>
            <a:r>
              <a:rPr b="0" lang="en-US" sz="1800" spc="-1" strike="noStrike">
                <a:solidFill>
                  <a:srgbClr val="000000"/>
                </a:solidFill>
                <a:latin typeface="Palatino"/>
                <a:ea typeface="ＭＳ Ｐゴシック"/>
              </a:rPr>
              <a:t>Which areas are differentially activated by any of these stimuli (main effect)?</a:t>
            </a:r>
            <a:endParaRPr b="0" lang="en-US" sz="1800" spc="-1" strike="noStrike">
              <a:latin typeface="Arial"/>
            </a:endParaRPr>
          </a:p>
          <a:p>
            <a:pPr lvl="2" marL="914400" indent="-215640">
              <a:lnSpc>
                <a:spcPct val="100000"/>
              </a:lnSpc>
              <a:buClr>
                <a:srgbClr val="000000"/>
              </a:buClr>
              <a:buFont typeface="Courier New"/>
              <a:buChar char="o"/>
            </a:pPr>
            <a:r>
              <a:rPr b="0" lang="en-US" sz="1800" spc="-1" strike="noStrike">
                <a:solidFill>
                  <a:srgbClr val="000000"/>
                </a:solidFill>
                <a:latin typeface="Palatino"/>
                <a:ea typeface="ＭＳ Ｐゴシック"/>
              </a:rPr>
              <a:t>point motion versus natural motion? (type of image)</a:t>
            </a:r>
            <a:endParaRPr b="0" lang="en-US" sz="1800" spc="-1" strike="noStrike">
              <a:latin typeface="Arial"/>
            </a:endParaRPr>
          </a:p>
          <a:p>
            <a:pPr lvl="2" marL="914400" indent="-215640">
              <a:lnSpc>
                <a:spcPct val="100000"/>
              </a:lnSpc>
              <a:buClr>
                <a:srgbClr val="000000"/>
              </a:buClr>
              <a:buFont typeface="Courier New"/>
              <a:buChar char="o"/>
            </a:pPr>
            <a:r>
              <a:rPr b="0" lang="en-US" sz="1800" spc="-1" strike="noStrike">
                <a:solidFill>
                  <a:srgbClr val="000000"/>
                </a:solidFill>
                <a:latin typeface="Palatino"/>
                <a:ea typeface="ＭＳ Ｐゴシック"/>
              </a:rPr>
              <a:t>human-like versus tool-like motion? (type of motion)</a:t>
            </a:r>
            <a:endParaRPr b="0" lang="en-US" sz="1800" spc="-1" strike="noStrike">
              <a:latin typeface="Arial"/>
            </a:endParaRPr>
          </a:p>
          <a:p>
            <a:pPr lvl="1" marL="457200" indent="-215640">
              <a:lnSpc>
                <a:spcPct val="100000"/>
              </a:lnSpc>
              <a:buClr>
                <a:srgbClr val="000000"/>
              </a:buClr>
              <a:buFont typeface="Times"/>
              <a:buChar char="•"/>
            </a:pPr>
            <a:r>
              <a:rPr b="0" lang="en-US" sz="1800" spc="-1" strike="noStrike">
                <a:solidFill>
                  <a:srgbClr val="000000"/>
                </a:solidFill>
                <a:latin typeface="Palatino"/>
                <a:ea typeface="ＭＳ Ｐゴシック"/>
              </a:rPr>
              <a:t> </a:t>
            </a:r>
            <a:r>
              <a:rPr b="0" lang="en-US" sz="1800" spc="-1" strike="noStrike">
                <a:solidFill>
                  <a:srgbClr val="000000"/>
                </a:solidFill>
                <a:latin typeface="Palatino"/>
                <a:ea typeface="ＭＳ Ｐゴシック"/>
              </a:rPr>
              <a:t>Interaction effects?</a:t>
            </a:r>
            <a:endParaRPr b="0" lang="en-US" sz="1800" spc="-1" strike="noStrike">
              <a:latin typeface="Arial"/>
            </a:endParaRPr>
          </a:p>
          <a:p>
            <a:pPr lvl="2" marL="914400" indent="-215640">
              <a:lnSpc>
                <a:spcPct val="100000"/>
              </a:lnSpc>
              <a:buClr>
                <a:srgbClr val="000000"/>
              </a:buClr>
              <a:buFont typeface="Courier New"/>
              <a:buChar char="o"/>
            </a:pPr>
            <a:r>
              <a:rPr b="0" lang="en-US" sz="1800" spc="-1" strike="noStrike">
                <a:solidFill>
                  <a:srgbClr val="000000"/>
                </a:solidFill>
                <a:latin typeface="Palatino"/>
                <a:ea typeface="ＭＳ Ｐゴシック"/>
              </a:rPr>
              <a:t>Point:  human-like versus tool-like? Natural:  human-like versus tool-like? </a:t>
            </a:r>
            <a:endParaRPr b="0" lang="en-US" sz="1800" spc="-1" strike="noStrike">
              <a:latin typeface="Arial"/>
            </a:endParaRPr>
          </a:p>
          <a:p>
            <a:pPr lvl="2" marL="914400" indent="-215640">
              <a:lnSpc>
                <a:spcPct val="100000"/>
              </a:lnSpc>
              <a:buClr>
                <a:srgbClr val="000000"/>
              </a:buClr>
              <a:buFont typeface="Courier New"/>
              <a:buChar char="o"/>
            </a:pPr>
            <a:r>
              <a:rPr b="0" lang="en-US" sz="1800" spc="-1" strike="noStrike">
                <a:solidFill>
                  <a:srgbClr val="000000"/>
                </a:solidFill>
                <a:latin typeface="Palatino"/>
                <a:ea typeface="ＭＳ Ｐゴシック"/>
              </a:rPr>
              <a:t>Human: point versus natural? Tool: point versus natural?</a:t>
            </a:r>
            <a:endParaRPr b="0" lang="en-US" sz="1800" spc="-1" strike="noStrike">
              <a:latin typeface="Arial"/>
            </a:endParaRPr>
          </a:p>
        </p:txBody>
      </p:sp>
      <p:sp>
        <p:nvSpPr>
          <p:cNvPr id="631" name="CustomShape 3"/>
          <p:cNvSpPr/>
          <p:nvPr/>
        </p:nvSpPr>
        <p:spPr>
          <a:xfrm>
            <a:off x="5900760" y="546120"/>
            <a:ext cx="1980360" cy="333360"/>
          </a:xfrm>
          <a:prstGeom prst="rect">
            <a:avLst/>
          </a:prstGeom>
          <a:noFill/>
          <a:ln>
            <a:noFill/>
          </a:ln>
        </p:spPr>
        <p:style>
          <a:lnRef idx="0"/>
          <a:fillRef idx="0"/>
          <a:effectRef idx="0"/>
          <a:fontRef idx="minor"/>
        </p:style>
        <p:txBody>
          <a:bodyPr lIns="90000" rIns="90000" tIns="45000" bIns="45000">
            <a:spAutoFit/>
          </a:bodyPr>
          <a:p>
            <a:pPr>
              <a:lnSpc>
                <a:spcPct val="100000"/>
              </a:lnSpc>
              <a:spcBef>
                <a:spcPts val="799"/>
              </a:spcBef>
            </a:pPr>
            <a:r>
              <a:rPr b="0" lang="en-US" sz="1600" spc="-1" strike="noStrike" u="sng">
                <a:solidFill>
                  <a:srgbClr val="000000"/>
                </a:solidFill>
                <a:uFillTx/>
                <a:latin typeface="Arial"/>
                <a:ea typeface="ＭＳ Ｐゴシック"/>
              </a:rPr>
              <a:t>Tool motion (</a:t>
            </a:r>
            <a:r>
              <a:rPr b="0" lang="en-US" sz="1600" spc="-1" strike="noStrike" u="sng">
                <a:solidFill>
                  <a:srgbClr val="0000ff"/>
                </a:solidFill>
                <a:uFillTx/>
                <a:latin typeface="Arial"/>
                <a:ea typeface="ＭＳ Ｐゴシック"/>
              </a:rPr>
              <a:t>TM</a:t>
            </a:r>
            <a:r>
              <a:rPr b="0" lang="en-US" sz="1600" spc="-1" strike="noStrike" u="sng">
                <a:solidFill>
                  <a:srgbClr val="000000"/>
                </a:solidFill>
                <a:uFillTx/>
                <a:latin typeface="Arial"/>
                <a:ea typeface="ＭＳ Ｐゴシック"/>
              </a:rPr>
              <a:t>)</a:t>
            </a:r>
            <a:endParaRPr b="0" lang="en-US" sz="1600" spc="-1" strike="noStrike">
              <a:latin typeface="Arial"/>
            </a:endParaRPr>
          </a:p>
        </p:txBody>
      </p:sp>
      <p:sp>
        <p:nvSpPr>
          <p:cNvPr id="632" name="CustomShape 4"/>
          <p:cNvSpPr/>
          <p:nvPr/>
        </p:nvSpPr>
        <p:spPr>
          <a:xfrm>
            <a:off x="1022400" y="2711520"/>
            <a:ext cx="2590200" cy="333360"/>
          </a:xfrm>
          <a:prstGeom prst="rect">
            <a:avLst/>
          </a:prstGeom>
          <a:noFill/>
          <a:ln>
            <a:noFill/>
          </a:ln>
        </p:spPr>
        <p:style>
          <a:lnRef idx="0"/>
          <a:fillRef idx="0"/>
          <a:effectRef idx="0"/>
          <a:fontRef idx="minor"/>
        </p:style>
        <p:txBody>
          <a:bodyPr lIns="90000" rIns="90000" tIns="45000" bIns="45000">
            <a:spAutoFit/>
          </a:bodyPr>
          <a:p>
            <a:pPr>
              <a:lnSpc>
                <a:spcPct val="100000"/>
              </a:lnSpc>
              <a:spcBef>
                <a:spcPts val="799"/>
              </a:spcBef>
            </a:pPr>
            <a:r>
              <a:rPr b="0" lang="en-US" sz="1600" spc="-1" strike="noStrike" u="sng">
                <a:solidFill>
                  <a:srgbClr val="000000"/>
                </a:solidFill>
                <a:uFillTx/>
                <a:latin typeface="Arial"/>
                <a:ea typeface="ＭＳ Ｐゴシック"/>
              </a:rPr>
              <a:t>Human point motion (</a:t>
            </a:r>
            <a:r>
              <a:rPr b="0" lang="en-US" sz="1600" spc="-1" strike="noStrike" u="sng">
                <a:solidFill>
                  <a:srgbClr val="0000ff"/>
                </a:solidFill>
                <a:uFillTx/>
                <a:latin typeface="Arial"/>
                <a:ea typeface="ＭＳ Ｐゴシック"/>
              </a:rPr>
              <a:t>HP</a:t>
            </a:r>
            <a:r>
              <a:rPr b="0" lang="en-US" sz="1600" spc="-1" strike="noStrike" u="sng">
                <a:solidFill>
                  <a:srgbClr val="000000"/>
                </a:solidFill>
                <a:uFillTx/>
                <a:latin typeface="Arial"/>
                <a:ea typeface="ＭＳ Ｐゴシック"/>
              </a:rPr>
              <a:t>)</a:t>
            </a:r>
            <a:endParaRPr b="0" lang="en-US" sz="1600" spc="-1" strike="noStrike">
              <a:latin typeface="Arial"/>
            </a:endParaRPr>
          </a:p>
        </p:txBody>
      </p:sp>
      <p:sp>
        <p:nvSpPr>
          <p:cNvPr id="633" name="CustomShape 5"/>
          <p:cNvSpPr/>
          <p:nvPr/>
        </p:nvSpPr>
        <p:spPr>
          <a:xfrm>
            <a:off x="5672160" y="2719440"/>
            <a:ext cx="2285280" cy="333360"/>
          </a:xfrm>
          <a:prstGeom prst="rect">
            <a:avLst/>
          </a:prstGeom>
          <a:noFill/>
          <a:ln>
            <a:noFill/>
          </a:ln>
        </p:spPr>
        <p:style>
          <a:lnRef idx="0"/>
          <a:fillRef idx="0"/>
          <a:effectRef idx="0"/>
          <a:fontRef idx="minor"/>
        </p:style>
        <p:txBody>
          <a:bodyPr lIns="90000" rIns="90000" tIns="45000" bIns="45000">
            <a:spAutoFit/>
          </a:bodyPr>
          <a:p>
            <a:pPr>
              <a:lnSpc>
                <a:spcPct val="100000"/>
              </a:lnSpc>
              <a:spcBef>
                <a:spcPts val="799"/>
              </a:spcBef>
            </a:pPr>
            <a:r>
              <a:rPr b="0" lang="en-US" sz="1600" spc="-1" strike="noStrike" u="sng">
                <a:solidFill>
                  <a:srgbClr val="000000"/>
                </a:solidFill>
                <a:uFillTx/>
                <a:latin typeface="Arial"/>
                <a:ea typeface="ＭＳ Ｐゴシック"/>
              </a:rPr>
              <a:t>Tool point motion (</a:t>
            </a:r>
            <a:r>
              <a:rPr b="0" lang="en-US" sz="1600" spc="-1" strike="noStrike" u="sng">
                <a:solidFill>
                  <a:srgbClr val="0000ff"/>
                </a:solidFill>
                <a:uFillTx/>
                <a:latin typeface="Arial"/>
                <a:ea typeface="ＭＳ Ｐゴシック"/>
              </a:rPr>
              <a:t>TP</a:t>
            </a:r>
            <a:r>
              <a:rPr b="0" lang="en-US" sz="1600" spc="-1" strike="noStrike" u="sng">
                <a:solidFill>
                  <a:srgbClr val="000000"/>
                </a:solidFill>
                <a:uFillTx/>
                <a:latin typeface="Arial"/>
                <a:ea typeface="ＭＳ Ｐゴシック"/>
              </a:rPr>
              <a:t>)</a:t>
            </a:r>
            <a:endParaRPr b="0" lang="en-US" sz="1600" spc="-1" strike="noStrike">
              <a:latin typeface="Arial"/>
            </a:endParaRPr>
          </a:p>
        </p:txBody>
      </p:sp>
      <p:sp>
        <p:nvSpPr>
          <p:cNvPr id="634" name="CustomShape 6"/>
          <p:cNvSpPr/>
          <p:nvPr/>
        </p:nvSpPr>
        <p:spPr>
          <a:xfrm>
            <a:off x="3457440" y="3036960"/>
            <a:ext cx="2085120" cy="516240"/>
          </a:xfrm>
          <a:prstGeom prst="rect">
            <a:avLst/>
          </a:prstGeom>
          <a:noFill/>
          <a:ln w="9360">
            <a:solidFill>
              <a:schemeClr val="bg2"/>
            </a:solidFill>
            <a:miter/>
          </a:ln>
        </p:spPr>
        <p:style>
          <a:lnRef idx="0"/>
          <a:fillRef idx="0"/>
          <a:effectRef idx="0"/>
          <a:fontRef idx="minor"/>
        </p:style>
        <p:txBody>
          <a:bodyPr lIns="90000" rIns="90000" tIns="45000" bIns="45000">
            <a:spAutoFit/>
          </a:bodyPr>
          <a:p>
            <a:pPr algn="ctr">
              <a:lnSpc>
                <a:spcPct val="100000"/>
              </a:lnSpc>
            </a:pPr>
            <a:r>
              <a:rPr b="0" lang="en-US" sz="1400" spc="-1" strike="noStrike">
                <a:solidFill>
                  <a:srgbClr val="000000"/>
                </a:solidFill>
                <a:latin typeface="Arial"/>
                <a:ea typeface="ＭＳ Ｐゴシック"/>
              </a:rPr>
              <a:t>From Figure 1</a:t>
            </a:r>
            <a:endParaRPr b="0" lang="en-US" sz="1400" spc="-1" strike="noStrike">
              <a:latin typeface="Arial"/>
            </a:endParaRPr>
          </a:p>
          <a:p>
            <a:pPr algn="ctr">
              <a:lnSpc>
                <a:spcPct val="100000"/>
              </a:lnSpc>
            </a:pPr>
            <a:r>
              <a:rPr b="0" i="1" lang="en-US" sz="1400" spc="-1" strike="noStrike">
                <a:solidFill>
                  <a:srgbClr val="000000"/>
                </a:solidFill>
                <a:latin typeface="Arial"/>
                <a:ea typeface="ＭＳ Ｐゴシック"/>
              </a:rPr>
              <a:t>Beauchamp et al. 2003</a:t>
            </a:r>
            <a:endParaRPr b="0" lang="en-US" sz="1400" spc="-1" strike="noStrike">
              <a:latin typeface="Arial"/>
            </a:endParaRPr>
          </a:p>
        </p:txBody>
      </p:sp>
    </p:spTree>
  </p:cSld>
  <p:transition spd="slow">
    <p:fade/>
  </p:transition>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2060"/>
        </a:solidFill>
      </p:bgPr>
    </p:bg>
    <p:spTree>
      <p:nvGrpSpPr>
        <p:cNvPr id="1" name=""/>
        <p:cNvGrpSpPr/>
        <p:nvPr/>
      </p:nvGrpSpPr>
      <p:grpSpPr>
        <a:xfrm>
          <a:off x="0" y="0"/>
          <a:ext cx="0" cy="0"/>
          <a:chOff x="0" y="0"/>
          <a:chExt cx="0" cy="0"/>
        </a:xfrm>
      </p:grpSpPr>
      <p:pic>
        <p:nvPicPr>
          <p:cNvPr id="635" name="Picture 18" descr="BeauchampJOCN2003proof_02_0001"/>
          <p:cNvPicPr/>
          <p:nvPr/>
        </p:nvPicPr>
        <p:blipFill>
          <a:blip r:embed="rId1"/>
          <a:stretch/>
        </p:blipFill>
        <p:spPr>
          <a:xfrm>
            <a:off x="1047600" y="844560"/>
            <a:ext cx="2407680" cy="1801080"/>
          </a:xfrm>
          <a:prstGeom prst="rect">
            <a:avLst/>
          </a:prstGeom>
          <a:ln>
            <a:noFill/>
          </a:ln>
        </p:spPr>
      </p:pic>
      <p:sp>
        <p:nvSpPr>
          <p:cNvPr id="636" name="CustomShape 1"/>
          <p:cNvSpPr/>
          <p:nvPr/>
        </p:nvSpPr>
        <p:spPr>
          <a:xfrm>
            <a:off x="457200" y="1295280"/>
            <a:ext cx="2133000" cy="456480"/>
          </a:xfrm>
          <a:prstGeom prst="rect">
            <a:avLst/>
          </a:prstGeom>
          <a:noFill/>
          <a:ln>
            <a:noFill/>
          </a:ln>
        </p:spPr>
        <p:style>
          <a:lnRef idx="0"/>
          <a:fillRef idx="0"/>
          <a:effectRef idx="0"/>
          <a:fontRef idx="minor"/>
        </p:style>
      </p:sp>
      <p:sp>
        <p:nvSpPr>
          <p:cNvPr id="637" name="CustomShape 2"/>
          <p:cNvSpPr/>
          <p:nvPr/>
        </p:nvSpPr>
        <p:spPr>
          <a:xfrm>
            <a:off x="1127160" y="1254240"/>
            <a:ext cx="2758320" cy="456480"/>
          </a:xfrm>
          <a:prstGeom prst="rect">
            <a:avLst/>
          </a:prstGeom>
          <a:noFill/>
          <a:ln>
            <a:noFill/>
          </a:ln>
        </p:spPr>
        <p:style>
          <a:lnRef idx="0"/>
          <a:fillRef idx="0"/>
          <a:effectRef idx="0"/>
          <a:fontRef idx="minor"/>
        </p:style>
      </p:sp>
      <p:pic>
        <p:nvPicPr>
          <p:cNvPr id="638" name="Picture 21" descr="BeauchampJOCN2003proof_02_0003"/>
          <p:cNvPicPr/>
          <p:nvPr/>
        </p:nvPicPr>
        <p:blipFill>
          <a:blip r:embed="rId2"/>
          <a:stretch/>
        </p:blipFill>
        <p:spPr>
          <a:xfrm>
            <a:off x="5543640" y="844560"/>
            <a:ext cx="2407680" cy="1801080"/>
          </a:xfrm>
          <a:prstGeom prst="rect">
            <a:avLst/>
          </a:prstGeom>
          <a:ln>
            <a:noFill/>
          </a:ln>
        </p:spPr>
      </p:pic>
      <p:pic>
        <p:nvPicPr>
          <p:cNvPr id="639" name="Picture 24" descr="BeauchampJOCN2003proof_02_0002"/>
          <p:cNvPicPr/>
          <p:nvPr/>
        </p:nvPicPr>
        <p:blipFill>
          <a:blip r:embed="rId3"/>
          <a:stretch/>
        </p:blipFill>
        <p:spPr>
          <a:xfrm>
            <a:off x="1049400" y="3009960"/>
            <a:ext cx="2407680" cy="1801080"/>
          </a:xfrm>
          <a:prstGeom prst="rect">
            <a:avLst/>
          </a:prstGeom>
          <a:ln>
            <a:noFill/>
          </a:ln>
        </p:spPr>
      </p:pic>
      <p:pic>
        <p:nvPicPr>
          <p:cNvPr id="640" name="Picture 25" descr="BeauchampJOCN2003proof_02_0004"/>
          <p:cNvPicPr/>
          <p:nvPr/>
        </p:nvPicPr>
        <p:blipFill>
          <a:blip r:embed="rId4"/>
          <a:stretch/>
        </p:blipFill>
        <p:spPr>
          <a:xfrm>
            <a:off x="5557680" y="3009960"/>
            <a:ext cx="2407680" cy="1801080"/>
          </a:xfrm>
          <a:prstGeom prst="rect">
            <a:avLst/>
          </a:prstGeom>
          <a:ln>
            <a:noFill/>
          </a:ln>
        </p:spPr>
      </p:pic>
      <p:sp>
        <p:nvSpPr>
          <p:cNvPr id="641" name="CustomShape 3"/>
          <p:cNvSpPr/>
          <p:nvPr/>
        </p:nvSpPr>
        <p:spPr>
          <a:xfrm>
            <a:off x="990720" y="4343400"/>
            <a:ext cx="2208960" cy="456480"/>
          </a:xfrm>
          <a:prstGeom prst="rect">
            <a:avLst/>
          </a:prstGeom>
          <a:noFill/>
          <a:ln>
            <a:noFill/>
          </a:ln>
        </p:spPr>
        <p:style>
          <a:lnRef idx="0"/>
          <a:fillRef idx="0"/>
          <a:effectRef idx="0"/>
          <a:fontRef idx="minor"/>
        </p:style>
      </p:sp>
      <p:sp>
        <p:nvSpPr>
          <p:cNvPr id="642" name="CustomShape 4"/>
          <p:cNvSpPr/>
          <p:nvPr/>
        </p:nvSpPr>
        <p:spPr>
          <a:xfrm>
            <a:off x="5900760" y="546120"/>
            <a:ext cx="1980360" cy="333360"/>
          </a:xfrm>
          <a:prstGeom prst="rect">
            <a:avLst/>
          </a:prstGeom>
          <a:noFill/>
          <a:ln>
            <a:noFill/>
          </a:ln>
        </p:spPr>
        <p:style>
          <a:lnRef idx="0"/>
          <a:fillRef idx="0"/>
          <a:effectRef idx="0"/>
          <a:fontRef idx="minor"/>
        </p:style>
        <p:txBody>
          <a:bodyPr lIns="90000" rIns="90000" tIns="45000" bIns="45000">
            <a:spAutoFit/>
          </a:bodyPr>
          <a:p>
            <a:pPr>
              <a:lnSpc>
                <a:spcPct val="100000"/>
              </a:lnSpc>
              <a:spcBef>
                <a:spcPts val="799"/>
              </a:spcBef>
            </a:pPr>
            <a:r>
              <a:rPr b="0" lang="en-US" sz="1600" spc="-1" strike="noStrike" u="sng">
                <a:solidFill>
                  <a:srgbClr val="000000"/>
                </a:solidFill>
                <a:uFillTx/>
                <a:latin typeface="Arial"/>
                <a:ea typeface="ＭＳ Ｐゴシック"/>
              </a:rPr>
              <a:t>Tool motion (TM)</a:t>
            </a:r>
            <a:endParaRPr b="0" lang="en-US" sz="1600" spc="-1" strike="noStrike">
              <a:latin typeface="Arial"/>
            </a:endParaRPr>
          </a:p>
        </p:txBody>
      </p:sp>
      <p:sp>
        <p:nvSpPr>
          <p:cNvPr id="643" name="CustomShape 5"/>
          <p:cNvSpPr/>
          <p:nvPr/>
        </p:nvSpPr>
        <p:spPr>
          <a:xfrm>
            <a:off x="1022400" y="2711520"/>
            <a:ext cx="2590200" cy="333360"/>
          </a:xfrm>
          <a:prstGeom prst="rect">
            <a:avLst/>
          </a:prstGeom>
          <a:noFill/>
          <a:ln>
            <a:noFill/>
          </a:ln>
        </p:spPr>
        <p:style>
          <a:lnRef idx="0"/>
          <a:fillRef idx="0"/>
          <a:effectRef idx="0"/>
          <a:fontRef idx="minor"/>
        </p:style>
        <p:txBody>
          <a:bodyPr lIns="90000" rIns="90000" tIns="45000" bIns="45000">
            <a:spAutoFit/>
          </a:bodyPr>
          <a:p>
            <a:pPr>
              <a:lnSpc>
                <a:spcPct val="100000"/>
              </a:lnSpc>
              <a:spcBef>
                <a:spcPts val="799"/>
              </a:spcBef>
            </a:pPr>
            <a:r>
              <a:rPr b="0" lang="en-US" sz="1600" spc="-1" strike="noStrike" u="sng">
                <a:solidFill>
                  <a:srgbClr val="000000"/>
                </a:solidFill>
                <a:uFillTx/>
                <a:latin typeface="Arial"/>
                <a:ea typeface="ＭＳ Ｐゴシック"/>
              </a:rPr>
              <a:t>Human point motion (HP)</a:t>
            </a:r>
            <a:endParaRPr b="0" lang="en-US" sz="1600" spc="-1" strike="noStrike">
              <a:latin typeface="Arial"/>
            </a:endParaRPr>
          </a:p>
        </p:txBody>
      </p:sp>
      <p:sp>
        <p:nvSpPr>
          <p:cNvPr id="644" name="CustomShape 6"/>
          <p:cNvSpPr/>
          <p:nvPr/>
        </p:nvSpPr>
        <p:spPr>
          <a:xfrm>
            <a:off x="5672160" y="2719440"/>
            <a:ext cx="2285280" cy="333360"/>
          </a:xfrm>
          <a:prstGeom prst="rect">
            <a:avLst/>
          </a:prstGeom>
          <a:noFill/>
          <a:ln>
            <a:noFill/>
          </a:ln>
        </p:spPr>
        <p:style>
          <a:lnRef idx="0"/>
          <a:fillRef idx="0"/>
          <a:effectRef idx="0"/>
          <a:fontRef idx="minor"/>
        </p:style>
        <p:txBody>
          <a:bodyPr lIns="90000" rIns="90000" tIns="45000" bIns="45000">
            <a:spAutoFit/>
          </a:bodyPr>
          <a:p>
            <a:pPr>
              <a:lnSpc>
                <a:spcPct val="100000"/>
              </a:lnSpc>
              <a:spcBef>
                <a:spcPts val="799"/>
              </a:spcBef>
            </a:pPr>
            <a:r>
              <a:rPr b="0" lang="en-US" sz="1600" spc="-1" strike="noStrike" u="sng">
                <a:solidFill>
                  <a:srgbClr val="000000"/>
                </a:solidFill>
                <a:uFillTx/>
                <a:latin typeface="Arial"/>
                <a:ea typeface="ＭＳ Ｐゴシック"/>
              </a:rPr>
              <a:t>Tool point motion (TP)</a:t>
            </a:r>
            <a:endParaRPr b="0" lang="en-US" sz="1600" spc="-1" strike="noStrike">
              <a:latin typeface="Arial"/>
            </a:endParaRPr>
          </a:p>
        </p:txBody>
      </p:sp>
      <p:sp>
        <p:nvSpPr>
          <p:cNvPr id="645" name="CustomShape 7"/>
          <p:cNvSpPr/>
          <p:nvPr/>
        </p:nvSpPr>
        <p:spPr>
          <a:xfrm>
            <a:off x="3578400" y="3036960"/>
            <a:ext cx="1839240" cy="516240"/>
          </a:xfrm>
          <a:prstGeom prst="rect">
            <a:avLst/>
          </a:prstGeom>
          <a:noFill/>
          <a:ln w="9360">
            <a:solidFill>
              <a:schemeClr val="bg2"/>
            </a:solidFill>
            <a:miter/>
          </a:ln>
        </p:spPr>
        <p:style>
          <a:lnRef idx="0"/>
          <a:fillRef idx="0"/>
          <a:effectRef idx="0"/>
          <a:fontRef idx="minor"/>
        </p:style>
        <p:txBody>
          <a:bodyPr lIns="90000" rIns="90000" tIns="45000" bIns="45000">
            <a:spAutoFit/>
          </a:bodyPr>
          <a:p>
            <a:pPr>
              <a:lnSpc>
                <a:spcPct val="100000"/>
              </a:lnSpc>
            </a:pPr>
            <a:r>
              <a:rPr b="0" lang="en-US" sz="1400" spc="-1" strike="noStrike">
                <a:solidFill>
                  <a:srgbClr val="000000"/>
                </a:solidFill>
                <a:latin typeface="Arial"/>
                <a:ea typeface="ＭＳ Ｐゴシック"/>
              </a:rPr>
              <a:t>From Figure 1</a:t>
            </a:r>
            <a:endParaRPr b="0" lang="en-US" sz="1400" spc="-1" strike="noStrike">
              <a:latin typeface="Arial"/>
            </a:endParaRPr>
          </a:p>
          <a:p>
            <a:pPr>
              <a:lnSpc>
                <a:spcPct val="100000"/>
              </a:lnSpc>
            </a:pPr>
            <a:r>
              <a:rPr b="0" i="1" lang="en-US" sz="1400" spc="-1" strike="noStrike">
                <a:solidFill>
                  <a:srgbClr val="000000"/>
                </a:solidFill>
                <a:latin typeface="Arial"/>
                <a:ea typeface="ＭＳ Ｐゴシック"/>
              </a:rPr>
              <a:t>Beauchamp et al. 03</a:t>
            </a:r>
            <a:endParaRPr b="0" lang="en-US" sz="1400" spc="-1" strike="noStrike">
              <a:latin typeface="Arial"/>
            </a:endParaRPr>
          </a:p>
        </p:txBody>
      </p:sp>
      <p:sp>
        <p:nvSpPr>
          <p:cNvPr id="646" name="CustomShape 8"/>
          <p:cNvSpPr/>
          <p:nvPr/>
        </p:nvSpPr>
        <p:spPr>
          <a:xfrm>
            <a:off x="1874880" y="6368760"/>
            <a:ext cx="5392800" cy="4557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2400" spc="-1" strike="noStrike">
                <a:solidFill>
                  <a:srgbClr val="000000"/>
                </a:solidFill>
                <a:highlight>
                  <a:srgbClr val="ffff00"/>
                </a:highlight>
                <a:latin typeface="Calibri"/>
                <a:ea typeface="DejaVu Sans"/>
              </a:rPr>
              <a:t>Each video is only shown once (2 seconds)</a:t>
            </a:r>
            <a:endParaRPr b="0" lang="en-US" sz="2400" spc="-1" strike="noStrike">
              <a:latin typeface="Arial"/>
            </a:endParaRPr>
          </a:p>
        </p:txBody>
      </p:sp>
      <p:pic>
        <p:nvPicPr>
          <p:cNvPr id="647" name="Picture 1" descr="">
            <a:hlinkClick r:id="" action="ppaction://media"/>
          </p:cNvPr>
          <p:cNvPicPr/>
          <p:nvPr>
            <a:videoFile r:link="rId5"/>
            <p:extLst>
              <p:ext uri="{DAA4B4D4-6D71-4841-9C94-3DE7FCFB9230}">
                <p14:media r:embed="rId6"/>
              </p:ext>
            </p:extLst>
          </p:nvPr>
        </p:nvPicPr>
        <p:blipFill>
          <a:blip r:embed="rId7"/>
        </p:blipFill>
        <p:spPr>
          <a:xfrm>
            <a:off x="507960" y="380880"/>
            <a:ext cx="8127360" cy="6095160"/>
          </a:xfrm>
          <a:prstGeom prst="rect">
            <a:avLst/>
          </a:prstGeom>
          <a:ln>
            <a:noFill/>
          </a:ln>
        </p:spPr>
      </p:pic>
    </p:spTree>
  </p:cSld>
  <p:transition spd="slow">
    <p:fade/>
  </p:transition>
  <p:timing>
    <p:tnLst>
      <p:par>
        <p:cTn id="86" dur="indefinite" restart="never" nodeType="tmRoot">
          <p:childTnLst>
            <p:seq>
              <p:cTn id="87" dur="indefinite" nodeType="mainSeq">
                <p:childTnLst>
                  <p:par>
                    <p:cTn id="88" fill="hold">
                      <p:stCondLst>
                        <p:cond delay="0"/>
                      </p:stCondLst>
                      <p:childTnLst>
                        <p:par>
                          <p:cTn id="89" fill="hold">
                            <p:stCondLst>
                              <p:cond delay="0"/>
                            </p:stCondLst>
                            <p:childTnLst>
                              <p:par>
                                <p:cTn id="90" nodeType="afterEffect" fill="hold" presetClass="mediacall">
                                  <p:stCondLst>
                                    <p:cond delay="0"/>
                                  </p:stCondLst>
                                  <p:childTnLst>
                                    <p:cmd type="call">
                                      <p:cBhvr>
                                        <p:cTn id="91" dur="27193" fill="hold"/>
                                        <p:tgtEl>
                                          <p:spTgt spid="647"/>
                                        </p:tgtEl>
                                      </p:cBhvr>
                                    </p:cmd>
                                  </p:childTnLst>
                                </p:cTn>
                              </p:par>
                            </p:childTnLst>
                          </p:cTn>
                        </p:par>
                      </p:childTnLst>
                    </p:cTn>
                  </p:par>
                </p:childTnLst>
              </p:cTn>
              <p:prevCondLst>
                <p:cond evt="onPrev">
                  <p:tgtEl>
                    <p:sldTgt/>
                  </p:tgtEl>
                </p:cond>
              </p:prevCondLst>
              <p:nextCondLst>
                <p:cond evt="onNext">
                  <p:tgtEl>
                    <p:sldTgt/>
                  </p:tgtEl>
                </p:cond>
              </p:nextCondLst>
            </p:seq>
            <p:seq>
              <p:cTn id="92" restart="whenNotActive" nodeType="interactiveSeq" fill="hold">
                <p:stCondLst>
                  <p:cond delay="0" evt="onClick">
                    <p:tgtEl>
                      <p:spTgt spid="647"/>
                    </p:tgtEl>
                  </p:cond>
                </p:stCondLst>
                <p:childTnLst>
                  <p:par>
                    <p:cTn id="93" fill="hold">
                      <p:stCondLst>
                        <p:cond delay="0" evt="onClick">
                          <p:tgtEl>
                            <p:spTgt spid="647"/>
                          </p:tgtEl>
                        </p:cond>
                      </p:stCondLst>
                      <p:childTnLst>
                        <p:par>
                          <p:cTn id="94" fill="hold">
                            <p:stCondLst>
                              <p:cond delay="0"/>
                            </p:stCondLst>
                            <p:childTnLst>
                              <p:par>
                                <p:cTn id="95" nodeType="clickEffect" fill="hold" presetClass="mediacall">
                                  <p:stCondLst>
                                    <p:cond delay="0"/>
                                  </p:stCondLst>
                                  <p:childTnLst>
                                    <p:cmd type="call" cmd="togglePause">
                                      <p:cBhvr>
                                        <p:cTn id="96" dur="1" fill="hold"/>
                                        <p:tgtEl>
                                          <p:spTgt spid="647"/>
                                        </p:tgtEl>
                                      </p:cBhvr>
                                    </p:cmd>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8" name="CustomShape 1"/>
          <p:cNvSpPr/>
          <p:nvPr/>
        </p:nvSpPr>
        <p:spPr>
          <a:xfrm>
            <a:off x="698400" y="46080"/>
            <a:ext cx="7929000" cy="615240"/>
          </a:xfrm>
          <a:prstGeom prst="rect">
            <a:avLst/>
          </a:prstGeom>
          <a:noFill/>
          <a:ln>
            <a:noFill/>
          </a:ln>
        </p:spPr>
        <p:style>
          <a:lnRef idx="0"/>
          <a:fillRef idx="0"/>
          <a:effectRef idx="0"/>
          <a:fontRef idx="minor"/>
        </p:style>
        <p:txBody>
          <a:bodyPr lIns="90000" rIns="90000" tIns="45000" bIns="45000" anchor="ctr">
            <a:normAutofit fontScale="35000"/>
          </a:bodyPr>
          <a:p>
            <a:pPr algn="ctr">
              <a:lnSpc>
                <a:spcPct val="100000"/>
              </a:lnSpc>
            </a:pPr>
            <a:r>
              <a:rPr b="0" lang="en-US" sz="3600" spc="-1" strike="noStrike">
                <a:solidFill>
                  <a:srgbClr val="000000"/>
                </a:solidFill>
                <a:latin typeface="Arial"/>
                <a:ea typeface="ＭＳ Ｐゴシック"/>
              </a:rPr>
              <a:t>Design Matrix with </a:t>
            </a:r>
            <a:r>
              <a:rPr b="1" lang="en-US" sz="3600" spc="-1" strike="noStrike">
                <a:solidFill>
                  <a:srgbClr val="0000ff"/>
                </a:solidFill>
                <a:latin typeface="Courier New"/>
                <a:ea typeface="ＭＳ Ｐゴシック"/>
              </a:rPr>
              <a:t>TENTzero(0,16,9)</a:t>
            </a:r>
            <a:endParaRPr b="0" lang="en-US" sz="3600" spc="-1" strike="noStrike">
              <a:latin typeface="Arial"/>
            </a:endParaRPr>
          </a:p>
        </p:txBody>
      </p:sp>
      <p:pic>
        <p:nvPicPr>
          <p:cNvPr id="649" name="Picture 13" descr="xmat2"/>
          <p:cNvPicPr/>
          <p:nvPr/>
        </p:nvPicPr>
        <p:blipFill>
          <a:blip r:embed="rId1"/>
          <a:stretch/>
        </p:blipFill>
        <p:spPr>
          <a:xfrm>
            <a:off x="50400" y="701640"/>
            <a:ext cx="9042480" cy="5653800"/>
          </a:xfrm>
          <a:prstGeom prst="rect">
            <a:avLst/>
          </a:prstGeom>
          <a:ln w="9360">
            <a:solidFill>
              <a:srgbClr val="ff011c"/>
            </a:solidFill>
            <a:miter/>
          </a:ln>
        </p:spPr>
      </p:pic>
      <p:sp>
        <p:nvSpPr>
          <p:cNvPr id="650" name="CustomShape 2"/>
          <p:cNvSpPr/>
          <p:nvPr/>
        </p:nvSpPr>
        <p:spPr>
          <a:xfrm>
            <a:off x="285840" y="6472800"/>
            <a:ext cx="3545640" cy="297000"/>
          </a:xfrm>
          <a:prstGeom prst="rect">
            <a:avLst/>
          </a:prstGeom>
          <a:noFill/>
          <a:ln w="38160">
            <a:solidFill>
              <a:srgbClr val="ff011c"/>
            </a:solidFill>
            <a:miter/>
          </a:ln>
        </p:spPr>
        <p:style>
          <a:lnRef idx="0"/>
          <a:fillRef idx="0"/>
          <a:effectRef idx="0"/>
          <a:fontRef idx="minor"/>
        </p:style>
        <p:txBody>
          <a:bodyPr wrap="none" lIns="90000" rIns="90000" tIns="45000" bIns="45000" anchor="ctr">
            <a:spAutoFit/>
          </a:bodyPr>
          <a:p>
            <a:pPr>
              <a:lnSpc>
                <a:spcPct val="85000"/>
              </a:lnSpc>
            </a:pPr>
            <a:r>
              <a:rPr b="0" lang="en-US" sz="1600" spc="-1" strike="noStrike">
                <a:solidFill>
                  <a:srgbClr val="000000"/>
                </a:solidFill>
                <a:latin typeface="Palatino"/>
                <a:ea typeface="ＭＳ Ｐゴシック"/>
              </a:rPr>
              <a:t>Baseline + quadratic trend for 10 runs</a:t>
            </a:r>
            <a:endParaRPr b="0" lang="en-US" sz="1600" spc="-1" strike="noStrike">
              <a:latin typeface="Arial"/>
            </a:endParaRPr>
          </a:p>
        </p:txBody>
      </p:sp>
      <p:sp>
        <p:nvSpPr>
          <p:cNvPr id="651" name="CustomShape 3"/>
          <p:cNvSpPr/>
          <p:nvPr/>
        </p:nvSpPr>
        <p:spPr>
          <a:xfrm>
            <a:off x="4334400" y="6472800"/>
            <a:ext cx="3336840" cy="297000"/>
          </a:xfrm>
          <a:prstGeom prst="rect">
            <a:avLst/>
          </a:prstGeom>
          <a:noFill/>
          <a:ln w="38160">
            <a:solidFill>
              <a:srgbClr val="ff011c"/>
            </a:solidFill>
            <a:miter/>
          </a:ln>
        </p:spPr>
        <p:style>
          <a:lnRef idx="0"/>
          <a:fillRef idx="0"/>
          <a:effectRef idx="0"/>
          <a:fontRef idx="minor"/>
        </p:style>
        <p:txBody>
          <a:bodyPr wrap="none" lIns="90000" rIns="90000" tIns="45000" bIns="45000" anchor="ctr">
            <a:spAutoFit/>
          </a:bodyPr>
          <a:p>
            <a:pPr>
              <a:lnSpc>
                <a:spcPct val="85000"/>
              </a:lnSpc>
            </a:pPr>
            <a:r>
              <a:rPr b="0" lang="en-US" sz="1600" spc="-1" strike="noStrike">
                <a:solidFill>
                  <a:srgbClr val="000000"/>
                </a:solidFill>
                <a:latin typeface="Palatino"/>
                <a:ea typeface="ＭＳ Ｐゴシック"/>
              </a:rPr>
              <a:t>7 tents per condition × 4 conditions</a:t>
            </a:r>
            <a:endParaRPr b="0" lang="en-US" sz="1600" spc="-1" strike="noStrike">
              <a:latin typeface="Arial"/>
            </a:endParaRPr>
          </a:p>
        </p:txBody>
      </p:sp>
      <p:sp>
        <p:nvSpPr>
          <p:cNvPr id="652" name="CustomShape 4"/>
          <p:cNvSpPr/>
          <p:nvPr/>
        </p:nvSpPr>
        <p:spPr>
          <a:xfrm>
            <a:off x="7804800" y="6472800"/>
            <a:ext cx="1312920" cy="297000"/>
          </a:xfrm>
          <a:prstGeom prst="rect">
            <a:avLst/>
          </a:prstGeom>
          <a:noFill/>
          <a:ln w="38160">
            <a:solidFill>
              <a:srgbClr val="ff011c"/>
            </a:solidFill>
            <a:miter/>
          </a:ln>
        </p:spPr>
        <p:style>
          <a:lnRef idx="0"/>
          <a:fillRef idx="0"/>
          <a:effectRef idx="0"/>
          <a:fontRef idx="minor"/>
        </p:style>
        <p:txBody>
          <a:bodyPr wrap="none" lIns="90000" rIns="90000" tIns="45000" bIns="45000" anchor="ctr">
            <a:spAutoFit/>
          </a:bodyPr>
          <a:p>
            <a:pPr>
              <a:lnSpc>
                <a:spcPct val="85000"/>
              </a:lnSpc>
            </a:pPr>
            <a:r>
              <a:rPr b="0" lang="en-US" sz="1600" spc="-1" strike="noStrike">
                <a:solidFill>
                  <a:srgbClr val="000000"/>
                </a:solidFill>
                <a:latin typeface="Palatino"/>
                <a:ea typeface="ＭＳ Ｐゴシック"/>
              </a:rPr>
              <a:t>head motion</a:t>
            </a:r>
            <a:endParaRPr b="0" lang="en-US" sz="1600" spc="-1" strike="noStrike">
              <a:latin typeface="Arial"/>
            </a:endParaRPr>
          </a:p>
        </p:txBody>
      </p:sp>
      <p:sp>
        <p:nvSpPr>
          <p:cNvPr id="653" name="CustomShape 5"/>
          <p:cNvSpPr/>
          <p:nvPr/>
        </p:nvSpPr>
        <p:spPr>
          <a:xfrm>
            <a:off x="6553080" y="6356520"/>
            <a:ext cx="2133000" cy="36432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627E46DD-7371-4471-9FA8-5037207D025E}" type="slidenum">
              <a:rPr b="0" lang="en-US" sz="1200" spc="-1" strike="noStrike">
                <a:solidFill>
                  <a:srgbClr val="8b8b8b"/>
                </a:solidFill>
                <a:latin typeface="Calibri"/>
              </a:rPr>
              <a:t>43</a:t>
            </a:fld>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4" name="CustomShape 1"/>
          <p:cNvSpPr/>
          <p:nvPr/>
        </p:nvSpPr>
        <p:spPr>
          <a:xfrm>
            <a:off x="797040" y="128520"/>
            <a:ext cx="7771680" cy="60588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0" lang="en-US" sz="3600" spc="-1" strike="noStrike" u="sng">
                <a:solidFill>
                  <a:srgbClr val="000000"/>
                </a:solidFill>
                <a:uFill>
                  <a:solidFill>
                    <a:srgbClr val="000000"/>
                  </a:solidFill>
                </a:uFill>
                <a:latin typeface="Arial"/>
                <a:ea typeface="ＭＳ Ｐゴシック"/>
              </a:rPr>
              <a:t>Results: </a:t>
            </a:r>
            <a:r>
              <a:rPr b="0" lang="en-US" sz="3600" spc="-1" strike="noStrike" u="sng">
                <a:solidFill>
                  <a:srgbClr val="0000ff"/>
                </a:solidFill>
                <a:uFill>
                  <a:solidFill>
                    <a:srgbClr val="000000"/>
                  </a:solidFill>
                </a:uFill>
                <a:latin typeface="Arial"/>
                <a:ea typeface="ＭＳ Ｐゴシック"/>
              </a:rPr>
              <a:t>Humans</a:t>
            </a:r>
            <a:r>
              <a:rPr b="0" lang="en-US" sz="3600" spc="-1" strike="noStrike" u="sng">
                <a:solidFill>
                  <a:srgbClr val="000000"/>
                </a:solidFill>
                <a:uFill>
                  <a:solidFill>
                    <a:srgbClr val="000000"/>
                  </a:solidFill>
                </a:uFill>
                <a:latin typeface="Arial"/>
                <a:ea typeface="ＭＳ Ｐゴシック"/>
              </a:rPr>
              <a:t> vs. </a:t>
            </a:r>
            <a:r>
              <a:rPr b="0" lang="en-US" sz="3600" spc="-1" strike="noStrike" u="sng">
                <a:solidFill>
                  <a:srgbClr val="ff0000"/>
                </a:solidFill>
                <a:uFill>
                  <a:solidFill>
                    <a:srgbClr val="000000"/>
                  </a:solidFill>
                </a:uFill>
                <a:latin typeface="Arial"/>
                <a:ea typeface="ＭＳ Ｐゴシック"/>
              </a:rPr>
              <a:t>Tools</a:t>
            </a:r>
            <a:endParaRPr b="0" lang="en-US" sz="3600" spc="-1" strike="noStrike">
              <a:latin typeface="Arial"/>
            </a:endParaRPr>
          </a:p>
        </p:txBody>
      </p:sp>
      <p:sp>
        <p:nvSpPr>
          <p:cNvPr id="655" name="CustomShape 2"/>
          <p:cNvSpPr/>
          <p:nvPr/>
        </p:nvSpPr>
        <p:spPr>
          <a:xfrm>
            <a:off x="7418880" y="997920"/>
            <a:ext cx="1664280" cy="5396400"/>
          </a:xfrm>
          <a:prstGeom prst="rect">
            <a:avLst/>
          </a:prstGeom>
          <a:noFill/>
          <a:ln w="38160">
            <a:solidFill>
              <a:srgbClr val="ff011c"/>
            </a:solidFill>
            <a:miter/>
          </a:ln>
        </p:spPr>
        <p:style>
          <a:lnRef idx="0"/>
          <a:fillRef idx="0"/>
          <a:effectRef idx="0"/>
          <a:fontRef idx="minor"/>
        </p:style>
        <p:txBody>
          <a:bodyPr lIns="90000" rIns="90000" tIns="45000" bIns="45000">
            <a:spAutoFit/>
          </a:bodyPr>
          <a:p>
            <a:pPr marL="216000" indent="-215640">
              <a:lnSpc>
                <a:spcPct val="95000"/>
              </a:lnSpc>
              <a:buClr>
                <a:srgbClr val="000000"/>
              </a:buClr>
              <a:buFont typeface="Times"/>
              <a:buChar char="•"/>
            </a:pPr>
            <a:r>
              <a:rPr b="0" lang="en-US" sz="2400" spc="-1" strike="noStrike">
                <a:solidFill>
                  <a:srgbClr val="000000"/>
                </a:solidFill>
                <a:latin typeface="Palatino"/>
                <a:ea typeface="ＭＳ Ｐゴシック"/>
              </a:rPr>
              <a:t> </a:t>
            </a:r>
            <a:r>
              <a:rPr b="0" lang="en-US" sz="2400" spc="-1" strike="noStrike">
                <a:solidFill>
                  <a:srgbClr val="000000"/>
                </a:solidFill>
                <a:latin typeface="Palatino"/>
                <a:ea typeface="ＭＳ Ｐゴシック"/>
              </a:rPr>
              <a:t>Color overlay: </a:t>
            </a:r>
            <a:r>
              <a:rPr b="1" lang="en-US" sz="2400" spc="-1" strike="noStrike">
                <a:solidFill>
                  <a:srgbClr val="008000"/>
                </a:solidFill>
                <a:latin typeface="Palatino"/>
                <a:ea typeface="ＭＳ Ｐゴシック"/>
              </a:rPr>
              <a:t>Human vs Tool</a:t>
            </a:r>
            <a:endParaRPr b="0" lang="en-US" sz="2400" spc="-1" strike="noStrike">
              <a:latin typeface="Arial"/>
            </a:endParaRPr>
          </a:p>
          <a:p>
            <a:pPr>
              <a:lnSpc>
                <a:spcPct val="95000"/>
              </a:lnSpc>
            </a:pPr>
            <a:r>
              <a:rPr b="1" lang="en-US" sz="2400" spc="-1" strike="noStrike">
                <a:solidFill>
                  <a:srgbClr val="008000"/>
                </a:solidFill>
                <a:latin typeface="Palatino"/>
                <a:ea typeface="ＭＳ Ｐゴシック"/>
              </a:rPr>
              <a:t>(</a:t>
            </a:r>
            <a:r>
              <a:rPr b="1" i="1" lang="en-US" sz="2400" spc="-1" strike="noStrike">
                <a:solidFill>
                  <a:srgbClr val="008000"/>
                </a:solidFill>
                <a:latin typeface="Palatino"/>
                <a:ea typeface="Lucida Grande"/>
              </a:rPr>
              <a:t>β</a:t>
            </a:r>
            <a:r>
              <a:rPr b="1" lang="en-US" sz="2000" spc="-1" strike="noStrike" baseline="-25000">
                <a:solidFill>
                  <a:srgbClr val="008000"/>
                </a:solidFill>
                <a:latin typeface="Palatino"/>
                <a:ea typeface="Lucida Grande"/>
              </a:rPr>
              <a:t>HM</a:t>
            </a:r>
            <a:r>
              <a:rPr b="1" lang="en-US" sz="2000" spc="-1" strike="noStrike">
                <a:solidFill>
                  <a:srgbClr val="008000"/>
                </a:solidFill>
                <a:latin typeface="Palatino"/>
                <a:ea typeface="Lucida Grande"/>
              </a:rPr>
              <a:t>+</a:t>
            </a:r>
            <a:r>
              <a:rPr b="1" i="1" lang="en-US" sz="2400" spc="-1" strike="noStrike">
                <a:solidFill>
                  <a:srgbClr val="008000"/>
                </a:solidFill>
                <a:latin typeface="Palatino"/>
                <a:ea typeface="Lucida Grande"/>
              </a:rPr>
              <a:t>β</a:t>
            </a:r>
            <a:r>
              <a:rPr b="1" lang="en-US" sz="2400" spc="-1" strike="noStrike" baseline="-25000">
                <a:solidFill>
                  <a:srgbClr val="008000"/>
                </a:solidFill>
                <a:latin typeface="Palatino"/>
                <a:ea typeface="Lucida Grande"/>
              </a:rPr>
              <a:t>HP</a:t>
            </a:r>
            <a:r>
              <a:rPr b="1" lang="en-US" sz="2400" spc="-1" strike="noStrike">
                <a:solidFill>
                  <a:srgbClr val="008000"/>
                </a:solidFill>
                <a:latin typeface="Palatino"/>
                <a:ea typeface="Lucida Grande"/>
              </a:rPr>
              <a:t>−</a:t>
            </a:r>
            <a:r>
              <a:rPr b="1" i="1" lang="en-US" sz="2400" spc="-1" strike="noStrike">
                <a:solidFill>
                  <a:srgbClr val="008000"/>
                </a:solidFill>
                <a:latin typeface="Palatino"/>
                <a:ea typeface="Lucida Grande"/>
              </a:rPr>
              <a:t>β</a:t>
            </a:r>
            <a:r>
              <a:rPr b="1" lang="en-US" sz="2400" spc="-1" strike="noStrike" baseline="-25000">
                <a:solidFill>
                  <a:srgbClr val="008000"/>
                </a:solidFill>
                <a:latin typeface="Palatino"/>
                <a:ea typeface="Lucida Grande"/>
              </a:rPr>
              <a:t>TM</a:t>
            </a:r>
            <a:r>
              <a:rPr b="1" lang="en-US" sz="2400" spc="-1" strike="noStrike">
                <a:solidFill>
                  <a:srgbClr val="008000"/>
                </a:solidFill>
                <a:latin typeface="Palatino"/>
                <a:ea typeface="Lucida Grande"/>
              </a:rPr>
              <a:t>−</a:t>
            </a:r>
            <a:r>
              <a:rPr b="1" i="1" lang="en-US" sz="2400" spc="-1" strike="noStrike">
                <a:solidFill>
                  <a:srgbClr val="008000"/>
                </a:solidFill>
                <a:latin typeface="Palatino"/>
                <a:ea typeface="Lucida Grande"/>
              </a:rPr>
              <a:t>β</a:t>
            </a:r>
            <a:r>
              <a:rPr b="1" lang="en-US" sz="2400" spc="-1" strike="noStrike" baseline="-25000">
                <a:solidFill>
                  <a:srgbClr val="008000"/>
                </a:solidFill>
                <a:latin typeface="Palatino"/>
                <a:ea typeface="Lucida Grande"/>
              </a:rPr>
              <a:t>TP</a:t>
            </a:r>
            <a:r>
              <a:rPr b="1" lang="en-US" sz="2400" spc="-1" strike="noStrike">
                <a:solidFill>
                  <a:srgbClr val="008000"/>
                </a:solidFill>
                <a:latin typeface="Palatino"/>
                <a:ea typeface="Lucida Grande"/>
              </a:rPr>
              <a:t>)</a:t>
            </a:r>
            <a:endParaRPr b="0" lang="en-US" sz="2400" spc="-1" strike="noStrike">
              <a:latin typeface="Arial"/>
            </a:endParaRPr>
          </a:p>
          <a:p>
            <a:pPr>
              <a:lnSpc>
                <a:spcPct val="95000"/>
              </a:lnSpc>
            </a:pPr>
            <a:endParaRPr b="0" lang="en-US" sz="2400" spc="-1" strike="noStrike">
              <a:latin typeface="Arial"/>
            </a:endParaRPr>
          </a:p>
          <a:p>
            <a:pPr>
              <a:lnSpc>
                <a:spcPct val="95000"/>
              </a:lnSpc>
            </a:pPr>
            <a:endParaRPr b="0" lang="en-US" sz="2400" spc="-1" strike="noStrike">
              <a:latin typeface="Arial"/>
            </a:endParaRPr>
          </a:p>
          <a:p>
            <a:pPr marL="216000" indent="-215640">
              <a:lnSpc>
                <a:spcPct val="95000"/>
              </a:lnSpc>
              <a:buClr>
                <a:srgbClr val="000000"/>
              </a:buClr>
              <a:buFont typeface="Times"/>
              <a:buChar char="•"/>
            </a:pPr>
            <a:r>
              <a:rPr b="0" lang="en-US" sz="2400" spc="-1" strike="noStrike">
                <a:solidFill>
                  <a:srgbClr val="000000"/>
                </a:solidFill>
                <a:latin typeface="Palatino"/>
                <a:ea typeface="ＭＳ Ｐゴシック"/>
              </a:rPr>
              <a:t> </a:t>
            </a:r>
            <a:r>
              <a:rPr b="1" lang="en-US" sz="2400" spc="-1" strike="noStrike">
                <a:solidFill>
                  <a:srgbClr val="000bee"/>
                </a:solidFill>
                <a:latin typeface="Palatino"/>
                <a:ea typeface="ＭＳ Ｐゴシック"/>
              </a:rPr>
              <a:t>Blue</a:t>
            </a:r>
            <a:r>
              <a:rPr b="0" lang="en-US" sz="2400" spc="-1" strike="noStrike">
                <a:solidFill>
                  <a:srgbClr val="000000"/>
                </a:solidFill>
                <a:latin typeface="Palatino"/>
                <a:ea typeface="ＭＳ Ｐゴシック"/>
              </a:rPr>
              <a:t> </a:t>
            </a:r>
            <a:r>
              <a:rPr b="0" lang="en-US" sz="2000" spc="-1" strike="noStrike">
                <a:solidFill>
                  <a:srgbClr val="000000"/>
                </a:solidFill>
                <a:latin typeface="Palatino"/>
                <a:ea typeface="ＭＳ Ｐゴシック"/>
              </a:rPr>
              <a:t>(upper)</a:t>
            </a:r>
            <a:r>
              <a:rPr b="0" lang="en-US" sz="2400" spc="-1" strike="noStrike">
                <a:solidFill>
                  <a:srgbClr val="000000"/>
                </a:solidFill>
                <a:latin typeface="Palatino"/>
                <a:ea typeface="ＭＳ Ｐゴシック"/>
              </a:rPr>
              <a:t> : Human </a:t>
            </a:r>
            <a:endParaRPr b="0" lang="en-US" sz="2400" spc="-1" strike="noStrike">
              <a:latin typeface="Arial"/>
            </a:endParaRPr>
          </a:p>
          <a:p>
            <a:pPr>
              <a:lnSpc>
                <a:spcPct val="95000"/>
              </a:lnSpc>
            </a:pPr>
            <a:endParaRPr b="0" lang="en-US" sz="2400" spc="-1" strike="noStrike">
              <a:latin typeface="Arial"/>
            </a:endParaRPr>
          </a:p>
          <a:p>
            <a:pPr marL="216000" indent="-215640">
              <a:lnSpc>
                <a:spcPct val="95000"/>
              </a:lnSpc>
              <a:buClr>
                <a:srgbClr val="000000"/>
              </a:buClr>
              <a:buFont typeface="Times"/>
              <a:buChar char="•"/>
            </a:pPr>
            <a:r>
              <a:rPr b="0" lang="en-US" sz="2400" spc="-1" strike="noStrike">
                <a:solidFill>
                  <a:srgbClr val="000000"/>
                </a:solidFill>
                <a:latin typeface="Palatino"/>
                <a:ea typeface="ＭＳ Ｐゴシック"/>
              </a:rPr>
              <a:t> </a:t>
            </a:r>
            <a:r>
              <a:rPr b="1" lang="en-US" sz="2400" spc="-1" strike="noStrike">
                <a:solidFill>
                  <a:srgbClr val="ff011c"/>
                </a:solidFill>
                <a:latin typeface="Palatino"/>
                <a:ea typeface="ＭＳ Ｐゴシック"/>
              </a:rPr>
              <a:t>Red</a:t>
            </a:r>
            <a:r>
              <a:rPr b="0" lang="en-US" sz="2400" spc="-1" strike="noStrike">
                <a:solidFill>
                  <a:srgbClr val="000000"/>
                </a:solidFill>
                <a:latin typeface="Palatino"/>
                <a:ea typeface="ＭＳ Ｐゴシック"/>
              </a:rPr>
              <a:t> </a:t>
            </a:r>
            <a:r>
              <a:rPr b="0" lang="en-US" sz="2000" spc="-1" strike="noStrike">
                <a:solidFill>
                  <a:srgbClr val="000000"/>
                </a:solidFill>
                <a:latin typeface="Palatino"/>
                <a:ea typeface="ＭＳ Ｐゴシック"/>
              </a:rPr>
              <a:t>(lower)</a:t>
            </a:r>
            <a:r>
              <a:rPr b="0" lang="en-US" sz="2400" spc="-1" strike="noStrike">
                <a:solidFill>
                  <a:srgbClr val="000000"/>
                </a:solidFill>
                <a:latin typeface="Palatino"/>
                <a:ea typeface="ＭＳ Ｐゴシック"/>
              </a:rPr>
              <a:t> : Tool</a:t>
            </a:r>
            <a:endParaRPr b="0" lang="en-US" sz="2400" spc="-1" strike="noStrike">
              <a:latin typeface="Arial"/>
            </a:endParaRPr>
          </a:p>
        </p:txBody>
      </p:sp>
      <p:pic>
        <p:nvPicPr>
          <p:cNvPr id="656" name="Picture 9" descr="HumanVsTool"/>
          <p:cNvPicPr/>
          <p:nvPr/>
        </p:nvPicPr>
        <p:blipFill>
          <a:blip r:embed="rId1"/>
          <a:srcRect l="0" t="5307" r="412" b="6192"/>
          <a:stretch/>
        </p:blipFill>
        <p:spPr>
          <a:xfrm>
            <a:off x="100800" y="711360"/>
            <a:ext cx="7186680" cy="5950440"/>
          </a:xfrm>
          <a:prstGeom prst="rect">
            <a:avLst/>
          </a:prstGeom>
          <a:ln>
            <a:noFill/>
          </a:ln>
        </p:spPr>
      </p:pic>
      <p:sp>
        <p:nvSpPr>
          <p:cNvPr id="657" name="CustomShape 3"/>
          <p:cNvSpPr/>
          <p:nvPr/>
        </p:nvSpPr>
        <p:spPr>
          <a:xfrm>
            <a:off x="6553080" y="6356520"/>
            <a:ext cx="2133000" cy="36432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2FB679B4-FFE0-442B-800C-110D8AC83C73}" type="slidenum">
              <a:rPr b="0" lang="en-US" sz="1200" spc="-1" strike="noStrike">
                <a:solidFill>
                  <a:srgbClr val="8b8b8b"/>
                </a:solidFill>
                <a:latin typeface="Calibri"/>
              </a:rPr>
              <a:t>44</a:t>
            </a:fld>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8" name="CustomShape 1"/>
          <p:cNvSpPr/>
          <p:nvPr/>
        </p:nvSpPr>
        <p:spPr>
          <a:xfrm>
            <a:off x="76320" y="152280"/>
            <a:ext cx="9066960" cy="761400"/>
          </a:xfrm>
          <a:prstGeom prst="rect">
            <a:avLst/>
          </a:prstGeom>
          <a:noFill/>
          <a:ln>
            <a:noFill/>
          </a:ln>
        </p:spPr>
        <p:style>
          <a:lnRef idx="0"/>
          <a:fillRef idx="0"/>
          <a:effectRef idx="0"/>
          <a:fontRef idx="minor"/>
        </p:style>
        <p:txBody>
          <a:bodyPr lIns="90000" rIns="90000" tIns="45000" bIns="45000" anchor="ctr">
            <a:normAutofit fontScale="61000"/>
          </a:bodyPr>
          <a:p>
            <a:pPr algn="ctr">
              <a:lnSpc>
                <a:spcPct val="100000"/>
              </a:lnSpc>
            </a:pPr>
            <a:r>
              <a:rPr b="0" lang="en-US" sz="3600" spc="-1" strike="noStrike">
                <a:solidFill>
                  <a:srgbClr val="000000"/>
                </a:solidFill>
                <a:latin typeface="Palatino"/>
                <a:ea typeface="ＭＳ Ｐゴシック"/>
              </a:rPr>
              <a:t>No Constraint on HRF Shape = </a:t>
            </a:r>
            <a:r>
              <a:rPr b="1" lang="en-US" sz="3600" spc="-1" strike="noStrike">
                <a:solidFill>
                  <a:srgbClr val="0000ff"/>
                </a:solidFill>
                <a:latin typeface="Palatino"/>
                <a:ea typeface="ＭＳ Ｐゴシック"/>
              </a:rPr>
              <a:t>Deconvolution</a:t>
            </a:r>
            <a:endParaRPr b="0" lang="en-US" sz="3600" spc="-1" strike="noStrike">
              <a:latin typeface="Arial"/>
            </a:endParaRPr>
          </a:p>
        </p:txBody>
      </p:sp>
      <p:sp>
        <p:nvSpPr>
          <p:cNvPr id="659" name="CustomShape 2"/>
          <p:cNvSpPr/>
          <p:nvPr/>
        </p:nvSpPr>
        <p:spPr>
          <a:xfrm>
            <a:off x="228600" y="888840"/>
            <a:ext cx="8686080" cy="5819040"/>
          </a:xfrm>
          <a:prstGeom prst="rect">
            <a:avLst/>
          </a:prstGeom>
          <a:noFill/>
          <a:ln>
            <a:noFill/>
          </a:ln>
        </p:spPr>
        <p:style>
          <a:lnRef idx="0"/>
          <a:fillRef idx="0"/>
          <a:effectRef idx="0"/>
          <a:fontRef idx="minor"/>
        </p:style>
        <p:txBody>
          <a:bodyPr lIns="90000" rIns="90000" tIns="45000" bIns="45000">
            <a:normAutofit/>
          </a:bodyPr>
          <a:p>
            <a:pPr marL="343080" indent="-342360">
              <a:lnSpc>
                <a:spcPct val="95000"/>
              </a:lnSpc>
              <a:spcBef>
                <a:spcPts val="119"/>
              </a:spcBef>
              <a:buClr>
                <a:srgbClr val="000000"/>
              </a:buClr>
              <a:buFont typeface="Arial"/>
              <a:buChar char="•"/>
            </a:pPr>
            <a:r>
              <a:rPr b="0" lang="en-US" sz="2400" spc="-1" strike="noStrike">
                <a:solidFill>
                  <a:srgbClr val="000000"/>
                </a:solidFill>
                <a:latin typeface="Palatino"/>
                <a:ea typeface="ＭＳ Ｐゴシック"/>
              </a:rPr>
              <a:t>Deconvolution perspectives: </a:t>
            </a:r>
            <a:r>
              <a:rPr b="0" lang="en-US" sz="2200" spc="-1" strike="noStrike">
                <a:solidFill>
                  <a:srgbClr val="000000"/>
                </a:solidFill>
                <a:latin typeface="Palatino"/>
                <a:ea typeface="ＭＳ Ｐゴシック"/>
              </a:rPr>
              <a:t>inverse process of convolution</a:t>
            </a:r>
            <a:endParaRPr b="0" lang="en-US" sz="2200" spc="-1" strike="noStrike">
              <a:latin typeface="Arial"/>
            </a:endParaRPr>
          </a:p>
          <a:p>
            <a:pPr lvl="1" marL="743040" indent="-285120">
              <a:lnSpc>
                <a:spcPct val="90000"/>
              </a:lnSpc>
              <a:spcBef>
                <a:spcPts val="439"/>
              </a:spcBef>
              <a:buClr>
                <a:srgbClr val="000000"/>
              </a:buClr>
              <a:buFont typeface="Wingdings" charset="2"/>
              <a:buChar char=""/>
            </a:pPr>
            <a:r>
              <a:rPr b="0" lang="en-US" sz="2200" spc="-1" strike="noStrike">
                <a:solidFill>
                  <a:srgbClr val="000bee"/>
                </a:solidFill>
                <a:latin typeface="Palatino"/>
                <a:ea typeface="ＭＳ Ｐゴシック"/>
              </a:rPr>
              <a:t>HRF       </a:t>
            </a:r>
            <a:r>
              <a:rPr b="0" lang="en-US" sz="2200" spc="-1" strike="noStrike">
                <a:solidFill>
                  <a:srgbClr val="008000"/>
                </a:solidFill>
                <a:latin typeface="Palatino"/>
                <a:ea typeface="ＭＳ Ｐゴシック"/>
              </a:rPr>
              <a:t>stimulus</a:t>
            </a:r>
            <a:r>
              <a:rPr b="0" lang="en-US" sz="2200" spc="-1" strike="noStrike">
                <a:solidFill>
                  <a:srgbClr val="000bee"/>
                </a:solidFill>
                <a:latin typeface="Palatino"/>
                <a:ea typeface="ＭＳ Ｐゴシック"/>
              </a:rPr>
              <a:t> </a:t>
            </a:r>
            <a:r>
              <a:rPr b="0" lang="en-US" sz="2200" spc="-1" strike="noStrike">
                <a:solidFill>
                  <a:srgbClr val="000000"/>
                </a:solidFill>
                <a:latin typeface="Palatino"/>
                <a:ea typeface="ＭＳ Ｐゴシック"/>
              </a:rPr>
              <a:t>=</a:t>
            </a:r>
            <a:r>
              <a:rPr b="0" lang="en-US" sz="2200" spc="-1" strike="noStrike">
                <a:solidFill>
                  <a:srgbClr val="000bee"/>
                </a:solidFill>
                <a:latin typeface="Palatino"/>
                <a:ea typeface="ＭＳ Ｐゴシック"/>
              </a:rPr>
              <a:t> </a:t>
            </a:r>
            <a:r>
              <a:rPr b="0" lang="en-US" sz="2200" spc="-1" strike="noStrike">
                <a:solidFill>
                  <a:srgbClr val="ff0000"/>
                </a:solidFill>
                <a:latin typeface="Palatino"/>
                <a:ea typeface="ＭＳ Ｐゴシック"/>
              </a:rPr>
              <a:t>unit BOLD response</a:t>
            </a:r>
            <a:endParaRPr b="0" lang="en-US" sz="2200" spc="-1" strike="noStrike">
              <a:latin typeface="Arial"/>
            </a:endParaRPr>
          </a:p>
          <a:p>
            <a:pPr lvl="2" marL="1143000" indent="-227880">
              <a:lnSpc>
                <a:spcPct val="90000"/>
              </a:lnSpc>
              <a:spcBef>
                <a:spcPts val="400"/>
              </a:spcBef>
              <a:buClr>
                <a:srgbClr val="000000"/>
              </a:buClr>
              <a:buFont typeface="Courier New"/>
              <a:buChar char="o"/>
            </a:pPr>
            <a:r>
              <a:rPr b="0" lang="en-US" sz="2000" spc="-1" strike="noStrike">
                <a:solidFill>
                  <a:srgbClr val="000000"/>
                </a:solidFill>
                <a:latin typeface="Palatino"/>
                <a:ea typeface="ＭＳ Ｐゴシック"/>
              </a:rPr>
              <a:t>Like multiplication, we have to know two and estimate the 3</a:t>
            </a:r>
            <a:r>
              <a:rPr b="0" lang="en-US" sz="2000" spc="-1" strike="noStrike" baseline="30000">
                <a:solidFill>
                  <a:srgbClr val="000000"/>
                </a:solidFill>
                <a:latin typeface="Palatino"/>
                <a:ea typeface="ＭＳ Ｐゴシック"/>
              </a:rPr>
              <a:t>rd</a:t>
            </a:r>
            <a:endParaRPr b="0" lang="en-US" sz="2000" spc="-1" strike="noStrike">
              <a:latin typeface="Arial"/>
            </a:endParaRPr>
          </a:p>
          <a:p>
            <a:pPr lvl="1" marL="743040" indent="-285120">
              <a:lnSpc>
                <a:spcPct val="95000"/>
              </a:lnSpc>
              <a:spcBef>
                <a:spcPts val="111"/>
              </a:spcBef>
              <a:buClr>
                <a:srgbClr val="000000"/>
              </a:buClr>
              <a:buFont typeface="Wingdings" charset="2"/>
              <a:buChar char=""/>
            </a:pPr>
            <a:r>
              <a:rPr b="0" lang="en-US" sz="2200" spc="-1" strike="noStrike">
                <a:solidFill>
                  <a:srgbClr val="000000"/>
                </a:solidFill>
                <a:latin typeface="Palatino"/>
                <a:ea typeface="ＭＳ Ｐゴシック"/>
              </a:rPr>
              <a:t>Fixed-shape approach: </a:t>
            </a:r>
            <a:r>
              <a:rPr b="0" lang="en-US" sz="2200" spc="-1" strike="noStrike" u="sng">
                <a:solidFill>
                  <a:srgbClr val="000000"/>
                </a:solidFill>
                <a:uFillTx/>
                <a:latin typeface="Palatino"/>
                <a:ea typeface="ＭＳ Ｐゴシック"/>
              </a:rPr>
              <a:t>Convolution</a:t>
            </a:r>
            <a:r>
              <a:rPr b="0" lang="en-US" sz="2200" spc="-1" strike="noStrike">
                <a:solidFill>
                  <a:srgbClr val="000000"/>
                </a:solidFill>
                <a:latin typeface="Palatino"/>
                <a:ea typeface="ＭＳ Ｐゴシック"/>
              </a:rPr>
              <a:t> + regression</a:t>
            </a:r>
            <a:endParaRPr b="0" lang="en-US" sz="2200" spc="-1" strike="noStrike">
              <a:latin typeface="Arial"/>
            </a:endParaRPr>
          </a:p>
          <a:p>
            <a:pPr lvl="2" marL="1143000" indent="-227880">
              <a:lnSpc>
                <a:spcPct val="90000"/>
              </a:lnSpc>
              <a:spcBef>
                <a:spcPts val="400"/>
              </a:spcBef>
              <a:buClr>
                <a:srgbClr val="000000"/>
              </a:buClr>
              <a:buFont typeface="Courier New"/>
              <a:buChar char="o"/>
            </a:pPr>
            <a:r>
              <a:rPr b="0" lang="en-US" sz="2000" spc="-1" strike="noStrike">
                <a:solidFill>
                  <a:srgbClr val="000000"/>
                </a:solidFill>
                <a:latin typeface="Palatino"/>
                <a:ea typeface="ＭＳ Ｐゴシック"/>
              </a:rPr>
              <a:t>Known: </a:t>
            </a:r>
            <a:r>
              <a:rPr b="0" lang="en-US" sz="2000" spc="-1" strike="noStrike">
                <a:solidFill>
                  <a:srgbClr val="0000ff"/>
                </a:solidFill>
                <a:latin typeface="Palatino"/>
                <a:ea typeface="ＭＳ Ｐゴシック"/>
              </a:rPr>
              <a:t>HRF shape</a:t>
            </a:r>
            <a:r>
              <a:rPr b="0" lang="en-US" sz="2000" spc="-1" strike="noStrike">
                <a:solidFill>
                  <a:srgbClr val="000000"/>
                </a:solidFill>
                <a:latin typeface="Palatino"/>
                <a:ea typeface="ＭＳ Ｐゴシック"/>
              </a:rPr>
              <a:t>, </a:t>
            </a:r>
            <a:r>
              <a:rPr b="0" lang="en-US" sz="2000" spc="-1" strike="noStrike">
                <a:solidFill>
                  <a:srgbClr val="008000"/>
                </a:solidFill>
                <a:latin typeface="Palatino"/>
                <a:ea typeface="ＭＳ Ｐゴシック"/>
              </a:rPr>
              <a:t>stimulus</a:t>
            </a:r>
            <a:endParaRPr b="0" lang="en-US" sz="2000" spc="-1" strike="noStrike">
              <a:latin typeface="Arial"/>
            </a:endParaRPr>
          </a:p>
          <a:p>
            <a:pPr lvl="2" marL="1143000" indent="-227880">
              <a:lnSpc>
                <a:spcPct val="90000"/>
              </a:lnSpc>
              <a:spcBef>
                <a:spcPts val="400"/>
              </a:spcBef>
              <a:buClr>
                <a:srgbClr val="000000"/>
              </a:buClr>
              <a:buFont typeface="Courier New"/>
              <a:buChar char="o"/>
            </a:pPr>
            <a:r>
              <a:rPr b="0" lang="en-US" sz="2000" spc="-1" strike="noStrike">
                <a:solidFill>
                  <a:srgbClr val="000000"/>
                </a:solidFill>
                <a:latin typeface="Palatino"/>
                <a:ea typeface="ＭＳ Ｐゴシック"/>
              </a:rPr>
              <a:t>Use convolution to create </a:t>
            </a:r>
            <a:r>
              <a:rPr b="0" lang="en-US" sz="2000" spc="-1" strike="noStrike">
                <a:solidFill>
                  <a:srgbClr val="ff0000"/>
                </a:solidFill>
                <a:latin typeface="Palatino"/>
                <a:ea typeface="ＭＳ Ｐゴシック"/>
              </a:rPr>
              <a:t>regressors </a:t>
            </a:r>
            <a:r>
              <a:rPr b="0" lang="en-US" sz="2000" spc="-1" strike="noStrike">
                <a:solidFill>
                  <a:srgbClr val="000000"/>
                </a:solidFill>
                <a:latin typeface="Palatino"/>
                <a:ea typeface="ＭＳ Ｐゴシック"/>
              </a:rPr>
              <a:t>(hidden from user inside 3dDeconvolve program)</a:t>
            </a:r>
            <a:endParaRPr b="0" lang="en-US" sz="2000" spc="-1" strike="noStrike">
              <a:latin typeface="Arial"/>
            </a:endParaRPr>
          </a:p>
          <a:p>
            <a:pPr lvl="2" marL="1143000" indent="-227880">
              <a:lnSpc>
                <a:spcPct val="90000"/>
              </a:lnSpc>
              <a:spcBef>
                <a:spcPts val="400"/>
              </a:spcBef>
              <a:buClr>
                <a:srgbClr val="000000"/>
              </a:buClr>
              <a:buFont typeface="Courier New"/>
              <a:buChar char="o"/>
            </a:pPr>
            <a:r>
              <a:rPr b="0" lang="en-US" sz="2000" spc="-1" strike="noStrike">
                <a:solidFill>
                  <a:srgbClr val="000000"/>
                </a:solidFill>
                <a:latin typeface="Palatino"/>
                <a:ea typeface="ＭＳ Ｐゴシック"/>
              </a:rPr>
              <a:t>Response strength (</a:t>
            </a:r>
            <a:r>
              <a:rPr b="0" i="1" lang="en-US" sz="2000" spc="-1" strike="noStrike">
                <a:solidFill>
                  <a:srgbClr val="000000"/>
                </a:solidFill>
                <a:latin typeface="Palatino"/>
                <a:ea typeface="ＭＳ Ｐゴシック"/>
              </a:rPr>
              <a:t>β</a:t>
            </a:r>
            <a:r>
              <a:rPr b="0" lang="en-US" sz="2000" spc="-1" strike="noStrike">
                <a:solidFill>
                  <a:srgbClr val="000000"/>
                </a:solidFill>
                <a:latin typeface="Palatino"/>
                <a:ea typeface="ＭＳ Ｐゴシック"/>
              </a:rPr>
              <a:t>) estimated via linear model with programs 3dDeconvolve or 3dREMLfit</a:t>
            </a:r>
            <a:endParaRPr b="0" lang="en-US" sz="2000" spc="-1" strike="noStrike">
              <a:latin typeface="Arial"/>
            </a:endParaRPr>
          </a:p>
          <a:p>
            <a:pPr lvl="1" marL="743040" indent="-285120">
              <a:lnSpc>
                <a:spcPct val="90000"/>
              </a:lnSpc>
              <a:spcBef>
                <a:spcPts val="439"/>
              </a:spcBef>
              <a:buClr>
                <a:srgbClr val="000000"/>
              </a:buClr>
              <a:buFont typeface="Wingdings" charset="2"/>
              <a:buChar char=""/>
            </a:pPr>
            <a:r>
              <a:rPr b="0" lang="en-US" sz="2200" spc="-1" strike="noStrike">
                <a:solidFill>
                  <a:srgbClr val="000000"/>
                </a:solidFill>
                <a:latin typeface="Palatino"/>
                <a:ea typeface="ＭＳ Ｐゴシック"/>
              </a:rPr>
              <a:t>Shape estimation: </a:t>
            </a:r>
            <a:r>
              <a:rPr b="0" lang="en-US" sz="2200" spc="-1" strike="noStrike" u="sng">
                <a:solidFill>
                  <a:srgbClr val="000000"/>
                </a:solidFill>
                <a:uFillTx/>
                <a:latin typeface="Palatino"/>
                <a:ea typeface="ＭＳ Ｐゴシック"/>
              </a:rPr>
              <a:t>Deconvolution</a:t>
            </a:r>
            <a:r>
              <a:rPr b="0" lang="en-US" sz="2200" spc="-1" strike="noStrike">
                <a:solidFill>
                  <a:srgbClr val="000000"/>
                </a:solidFill>
                <a:latin typeface="Palatino"/>
                <a:ea typeface="ＭＳ Ｐゴシック"/>
              </a:rPr>
              <a:t> + regression</a:t>
            </a:r>
            <a:endParaRPr b="0" lang="en-US" sz="2200" spc="-1" strike="noStrike">
              <a:latin typeface="Arial"/>
            </a:endParaRPr>
          </a:p>
          <a:p>
            <a:pPr lvl="2" marL="1143000" indent="-227880">
              <a:lnSpc>
                <a:spcPct val="90000"/>
              </a:lnSpc>
              <a:spcBef>
                <a:spcPts val="400"/>
              </a:spcBef>
              <a:buClr>
                <a:srgbClr val="000000"/>
              </a:buClr>
              <a:buFont typeface="Wingdings" charset="2"/>
              <a:buChar char=""/>
            </a:pPr>
            <a:r>
              <a:rPr b="0" lang="en-US" sz="2000" spc="-1" strike="noStrike">
                <a:solidFill>
                  <a:srgbClr val="000000"/>
                </a:solidFill>
                <a:latin typeface="Palatino"/>
                <a:ea typeface="ＭＳ Ｐゴシック"/>
              </a:rPr>
              <a:t>Known: </a:t>
            </a:r>
            <a:r>
              <a:rPr b="0" lang="en-US" sz="2000" spc="-1" strike="noStrike">
                <a:solidFill>
                  <a:srgbClr val="008000"/>
                </a:solidFill>
                <a:latin typeface="Palatino"/>
                <a:ea typeface="ＭＳ Ｐゴシック"/>
              </a:rPr>
              <a:t>stimulus</a:t>
            </a:r>
            <a:r>
              <a:rPr b="0" lang="en-US" sz="2000" spc="-1" strike="noStrike">
                <a:solidFill>
                  <a:srgbClr val="000000"/>
                </a:solidFill>
                <a:latin typeface="Palatino"/>
                <a:ea typeface="ＭＳ Ｐゴシック"/>
              </a:rPr>
              <a:t> + </a:t>
            </a:r>
            <a:r>
              <a:rPr b="0" lang="en-US" sz="2000" spc="-1" strike="noStrike">
                <a:solidFill>
                  <a:srgbClr val="ff0000"/>
                </a:solidFill>
                <a:latin typeface="Palatino"/>
                <a:ea typeface="ＭＳ Ｐゴシック"/>
              </a:rPr>
              <a:t>BOLD response</a:t>
            </a:r>
            <a:r>
              <a:rPr b="0" lang="en-US" sz="2000" spc="-1" strike="noStrike">
                <a:solidFill>
                  <a:srgbClr val="000000"/>
                </a:solidFill>
                <a:latin typeface="Palatino"/>
                <a:ea typeface="ＭＳ Ｐゴシック"/>
              </a:rPr>
              <a:t>; unknown: </a:t>
            </a:r>
            <a:r>
              <a:rPr b="0" lang="en-US" sz="2000" spc="-1" strike="noStrike">
                <a:solidFill>
                  <a:srgbClr val="0000ff"/>
                </a:solidFill>
                <a:latin typeface="Palatino"/>
                <a:ea typeface="ＭＳ Ｐゴシック"/>
              </a:rPr>
              <a:t>impulse response</a:t>
            </a:r>
            <a:endParaRPr b="0" lang="en-US" sz="2000" spc="-1" strike="noStrike">
              <a:latin typeface="Arial"/>
            </a:endParaRPr>
          </a:p>
          <a:p>
            <a:pPr lvl="2" marL="1143000" indent="-227880">
              <a:lnSpc>
                <a:spcPct val="90000"/>
              </a:lnSpc>
              <a:spcBef>
                <a:spcPts val="400"/>
              </a:spcBef>
              <a:buClr>
                <a:srgbClr val="000bee"/>
              </a:buClr>
              <a:buFont typeface="Wingdings" charset="2"/>
              <a:buChar char=""/>
            </a:pPr>
            <a:r>
              <a:rPr b="0" lang="en-US" sz="2000" spc="-1" strike="noStrike">
                <a:solidFill>
                  <a:srgbClr val="000bee"/>
                </a:solidFill>
                <a:latin typeface="Palatino"/>
                <a:ea typeface="ＭＳ Ｐゴシック"/>
              </a:rPr>
              <a:t>HRF       </a:t>
            </a:r>
            <a:r>
              <a:rPr b="0" lang="en-US" sz="2000" spc="-1" strike="noStrike">
                <a:solidFill>
                  <a:srgbClr val="008000"/>
                </a:solidFill>
                <a:latin typeface="Palatino"/>
                <a:ea typeface="ＭＳ Ｐゴシック"/>
              </a:rPr>
              <a:t>stimulus</a:t>
            </a:r>
            <a:r>
              <a:rPr b="0" lang="en-US" sz="2000" spc="-1" strike="noStrike">
                <a:solidFill>
                  <a:srgbClr val="000bee"/>
                </a:solidFill>
                <a:latin typeface="Palatino"/>
                <a:ea typeface="ＭＳ Ｐゴシック"/>
              </a:rPr>
              <a:t> </a:t>
            </a:r>
            <a:r>
              <a:rPr b="0" lang="en-US" sz="2000" spc="-1" strike="noStrike">
                <a:solidFill>
                  <a:srgbClr val="000000"/>
                </a:solidFill>
                <a:latin typeface="Palatino"/>
                <a:ea typeface="ＭＳ Ｐゴシック"/>
              </a:rPr>
              <a:t>=</a:t>
            </a:r>
            <a:r>
              <a:rPr b="0" lang="en-US" sz="2000" spc="-1" strike="noStrike">
                <a:solidFill>
                  <a:srgbClr val="000bee"/>
                </a:solidFill>
                <a:latin typeface="Palatino"/>
                <a:ea typeface="ＭＳ Ｐゴシック"/>
              </a:rPr>
              <a:t> </a:t>
            </a:r>
            <a:r>
              <a:rPr b="0" lang="en-US" sz="2000" spc="-1" strike="noStrike">
                <a:solidFill>
                  <a:srgbClr val="ff0000"/>
                </a:solidFill>
                <a:latin typeface="Palatino"/>
                <a:ea typeface="ＭＳ Ｐゴシック"/>
              </a:rPr>
              <a:t>BOLD response</a:t>
            </a:r>
            <a:r>
              <a:rPr b="0" lang="en-US" sz="2000" spc="-1" strike="noStrike">
                <a:solidFill>
                  <a:srgbClr val="000000"/>
                </a:solidFill>
                <a:latin typeface="Palatino"/>
                <a:ea typeface="ＭＳ Ｐゴシック"/>
              </a:rPr>
              <a:t> (note: HRF, not IRF)</a:t>
            </a:r>
            <a:endParaRPr b="0" lang="en-US" sz="2000" spc="-1" strike="noStrike">
              <a:latin typeface="Arial"/>
            </a:endParaRPr>
          </a:p>
          <a:p>
            <a:pPr lvl="2" marL="1143000" indent="-227880">
              <a:lnSpc>
                <a:spcPct val="90000"/>
              </a:lnSpc>
              <a:spcBef>
                <a:spcPts val="400"/>
              </a:spcBef>
              <a:buClr>
                <a:srgbClr val="0000ff"/>
              </a:buClr>
              <a:buFont typeface="Wingdings" charset="2"/>
              <a:buChar char=""/>
            </a:pPr>
            <a:r>
              <a:rPr b="0" lang="en-US" sz="2000" spc="-1" strike="noStrike">
                <a:solidFill>
                  <a:srgbClr val="0000ff"/>
                </a:solidFill>
                <a:latin typeface="Palatino"/>
                <a:ea typeface="ＭＳ Ｐゴシック"/>
              </a:rPr>
              <a:t>HDR</a:t>
            </a:r>
            <a:r>
              <a:rPr b="0" lang="en-US" sz="2000" spc="-1" strike="noStrike">
                <a:solidFill>
                  <a:srgbClr val="000000"/>
                </a:solidFill>
                <a:latin typeface="Palatino"/>
                <a:ea typeface="ＭＳ Ｐゴシック"/>
              </a:rPr>
              <a:t> estimated as a linear combination of multiple basis functions: TENTs</a:t>
            </a:r>
            <a:endParaRPr b="0" lang="en-US" sz="2000" spc="-1" strike="noStrike">
              <a:latin typeface="Arial"/>
            </a:endParaRPr>
          </a:p>
          <a:p>
            <a:pPr lvl="2" marL="1143000" indent="-227880">
              <a:lnSpc>
                <a:spcPct val="90000"/>
              </a:lnSpc>
              <a:spcBef>
                <a:spcPts val="400"/>
              </a:spcBef>
              <a:buClr>
                <a:srgbClr val="000000"/>
              </a:buClr>
              <a:buFont typeface="Arial"/>
              <a:buChar char="•"/>
            </a:pPr>
            <a:r>
              <a:rPr b="0" lang="en-US" sz="2000" spc="-1" strike="noStrike">
                <a:solidFill>
                  <a:srgbClr val="000000"/>
                </a:solidFill>
                <a:latin typeface="Palatino"/>
                <a:ea typeface="ＭＳ Ｐゴシック"/>
              </a:rPr>
              <a:t>Each TENT       stimulus = one regressor column</a:t>
            </a:r>
            <a:endParaRPr b="0" lang="en-US" sz="2000" spc="-1" strike="noStrike">
              <a:latin typeface="Arial"/>
            </a:endParaRPr>
          </a:p>
          <a:p>
            <a:pPr lvl="2" marL="1143000" indent="-227880">
              <a:lnSpc>
                <a:spcPct val="90000"/>
              </a:lnSpc>
              <a:spcBef>
                <a:spcPts val="400"/>
              </a:spcBef>
              <a:buClr>
                <a:srgbClr val="000000"/>
              </a:buClr>
              <a:buFont typeface="Arial"/>
              <a:buChar char="•"/>
            </a:pPr>
            <a:r>
              <a:rPr b="0" lang="en-US" sz="2000" spc="-1" strike="noStrike">
                <a:solidFill>
                  <a:srgbClr val="000000"/>
                </a:solidFill>
                <a:latin typeface="Palatino"/>
                <a:ea typeface="ＭＳ Ｐゴシック"/>
              </a:rPr>
              <a:t>Deconvolution: </a:t>
            </a:r>
            <a:r>
              <a:rPr b="0" lang="en-US" sz="2000" spc="-1" strike="noStrike">
                <a:solidFill>
                  <a:srgbClr val="0000ff"/>
                </a:solidFill>
                <a:latin typeface="Palatino"/>
                <a:ea typeface="ＭＳ Ｐゴシック"/>
              </a:rPr>
              <a:t>HRF</a:t>
            </a:r>
            <a:r>
              <a:rPr b="0" lang="en-US" sz="2000" spc="-1" strike="noStrike">
                <a:solidFill>
                  <a:srgbClr val="000000"/>
                </a:solidFill>
                <a:latin typeface="Palatino"/>
                <a:ea typeface="ＭＳ Ｐゴシック"/>
              </a:rPr>
              <a:t> = a set of </a:t>
            </a:r>
            <a:r>
              <a:rPr b="0" i="1" lang="en-US" sz="2000" spc="-1" strike="noStrike">
                <a:solidFill>
                  <a:srgbClr val="0000ff"/>
                </a:solidFill>
                <a:latin typeface="Palatino"/>
                <a:ea typeface="ＭＳ Ｐゴシック"/>
              </a:rPr>
              <a:t>β</a:t>
            </a:r>
            <a:r>
              <a:rPr b="0" lang="en-US" sz="1600" spc="-1" strike="noStrike">
                <a:solidFill>
                  <a:srgbClr val="000000"/>
                </a:solidFill>
                <a:latin typeface="Palatino"/>
                <a:ea typeface="ＭＳ Ｐゴシック"/>
              </a:rPr>
              <a:t>s</a:t>
            </a:r>
            <a:r>
              <a:rPr b="0" lang="en-US" sz="2000" spc="-1" strike="noStrike">
                <a:solidFill>
                  <a:srgbClr val="000000"/>
                </a:solidFill>
                <a:latin typeface="Palatino"/>
                <a:ea typeface="ＭＳ Ｐゴシック"/>
              </a:rPr>
              <a:t> estimated via regression</a:t>
            </a:r>
            <a:endParaRPr b="0" lang="en-US" sz="2000" spc="-1" strike="noStrike">
              <a:latin typeface="Arial"/>
            </a:endParaRPr>
          </a:p>
        </p:txBody>
      </p:sp>
      <p:sp>
        <p:nvSpPr>
          <p:cNvPr id="660" name="CustomShape 3"/>
          <p:cNvSpPr/>
          <p:nvPr/>
        </p:nvSpPr>
        <p:spPr>
          <a:xfrm>
            <a:off x="6553080" y="6356520"/>
            <a:ext cx="2133000" cy="36432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93726F3C-799F-457B-8DC9-45E070CC345A}" type="slidenum">
              <a:rPr b="0" lang="en-US" sz="1200" spc="-1" strike="noStrike">
                <a:solidFill>
                  <a:srgbClr val="8b8b8b"/>
                </a:solidFill>
                <a:latin typeface="Calibri"/>
              </a:rPr>
              <a:t>45</a:t>
            </a:fld>
            <a:endParaRPr b="0" lang="en-US" sz="1200" spc="-1" strike="noStrike">
              <a:latin typeface="Arial"/>
            </a:endParaRPr>
          </a:p>
        </p:txBody>
      </p:sp>
      <p:pic>
        <p:nvPicPr>
          <p:cNvPr id="661" name="" descr=""/>
          <p:cNvPicPr/>
          <p:nvPr/>
        </p:nvPicPr>
        <p:blipFill>
          <a:blip r:embed="rId1"/>
          <a:stretch/>
        </p:blipFill>
        <p:spPr>
          <a:xfrm>
            <a:off x="1676520" y="1333440"/>
            <a:ext cx="342720" cy="279000"/>
          </a:xfrm>
          <a:prstGeom prst="rect">
            <a:avLst/>
          </a:prstGeom>
          <a:ln>
            <a:noFill/>
          </a:ln>
        </p:spPr>
      </p:pic>
      <p:pic>
        <p:nvPicPr>
          <p:cNvPr id="662" name="" descr=""/>
          <p:cNvPicPr/>
          <p:nvPr/>
        </p:nvPicPr>
        <p:blipFill>
          <a:blip r:embed="rId2"/>
          <a:stretch/>
        </p:blipFill>
        <p:spPr>
          <a:xfrm>
            <a:off x="2057400" y="4673520"/>
            <a:ext cx="266400" cy="215640"/>
          </a:xfrm>
          <a:prstGeom prst="rect">
            <a:avLst/>
          </a:prstGeom>
          <a:ln>
            <a:noFill/>
          </a:ln>
        </p:spPr>
      </p:pic>
      <p:pic>
        <p:nvPicPr>
          <p:cNvPr id="663" name="" descr=""/>
          <p:cNvPicPr/>
          <p:nvPr/>
        </p:nvPicPr>
        <p:blipFill>
          <a:blip r:embed="rId3"/>
          <a:stretch/>
        </p:blipFill>
        <p:spPr>
          <a:xfrm>
            <a:off x="2755800" y="5562720"/>
            <a:ext cx="329760" cy="279000"/>
          </a:xfrm>
          <a:prstGeom prst="rect">
            <a:avLst/>
          </a:prstGeom>
          <a:ln>
            <a:noFill/>
          </a:ln>
        </p:spPr>
      </p:pic>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4" name="CustomShape 1"/>
          <p:cNvSpPr/>
          <p:nvPr/>
        </p:nvSpPr>
        <p:spPr>
          <a:xfrm>
            <a:off x="76320" y="152280"/>
            <a:ext cx="9066960" cy="76140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0" lang="en-US" sz="3600" spc="-1" strike="noStrike">
                <a:solidFill>
                  <a:srgbClr val="000000"/>
                </a:solidFill>
                <a:latin typeface="Palatino"/>
                <a:ea typeface="ＭＳ Ｐゴシック"/>
              </a:rPr>
              <a:t>No Constraint on HRF Shape: Pros + Cons</a:t>
            </a:r>
            <a:endParaRPr b="0" lang="en-US" sz="3600" spc="-1" strike="noStrike">
              <a:latin typeface="Arial"/>
            </a:endParaRPr>
          </a:p>
        </p:txBody>
      </p:sp>
      <p:sp>
        <p:nvSpPr>
          <p:cNvPr id="665" name="CustomShape 2"/>
          <p:cNvSpPr/>
          <p:nvPr/>
        </p:nvSpPr>
        <p:spPr>
          <a:xfrm>
            <a:off x="0" y="873360"/>
            <a:ext cx="9143280" cy="5819040"/>
          </a:xfrm>
          <a:prstGeom prst="rect">
            <a:avLst/>
          </a:prstGeom>
          <a:noFill/>
          <a:ln>
            <a:noFill/>
          </a:ln>
        </p:spPr>
        <p:style>
          <a:lnRef idx="0"/>
          <a:fillRef idx="0"/>
          <a:effectRef idx="0"/>
          <a:fontRef idx="minor"/>
        </p:style>
        <p:txBody>
          <a:bodyPr lIns="90000" rIns="90000" tIns="45000" bIns="45000">
            <a:normAutofit/>
          </a:bodyPr>
          <a:p>
            <a:pPr marL="343080" indent="-342360">
              <a:lnSpc>
                <a:spcPct val="95000"/>
              </a:lnSpc>
              <a:spcBef>
                <a:spcPts val="119"/>
              </a:spcBef>
              <a:buClr>
                <a:srgbClr val="000000"/>
              </a:buClr>
              <a:buFont typeface="Arial"/>
              <a:buChar char="•"/>
            </a:pPr>
            <a:r>
              <a:rPr b="0" lang="en-US" sz="2400" spc="-1" strike="noStrike" u="sng">
                <a:solidFill>
                  <a:srgbClr val="000000"/>
                </a:solidFill>
                <a:uFillTx/>
                <a:latin typeface="Palatino"/>
                <a:ea typeface="ＭＳ Ｐゴシック"/>
              </a:rPr>
              <a:t>What is the approach good at</a:t>
            </a:r>
            <a:r>
              <a:rPr b="0" lang="en-US" sz="2400" spc="-1" strike="noStrike">
                <a:solidFill>
                  <a:srgbClr val="000000"/>
                </a:solidFill>
                <a:latin typeface="Palatino"/>
                <a:ea typeface="ＭＳ Ｐゴシック"/>
              </a:rPr>
              <a:t>?</a:t>
            </a:r>
            <a:endParaRPr b="0" lang="en-US" sz="2400" spc="-1" strike="noStrike">
              <a:latin typeface="Arial"/>
            </a:endParaRPr>
          </a:p>
          <a:p>
            <a:pPr lvl="1" marL="743040" indent="-285120">
              <a:lnSpc>
                <a:spcPct val="90000"/>
              </a:lnSpc>
              <a:spcBef>
                <a:spcPts val="400"/>
              </a:spcBef>
              <a:buClr>
                <a:srgbClr val="000000"/>
              </a:buClr>
              <a:buFont typeface="Wingdings" charset="2"/>
              <a:buChar char=""/>
            </a:pPr>
            <a:r>
              <a:rPr b="0" lang="en-US" sz="2000" spc="-1" strike="noStrike">
                <a:solidFill>
                  <a:srgbClr val="000000"/>
                </a:solidFill>
                <a:latin typeface="Palatino"/>
                <a:ea typeface="ＭＳ Ｐゴシック"/>
              </a:rPr>
              <a:t>Usually for event-related experiments, but can be used for BLOCK</a:t>
            </a:r>
            <a:endParaRPr b="0" lang="en-US" sz="2000" spc="-1" strike="noStrike">
              <a:latin typeface="Arial"/>
            </a:endParaRPr>
          </a:p>
          <a:p>
            <a:pPr lvl="2" marL="1143000" indent="-227880">
              <a:lnSpc>
                <a:spcPct val="90000"/>
              </a:lnSpc>
              <a:spcBef>
                <a:spcPts val="380"/>
              </a:spcBef>
              <a:buClr>
                <a:srgbClr val="000000"/>
              </a:buClr>
              <a:buFont typeface="Courier New"/>
              <a:buChar char="o"/>
            </a:pPr>
            <a:r>
              <a:rPr b="0" lang="en-US" sz="1900" spc="-1" strike="noStrike">
                <a:solidFill>
                  <a:srgbClr val="000000"/>
                </a:solidFill>
                <a:latin typeface="Palatino"/>
                <a:ea typeface="ＭＳ Ｐゴシック"/>
              </a:rPr>
              <a:t>Multiple basis functions for blocks: within-block attenuation with time</a:t>
            </a:r>
            <a:endParaRPr b="0" lang="en-US" sz="1900" spc="-1" strike="noStrike">
              <a:latin typeface="Arial"/>
            </a:endParaRPr>
          </a:p>
          <a:p>
            <a:pPr lvl="1" marL="743040" indent="-285120">
              <a:lnSpc>
                <a:spcPct val="90000"/>
              </a:lnSpc>
              <a:spcBef>
                <a:spcPts val="439"/>
              </a:spcBef>
              <a:buClr>
                <a:srgbClr val="000000"/>
              </a:buClr>
              <a:buFont typeface="Wingdings" charset="2"/>
              <a:buChar char=""/>
            </a:pPr>
            <a:r>
              <a:rPr b="0" lang="en-US" sz="2000" spc="-1" strike="noStrike">
                <a:solidFill>
                  <a:srgbClr val="000000"/>
                </a:solidFill>
                <a:latin typeface="Palatino"/>
                <a:ea typeface="ＭＳ Ｐゴシック"/>
              </a:rPr>
              <a:t>Likely to have </a:t>
            </a:r>
            <a:r>
              <a:rPr b="0" lang="en-US" sz="2200" spc="-1" strike="noStrike">
                <a:solidFill>
                  <a:srgbClr val="000000"/>
                </a:solidFill>
                <a:latin typeface="Palatino"/>
                <a:ea typeface="ＭＳ Ｐゴシック"/>
              </a:rPr>
              <a:t>more accurate estimate on HDR shape across</a:t>
            </a:r>
            <a:endParaRPr b="0" lang="en-US" sz="2200" spc="-1" strike="noStrike">
              <a:latin typeface="Arial"/>
            </a:endParaRPr>
          </a:p>
          <a:p>
            <a:pPr lvl="2" marL="1143000" indent="-227880">
              <a:lnSpc>
                <a:spcPct val="90000"/>
              </a:lnSpc>
              <a:spcBef>
                <a:spcPts val="400"/>
              </a:spcBef>
              <a:buClr>
                <a:srgbClr val="000000"/>
              </a:buClr>
              <a:buFont typeface="Courier New"/>
              <a:buChar char="o"/>
            </a:pPr>
            <a:r>
              <a:rPr b="0" lang="en-US" sz="2000" spc="-1" strike="noStrike">
                <a:solidFill>
                  <a:srgbClr val="000000"/>
                </a:solidFill>
                <a:latin typeface="Palatino"/>
                <a:ea typeface="ＭＳ Ｐゴシック"/>
              </a:rPr>
              <a:t>subject</a:t>
            </a:r>
            <a:endParaRPr b="0" lang="en-US" sz="2000" spc="-1" strike="noStrike">
              <a:latin typeface="Arial"/>
            </a:endParaRPr>
          </a:p>
          <a:p>
            <a:pPr lvl="2" marL="1143000" indent="-227880">
              <a:lnSpc>
                <a:spcPct val="90000"/>
              </a:lnSpc>
              <a:spcBef>
                <a:spcPts val="400"/>
              </a:spcBef>
              <a:buClr>
                <a:srgbClr val="000000"/>
              </a:buClr>
              <a:buFont typeface="Courier New"/>
              <a:buChar char="o"/>
            </a:pPr>
            <a:r>
              <a:rPr b="0" lang="en-US" sz="2000" spc="-1" strike="noStrike">
                <a:solidFill>
                  <a:srgbClr val="000000"/>
                </a:solidFill>
                <a:latin typeface="Palatino"/>
                <a:ea typeface="ＭＳ Ｐゴシック"/>
              </a:rPr>
              <a:t>conditions/tasks</a:t>
            </a:r>
            <a:endParaRPr b="0" lang="en-US" sz="2000" spc="-1" strike="noStrike">
              <a:latin typeface="Arial"/>
            </a:endParaRPr>
          </a:p>
          <a:p>
            <a:pPr lvl="2" marL="1143000" indent="-227880">
              <a:lnSpc>
                <a:spcPct val="90000"/>
              </a:lnSpc>
              <a:spcBef>
                <a:spcPts val="400"/>
              </a:spcBef>
              <a:buClr>
                <a:srgbClr val="000000"/>
              </a:buClr>
              <a:buFont typeface="Courier New"/>
              <a:buChar char="o"/>
            </a:pPr>
            <a:r>
              <a:rPr b="0" lang="en-US" sz="2000" spc="-1" strike="noStrike">
                <a:solidFill>
                  <a:srgbClr val="000000"/>
                </a:solidFill>
                <a:latin typeface="Palatino"/>
                <a:ea typeface="ＭＳ Ｐゴシック"/>
              </a:rPr>
              <a:t>brain regions</a:t>
            </a:r>
            <a:endParaRPr b="0" lang="en-US" sz="2000" spc="-1" strike="noStrike">
              <a:latin typeface="Arial"/>
            </a:endParaRPr>
          </a:p>
          <a:p>
            <a:pPr lvl="1" marL="743040" indent="-285120">
              <a:lnSpc>
                <a:spcPct val="90000"/>
              </a:lnSpc>
              <a:spcBef>
                <a:spcPts val="439"/>
              </a:spcBef>
              <a:buClr>
                <a:srgbClr val="000000"/>
              </a:buClr>
              <a:buFont typeface="Wingdings" charset="2"/>
              <a:buChar char=""/>
            </a:pPr>
            <a:r>
              <a:rPr b="0" lang="en-US" sz="2000" spc="-1" strike="noStrike">
                <a:solidFill>
                  <a:srgbClr val="000000"/>
                </a:solidFill>
                <a:latin typeface="Palatino"/>
                <a:ea typeface="ＭＳ Ｐゴシック"/>
              </a:rPr>
              <a:t>Likely to have b</a:t>
            </a:r>
            <a:r>
              <a:rPr b="0" lang="en-US" sz="2200" spc="-1" strike="noStrike">
                <a:solidFill>
                  <a:srgbClr val="000000"/>
                </a:solidFill>
                <a:latin typeface="Palatino"/>
                <a:ea typeface="ＭＳ Ｐゴシック"/>
              </a:rPr>
              <a:t>etter model fit </a:t>
            </a:r>
            <a:r>
              <a:rPr b="0" lang="en-US" sz="2000" spc="-1" strike="noStrike">
                <a:solidFill>
                  <a:srgbClr val="000000"/>
                </a:solidFill>
                <a:latin typeface="Palatino"/>
                <a:ea typeface="ＭＳ Ｐゴシック"/>
              </a:rPr>
              <a:t>(the goal in the sample experiment)</a:t>
            </a:r>
            <a:endParaRPr b="0" lang="en-US" sz="2000" spc="-1" strike="noStrike">
              <a:latin typeface="Arial"/>
            </a:endParaRPr>
          </a:p>
          <a:p>
            <a:pPr lvl="1" marL="743040" indent="-285120">
              <a:lnSpc>
                <a:spcPct val="90000"/>
              </a:lnSpc>
              <a:spcBef>
                <a:spcPts val="439"/>
              </a:spcBef>
              <a:buClr>
                <a:srgbClr val="000000"/>
              </a:buClr>
              <a:buFont typeface="Wingdings" charset="2"/>
              <a:buChar char=""/>
            </a:pPr>
            <a:r>
              <a:rPr b="0" lang="en-US" sz="2000" spc="-1" strike="noStrike">
                <a:solidFill>
                  <a:srgbClr val="000000"/>
                </a:solidFill>
                <a:latin typeface="Palatino"/>
                <a:ea typeface="ＭＳ Ｐゴシック"/>
              </a:rPr>
              <a:t>Likely to be s</a:t>
            </a:r>
            <a:r>
              <a:rPr b="0" lang="en-US" sz="2200" spc="-1" strike="noStrike">
                <a:solidFill>
                  <a:srgbClr val="000000"/>
                </a:solidFill>
                <a:latin typeface="Palatino"/>
                <a:ea typeface="ＭＳ Ｐゴシック"/>
              </a:rPr>
              <a:t>tatistically more powerful on test significance</a:t>
            </a:r>
            <a:endParaRPr b="0" lang="en-US" sz="2200" spc="-1" strike="noStrike">
              <a:latin typeface="Arial"/>
            </a:endParaRPr>
          </a:p>
          <a:p>
            <a:pPr lvl="1" marL="743040" indent="-285120">
              <a:lnSpc>
                <a:spcPct val="90000"/>
              </a:lnSpc>
              <a:spcBef>
                <a:spcPts val="439"/>
              </a:spcBef>
              <a:buClr>
                <a:srgbClr val="000000"/>
              </a:buClr>
              <a:buFont typeface="Wingdings" charset="2"/>
              <a:buChar char=""/>
            </a:pPr>
            <a:r>
              <a:rPr b="0" lang="en-US" sz="2200" spc="-1" strike="noStrike">
                <a:solidFill>
                  <a:srgbClr val="000000"/>
                </a:solidFill>
                <a:latin typeface="Palatino"/>
                <a:ea typeface="ＭＳ Ｐゴシック"/>
              </a:rPr>
              <a:t>For block design, may detect within-block attenuation</a:t>
            </a:r>
            <a:endParaRPr b="0" lang="en-US" sz="2200" spc="-1" strike="noStrike">
              <a:latin typeface="Arial"/>
            </a:endParaRPr>
          </a:p>
          <a:p>
            <a:pPr lvl="2" marL="1143000" indent="-227880">
              <a:lnSpc>
                <a:spcPct val="90000"/>
              </a:lnSpc>
              <a:spcBef>
                <a:spcPts val="400"/>
              </a:spcBef>
              <a:buClr>
                <a:srgbClr val="000000"/>
              </a:buClr>
              <a:buFont typeface="Courier New"/>
              <a:buChar char="o"/>
            </a:pPr>
            <a:r>
              <a:rPr b="0" lang="en-US" sz="2000" spc="-1" strike="noStrike">
                <a:solidFill>
                  <a:srgbClr val="000000"/>
                </a:solidFill>
                <a:latin typeface="Palatino"/>
                <a:ea typeface="ＭＳ Ｐゴシック"/>
              </a:rPr>
              <a:t>Cross-block attenuation?</a:t>
            </a:r>
            <a:endParaRPr b="0" lang="en-US" sz="2000" spc="-1" strike="noStrike">
              <a:latin typeface="Arial"/>
            </a:endParaRPr>
          </a:p>
          <a:p>
            <a:pPr marL="343080" indent="-342360">
              <a:lnSpc>
                <a:spcPct val="95000"/>
              </a:lnSpc>
              <a:spcBef>
                <a:spcPts val="1001"/>
              </a:spcBef>
              <a:buClr>
                <a:srgbClr val="000000"/>
              </a:buClr>
              <a:buFont typeface="Arial"/>
              <a:buChar char="•"/>
            </a:pPr>
            <a:r>
              <a:rPr b="0" lang="en-US" sz="2400" spc="-1" strike="noStrike" u="sng">
                <a:solidFill>
                  <a:srgbClr val="000000"/>
                </a:solidFill>
                <a:uFillTx/>
                <a:latin typeface="Palatino"/>
                <a:ea typeface="ＭＳ Ｐゴシック"/>
              </a:rPr>
              <a:t>Why is the approach not popular</a:t>
            </a:r>
            <a:r>
              <a:rPr b="0" lang="en-US" sz="2400" spc="-1" strike="noStrike">
                <a:solidFill>
                  <a:srgbClr val="000000"/>
                </a:solidFill>
                <a:latin typeface="Palatino"/>
                <a:ea typeface="ＭＳ Ｐゴシック"/>
              </a:rPr>
              <a:t>?</a:t>
            </a:r>
            <a:endParaRPr b="0" lang="en-US" sz="2400" spc="-1" strike="noStrike">
              <a:latin typeface="Arial"/>
            </a:endParaRPr>
          </a:p>
          <a:p>
            <a:pPr lvl="1" marL="743040" indent="-285120">
              <a:lnSpc>
                <a:spcPct val="90000"/>
              </a:lnSpc>
              <a:spcBef>
                <a:spcPts val="400"/>
              </a:spcBef>
              <a:buClr>
                <a:srgbClr val="000000"/>
              </a:buClr>
              <a:buFont typeface="Wingdings" charset="2"/>
              <a:buChar char=""/>
            </a:pPr>
            <a:r>
              <a:rPr b="0" lang="en-US" sz="2000" spc="-1" strike="noStrike">
                <a:solidFill>
                  <a:srgbClr val="000000"/>
                </a:solidFill>
                <a:latin typeface="Palatino"/>
                <a:ea typeface="ＭＳ Ｐゴシック"/>
              </a:rPr>
              <a:t>Difficult to summarize at group level [see the program 3dMVM]</a:t>
            </a:r>
            <a:endParaRPr b="0" lang="en-US" sz="2000" spc="-1" strike="noStrike">
              <a:latin typeface="Arial"/>
            </a:endParaRPr>
          </a:p>
          <a:p>
            <a:pPr lvl="2" marL="1143000" indent="-227880">
              <a:lnSpc>
                <a:spcPct val="90000"/>
              </a:lnSpc>
              <a:spcBef>
                <a:spcPts val="400"/>
              </a:spcBef>
              <a:buClr>
                <a:srgbClr val="000000"/>
              </a:buClr>
              <a:buFont typeface="Wingdings" charset="2"/>
              <a:buChar char=""/>
            </a:pPr>
            <a:r>
              <a:rPr b="0" lang="en-US" sz="2000" spc="-1" strike="noStrike">
                <a:solidFill>
                  <a:srgbClr val="000000"/>
                </a:solidFill>
                <a:latin typeface="Palatino"/>
                <a:ea typeface="ＭＳ Ｐゴシック"/>
              </a:rPr>
              <a:t>Multiple parameters (</a:t>
            </a:r>
            <a:r>
              <a:rPr b="0" i="1" lang="en-US" sz="2000" spc="-1" strike="noStrike">
                <a:solidFill>
                  <a:srgbClr val="0000ff"/>
                </a:solidFill>
                <a:latin typeface="Palatino"/>
                <a:ea typeface="ＭＳ Ｐゴシック"/>
              </a:rPr>
              <a:t>β</a:t>
            </a:r>
            <a:r>
              <a:rPr b="0" lang="en-US" sz="1600" spc="-1" strike="noStrike">
                <a:solidFill>
                  <a:srgbClr val="000000"/>
                </a:solidFill>
                <a:latin typeface="Palatino"/>
                <a:ea typeface="ＭＳ Ｐゴシック"/>
              </a:rPr>
              <a:t>s</a:t>
            </a:r>
            <a:r>
              <a:rPr b="0" lang="en-US" sz="2000" spc="-1" strike="noStrike">
                <a:solidFill>
                  <a:srgbClr val="000000"/>
                </a:solidFill>
                <a:latin typeface="Palatino"/>
                <a:ea typeface="ＭＳ Ｐゴシック"/>
              </a:rPr>
              <a:t>) per task condition, instead of just one</a:t>
            </a:r>
            <a:endParaRPr b="0" lang="en-US" sz="2000" spc="-1" strike="noStrike">
              <a:latin typeface="Arial"/>
            </a:endParaRPr>
          </a:p>
          <a:p>
            <a:pPr lvl="1" marL="743040" indent="-285120">
              <a:lnSpc>
                <a:spcPct val="90000"/>
              </a:lnSpc>
              <a:spcBef>
                <a:spcPts val="400"/>
              </a:spcBef>
              <a:buClr>
                <a:srgbClr val="000000"/>
              </a:buClr>
              <a:buFont typeface="Wingdings" charset="2"/>
              <a:buChar char=""/>
            </a:pPr>
            <a:r>
              <a:rPr b="0" lang="en-US" sz="2000" spc="-1" strike="noStrike">
                <a:solidFill>
                  <a:srgbClr val="000000"/>
                </a:solidFill>
                <a:latin typeface="Palatino"/>
                <a:ea typeface="ＭＳ Ｐゴシック"/>
              </a:rPr>
              <a:t>More regressors than alternatives: DoF’s per subject</a:t>
            </a:r>
            <a:endParaRPr b="0" lang="en-US" sz="2000" spc="-1" strike="noStrike">
              <a:latin typeface="Arial"/>
            </a:endParaRPr>
          </a:p>
          <a:p>
            <a:pPr lvl="1" marL="743040" indent="-285120">
              <a:lnSpc>
                <a:spcPct val="90000"/>
              </a:lnSpc>
              <a:spcBef>
                <a:spcPts val="400"/>
              </a:spcBef>
              <a:buClr>
                <a:srgbClr val="000000"/>
              </a:buClr>
              <a:buFont typeface="Wingdings" charset="2"/>
              <a:buChar char=""/>
            </a:pPr>
            <a:r>
              <a:rPr b="0" lang="en-US" sz="2000" spc="-1" strike="noStrike">
                <a:solidFill>
                  <a:srgbClr val="000000"/>
                </a:solidFill>
                <a:latin typeface="Palatino"/>
                <a:ea typeface="ＭＳ Ｐゴシック"/>
              </a:rPr>
              <a:t>Risk of highly correlated regressors: Multicollinearity</a:t>
            </a:r>
            <a:endParaRPr b="0" lang="en-US" sz="2000" spc="-1" strike="noStrike">
              <a:latin typeface="Arial"/>
            </a:endParaRPr>
          </a:p>
          <a:p>
            <a:pPr lvl="2" marL="1143000" indent="-227880">
              <a:lnSpc>
                <a:spcPct val="90000"/>
              </a:lnSpc>
              <a:spcBef>
                <a:spcPts val="400"/>
              </a:spcBef>
              <a:buClr>
                <a:srgbClr val="000000"/>
              </a:buClr>
              <a:buFont typeface="Courier New"/>
              <a:buChar char="o"/>
            </a:pPr>
            <a:r>
              <a:rPr b="0" lang="en-US" sz="2000" spc="-1" strike="noStrike">
                <a:solidFill>
                  <a:srgbClr val="000000"/>
                </a:solidFill>
                <a:latin typeface="Palatino"/>
                <a:ea typeface="ＭＳ Ｐゴシック"/>
              </a:rPr>
              <a:t>May need to reduce the number of basis functions</a:t>
            </a:r>
            <a:endParaRPr b="0" lang="en-US" sz="2000" spc="-1" strike="noStrike">
              <a:latin typeface="Arial"/>
            </a:endParaRPr>
          </a:p>
          <a:p>
            <a:pPr lvl="1" marL="743040" indent="-285120">
              <a:lnSpc>
                <a:spcPct val="90000"/>
              </a:lnSpc>
              <a:spcBef>
                <a:spcPts val="400"/>
              </a:spcBef>
              <a:buClr>
                <a:srgbClr val="000000"/>
              </a:buClr>
              <a:buFont typeface="Wingdings" charset="2"/>
              <a:buChar char=""/>
            </a:pPr>
            <a:r>
              <a:rPr b="0" lang="en-US" sz="2000" spc="-1" strike="noStrike">
                <a:solidFill>
                  <a:srgbClr val="000000"/>
                </a:solidFill>
                <a:latin typeface="Palatino"/>
                <a:ea typeface="ＭＳ Ｐゴシック"/>
              </a:rPr>
              <a:t>Over-fitting: picking up something (head motion) unrelated to HDR</a:t>
            </a:r>
            <a:endParaRPr b="0" lang="en-US" sz="2000" spc="-1" strike="noStrike">
              <a:latin typeface="Arial"/>
            </a:endParaRPr>
          </a:p>
        </p:txBody>
      </p:sp>
      <p:sp>
        <p:nvSpPr>
          <p:cNvPr id="666" name="CustomShape 3"/>
          <p:cNvSpPr/>
          <p:nvPr/>
        </p:nvSpPr>
        <p:spPr>
          <a:xfrm>
            <a:off x="6553080" y="6356520"/>
            <a:ext cx="2133000" cy="36432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C87E2029-7ECC-4260-9242-95E06CB3E09D}" type="slidenum">
              <a:rPr b="0" lang="en-US" sz="1200" spc="-1" strike="noStrike">
                <a:solidFill>
                  <a:srgbClr val="8b8b8b"/>
                </a:solidFill>
                <a:latin typeface="Calibri"/>
              </a:rPr>
              <a:t>46</a:t>
            </a:fld>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7" name="CustomShape 1"/>
          <p:cNvSpPr/>
          <p:nvPr/>
        </p:nvSpPr>
        <p:spPr>
          <a:xfrm>
            <a:off x="473040" y="274680"/>
            <a:ext cx="8524080" cy="59760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0" lang="en-US" sz="3600" spc="-1" strike="noStrike">
                <a:solidFill>
                  <a:srgbClr val="000000"/>
                </a:solidFill>
                <a:latin typeface="Palatino"/>
                <a:ea typeface="ＭＳ Ｐゴシック"/>
              </a:rPr>
              <a:t>Intermediate Approach: SPMG1/2/3</a:t>
            </a:r>
            <a:endParaRPr b="0" lang="en-US" sz="3600" spc="-1" strike="noStrike">
              <a:latin typeface="Arial"/>
            </a:endParaRPr>
          </a:p>
        </p:txBody>
      </p:sp>
      <p:sp>
        <p:nvSpPr>
          <p:cNvPr id="668" name="CustomShape 2"/>
          <p:cNvSpPr/>
          <p:nvPr/>
        </p:nvSpPr>
        <p:spPr>
          <a:xfrm>
            <a:off x="0" y="858960"/>
            <a:ext cx="9143280" cy="5736600"/>
          </a:xfrm>
          <a:prstGeom prst="rect">
            <a:avLst/>
          </a:prstGeom>
          <a:noFill/>
          <a:ln>
            <a:noFill/>
          </a:ln>
        </p:spPr>
        <p:style>
          <a:lnRef idx="0"/>
          <a:fillRef idx="0"/>
          <a:effectRef idx="0"/>
          <a:fontRef idx="minor"/>
        </p:style>
        <p:txBody>
          <a:bodyPr lIns="90000" rIns="90000" tIns="45000" bIns="45000">
            <a:noAutofit/>
          </a:bodyPr>
          <a:p>
            <a:pPr marL="343080" indent="-342360">
              <a:lnSpc>
                <a:spcPct val="105000"/>
              </a:lnSpc>
              <a:spcBef>
                <a:spcPts val="561"/>
              </a:spcBef>
              <a:buClr>
                <a:srgbClr val="000000"/>
              </a:buClr>
              <a:buFont typeface="Arial"/>
              <a:buChar char="•"/>
            </a:pPr>
            <a:r>
              <a:rPr b="0" lang="en-US" sz="2800" spc="-1" strike="noStrike">
                <a:solidFill>
                  <a:srgbClr val="000000"/>
                </a:solidFill>
                <a:latin typeface="Palatino"/>
                <a:ea typeface="ＭＳ Ｐゴシック"/>
              </a:rPr>
              <a:t>Use just a few basis functions</a:t>
            </a:r>
            <a:endParaRPr b="0" lang="en-US" sz="2800" spc="-1" strike="noStrike">
              <a:latin typeface="Arial"/>
            </a:endParaRPr>
          </a:p>
          <a:p>
            <a:pPr lvl="1" marL="743040" indent="-285120">
              <a:lnSpc>
                <a:spcPct val="105000"/>
              </a:lnSpc>
              <a:spcBef>
                <a:spcPts val="479"/>
              </a:spcBef>
              <a:buClr>
                <a:srgbClr val="000000"/>
              </a:buClr>
              <a:buFont typeface="Arial"/>
              <a:buChar char="–"/>
            </a:pPr>
            <a:r>
              <a:rPr b="0" lang="en-US" sz="2400" spc="-1" strike="noStrike">
                <a:solidFill>
                  <a:srgbClr val="000000"/>
                </a:solidFill>
                <a:latin typeface="Palatino"/>
                <a:ea typeface="ＭＳ Ｐゴシック"/>
              </a:rPr>
              <a:t>Constrain the HDR shape with a principal basis function</a:t>
            </a:r>
            <a:endParaRPr b="0" lang="en-US" sz="2400" spc="-1" strike="noStrike">
              <a:latin typeface="Arial"/>
            </a:endParaRPr>
          </a:p>
          <a:p>
            <a:pPr lvl="2" marL="1143000" indent="-227880">
              <a:lnSpc>
                <a:spcPct val="105000"/>
              </a:lnSpc>
              <a:spcBef>
                <a:spcPts val="400"/>
              </a:spcBef>
              <a:buClr>
                <a:srgbClr val="000000"/>
              </a:buClr>
              <a:buFont typeface="Arial"/>
              <a:buChar char="•"/>
            </a:pPr>
            <a:r>
              <a:rPr b="0" lang="en-US" sz="2000" spc="-1" strike="noStrike">
                <a:solidFill>
                  <a:srgbClr val="000000"/>
                </a:solidFill>
                <a:latin typeface="Palatino"/>
                <a:ea typeface="ＭＳ Ｐゴシック"/>
              </a:rPr>
              <a:t>SPMG1 (similar to GAM in AFNI): </a:t>
            </a:r>
            <a:r>
              <a:rPr b="0" i="1" lang="en-US" sz="2000" spc="-1" strike="noStrike">
                <a:solidFill>
                  <a:srgbClr val="000000"/>
                </a:solidFill>
                <a:latin typeface="Palatino"/>
                <a:ea typeface="ＭＳ Ｐゴシック"/>
              </a:rPr>
              <a:t>e</a:t>
            </a:r>
            <a:r>
              <a:rPr b="0" lang="en-US" sz="2000" spc="-1" strike="noStrike" baseline="30000">
                <a:solidFill>
                  <a:srgbClr val="000000"/>
                </a:solidFill>
                <a:latin typeface="Palatino"/>
                <a:ea typeface="ＭＳ Ｐゴシック"/>
              </a:rPr>
              <a:t>-</a:t>
            </a:r>
            <a:r>
              <a:rPr b="0" i="1" lang="en-US" sz="2000" spc="-1" strike="noStrike" baseline="30000">
                <a:solidFill>
                  <a:srgbClr val="000000"/>
                </a:solidFill>
                <a:latin typeface="Palatino"/>
                <a:ea typeface="ＭＳ Ｐゴシック"/>
              </a:rPr>
              <a:t>t</a:t>
            </a:r>
            <a:r>
              <a:rPr b="0" lang="en-US" sz="2000" spc="-1" strike="noStrike">
                <a:solidFill>
                  <a:srgbClr val="000000"/>
                </a:solidFill>
                <a:latin typeface="Palatino"/>
                <a:ea typeface="ＭＳ Ｐゴシック"/>
              </a:rPr>
              <a:t>(</a:t>
            </a:r>
            <a:r>
              <a:rPr b="0" i="1" lang="en-US" sz="2000" spc="-1" strike="noStrike">
                <a:solidFill>
                  <a:srgbClr val="000000"/>
                </a:solidFill>
                <a:latin typeface="Palatino"/>
                <a:ea typeface="ＭＳ Ｐゴシック"/>
              </a:rPr>
              <a:t>a</a:t>
            </a:r>
            <a:r>
              <a:rPr b="0" lang="en-US" sz="2000" spc="-1" strike="noStrike" baseline="-25000">
                <a:solidFill>
                  <a:srgbClr val="000000"/>
                </a:solidFill>
                <a:latin typeface="Palatino"/>
                <a:ea typeface="ＭＳ Ｐゴシック"/>
              </a:rPr>
              <a:t>1</a:t>
            </a:r>
            <a:r>
              <a:rPr b="0" i="1" lang="en-US" sz="2000" spc="-1" strike="noStrike">
                <a:solidFill>
                  <a:srgbClr val="000000"/>
                </a:solidFill>
                <a:latin typeface="Palatino"/>
                <a:ea typeface="ＭＳ Ｐゴシック"/>
              </a:rPr>
              <a:t>t</a:t>
            </a:r>
            <a:r>
              <a:rPr b="0" i="1" lang="en-US" sz="2000" spc="-1" strike="noStrike" baseline="30000">
                <a:solidFill>
                  <a:srgbClr val="000000"/>
                </a:solidFill>
                <a:latin typeface="Palatino"/>
                <a:ea typeface="ＭＳ Ｐゴシック"/>
              </a:rPr>
              <a:t>p</a:t>
            </a:r>
            <a:r>
              <a:rPr b="0" lang="en-US" sz="2000" spc="-1" strike="noStrike" baseline="30000">
                <a:solidFill>
                  <a:srgbClr val="000000"/>
                </a:solidFill>
                <a:latin typeface="Palatino"/>
                <a:ea typeface="ＭＳ Ｐゴシック"/>
              </a:rPr>
              <a:t>1</a:t>
            </a:r>
            <a:r>
              <a:rPr b="0" lang="en-US" sz="2000" spc="-1" strike="noStrike">
                <a:solidFill>
                  <a:srgbClr val="000000"/>
                </a:solidFill>
                <a:latin typeface="Palatino"/>
                <a:ea typeface="ＭＳ Ｐゴシック"/>
              </a:rPr>
              <a:t>-</a:t>
            </a:r>
            <a:r>
              <a:rPr b="0" i="1" lang="en-US" sz="2000" spc="-1" strike="noStrike">
                <a:solidFill>
                  <a:srgbClr val="000000"/>
                </a:solidFill>
                <a:latin typeface="Palatino"/>
                <a:ea typeface="ＭＳ Ｐゴシック"/>
              </a:rPr>
              <a:t>a</a:t>
            </a:r>
            <a:r>
              <a:rPr b="0" lang="en-US" sz="2000" spc="-1" strike="noStrike" baseline="-25000">
                <a:solidFill>
                  <a:srgbClr val="000000"/>
                </a:solidFill>
                <a:latin typeface="Palatino"/>
                <a:ea typeface="ＭＳ Ｐゴシック"/>
              </a:rPr>
              <a:t>2</a:t>
            </a:r>
            <a:r>
              <a:rPr b="0" i="1" lang="en-US" sz="2000" spc="-1" strike="noStrike">
                <a:solidFill>
                  <a:srgbClr val="000000"/>
                </a:solidFill>
                <a:latin typeface="Palatino"/>
                <a:ea typeface="ＭＳ Ｐゴシック"/>
              </a:rPr>
              <a:t>t</a:t>
            </a:r>
            <a:r>
              <a:rPr b="0" i="1" lang="en-US" sz="2000" spc="-1" strike="noStrike" baseline="30000">
                <a:solidFill>
                  <a:srgbClr val="000000"/>
                </a:solidFill>
                <a:latin typeface="Palatino"/>
                <a:ea typeface="ＭＳ Ｐゴシック"/>
              </a:rPr>
              <a:t>p</a:t>
            </a:r>
            <a:r>
              <a:rPr b="0" lang="en-US" sz="2000" spc="-1" strike="noStrike" baseline="30000">
                <a:solidFill>
                  <a:srgbClr val="000000"/>
                </a:solidFill>
                <a:latin typeface="Palatino"/>
                <a:ea typeface="ＭＳ Ｐゴシック"/>
              </a:rPr>
              <a:t>2</a:t>
            </a:r>
            <a:r>
              <a:rPr b="0" lang="en-US" sz="2000" spc="-1" strike="noStrike">
                <a:solidFill>
                  <a:srgbClr val="000000"/>
                </a:solidFill>
                <a:latin typeface="Palatino"/>
                <a:ea typeface="ＭＳ Ｐゴシック"/>
              </a:rPr>
              <a:t>) where                          </a:t>
            </a:r>
            <a:r>
              <a:rPr b="0" i="1" lang="en-US" sz="2000" spc="-1" strike="noStrike">
                <a:solidFill>
                  <a:srgbClr val="000000"/>
                </a:solidFill>
                <a:latin typeface="Palatino"/>
                <a:ea typeface="ＭＳ Ｐゴシック"/>
              </a:rPr>
              <a:t>a</a:t>
            </a:r>
            <a:r>
              <a:rPr b="0" lang="en-US" sz="2000" spc="-1" strike="noStrike" baseline="-25000">
                <a:solidFill>
                  <a:srgbClr val="000000"/>
                </a:solidFill>
                <a:latin typeface="Palatino"/>
                <a:ea typeface="ＭＳ Ｐゴシック"/>
              </a:rPr>
              <a:t>1</a:t>
            </a:r>
            <a:r>
              <a:rPr b="0" lang="en-US" sz="2000" spc="-1" strike="noStrike">
                <a:solidFill>
                  <a:srgbClr val="000000"/>
                </a:solidFill>
                <a:latin typeface="Palatino"/>
                <a:ea typeface="ＭＳ Ｐゴシック"/>
              </a:rPr>
              <a:t> = 0.0083333333  </a:t>
            </a:r>
            <a:r>
              <a:rPr b="0" i="1" lang="en-US" sz="2000" spc="-1" strike="noStrike">
                <a:solidFill>
                  <a:srgbClr val="000000"/>
                </a:solidFill>
                <a:latin typeface="Palatino"/>
                <a:ea typeface="ＭＳ Ｐゴシック"/>
              </a:rPr>
              <a:t>p</a:t>
            </a:r>
            <a:r>
              <a:rPr b="0" lang="en-US" sz="2000" spc="-1" strike="noStrike">
                <a:solidFill>
                  <a:srgbClr val="000000"/>
                </a:solidFill>
                <a:latin typeface="Palatino"/>
                <a:ea typeface="ＭＳ Ｐゴシック"/>
              </a:rPr>
              <a:t>1 = 5  (main positive lobe) </a:t>
            </a:r>
            <a:endParaRPr b="0" lang="en-US" sz="2000" spc="-1" strike="noStrike">
              <a:latin typeface="Arial"/>
            </a:endParaRPr>
          </a:p>
          <a:p>
            <a:pPr marL="1143000" indent="-227880">
              <a:lnSpc>
                <a:spcPct val="105000"/>
              </a:lnSpc>
              <a:spcBef>
                <a:spcPts val="400"/>
              </a:spcBef>
              <a:tabLst>
                <a:tab algn="l" pos="0"/>
              </a:tabLst>
            </a:pPr>
            <a:r>
              <a:rPr b="0" lang="en-US" sz="2000" spc="-1" strike="noStrike">
                <a:solidFill>
                  <a:srgbClr val="000000"/>
                </a:solidFill>
                <a:latin typeface="Palatino"/>
                <a:ea typeface="ＭＳ Ｐゴシック"/>
              </a:rPr>
              <a:t>   </a:t>
            </a:r>
            <a:r>
              <a:rPr b="0" i="1" lang="en-US" sz="2000" spc="-1" strike="noStrike">
                <a:solidFill>
                  <a:srgbClr val="000000"/>
                </a:solidFill>
                <a:latin typeface="Palatino"/>
                <a:ea typeface="ＭＳ Ｐゴシック"/>
              </a:rPr>
              <a:t>a</a:t>
            </a:r>
            <a:r>
              <a:rPr b="0" lang="en-US" sz="2000" spc="-1" strike="noStrike" baseline="-25000">
                <a:solidFill>
                  <a:srgbClr val="000000"/>
                </a:solidFill>
                <a:latin typeface="Palatino"/>
                <a:ea typeface="ＭＳ Ｐゴシック"/>
              </a:rPr>
              <a:t>2</a:t>
            </a:r>
            <a:r>
              <a:rPr b="0" lang="en-US" sz="2000" spc="-1" strike="noStrike">
                <a:solidFill>
                  <a:srgbClr val="000000"/>
                </a:solidFill>
                <a:latin typeface="Palatino"/>
                <a:ea typeface="ＭＳ Ｐゴシック"/>
              </a:rPr>
              <a:t> = 1.274527e-13   </a:t>
            </a:r>
            <a:r>
              <a:rPr b="0" i="1" lang="en-US" sz="2000" spc="-1" strike="noStrike">
                <a:solidFill>
                  <a:srgbClr val="000000"/>
                </a:solidFill>
                <a:latin typeface="Palatino"/>
                <a:ea typeface="ＭＳ Ｐゴシック"/>
              </a:rPr>
              <a:t>p</a:t>
            </a:r>
            <a:r>
              <a:rPr b="0" lang="en-US" sz="2000" spc="-1" strike="noStrike">
                <a:solidFill>
                  <a:srgbClr val="000000"/>
                </a:solidFill>
                <a:latin typeface="Palatino"/>
                <a:ea typeface="ＭＳ Ｐゴシック"/>
              </a:rPr>
              <a:t>2 = 15 (undershoot part) </a:t>
            </a:r>
            <a:endParaRPr b="0" lang="en-US" sz="2000" spc="-1" strike="noStrike">
              <a:latin typeface="Arial"/>
            </a:endParaRPr>
          </a:p>
          <a:p>
            <a:pPr lvl="1" marL="743040" indent="-285120">
              <a:lnSpc>
                <a:spcPct val="105000"/>
              </a:lnSpc>
              <a:spcBef>
                <a:spcPts val="479"/>
              </a:spcBef>
              <a:buClr>
                <a:srgbClr val="000000"/>
              </a:buClr>
              <a:buFont typeface="Arial"/>
              <a:buChar char="–"/>
              <a:tabLst>
                <a:tab algn="l" pos="0"/>
              </a:tabLst>
            </a:pPr>
            <a:r>
              <a:rPr b="0" lang="en-US" sz="2400" spc="-1" strike="noStrike">
                <a:solidFill>
                  <a:srgbClr val="000000"/>
                </a:solidFill>
                <a:latin typeface="Palatino"/>
                <a:ea typeface="ＭＳ Ｐゴシック"/>
              </a:rPr>
              <a:t>2 or 3 basis functions: parsimonious, economical</a:t>
            </a:r>
            <a:endParaRPr b="0" lang="en-US" sz="2400" spc="-1" strike="noStrike">
              <a:latin typeface="Arial"/>
            </a:endParaRPr>
          </a:p>
          <a:p>
            <a:pPr lvl="2" marL="1143000" indent="-227880">
              <a:lnSpc>
                <a:spcPct val="105000"/>
              </a:lnSpc>
              <a:spcBef>
                <a:spcPts val="400"/>
              </a:spcBef>
              <a:buClr>
                <a:srgbClr val="000000"/>
              </a:buClr>
              <a:buFont typeface="Arial"/>
              <a:buChar char="•"/>
              <a:tabLst>
                <a:tab algn="l" pos="0"/>
              </a:tabLst>
            </a:pPr>
            <a:r>
              <a:rPr b="0" lang="en-US" sz="2000" spc="-1" strike="noStrike">
                <a:solidFill>
                  <a:srgbClr val="000000"/>
                </a:solidFill>
                <a:latin typeface="Palatino"/>
                <a:ea typeface="ＭＳ Ｐゴシック"/>
              </a:rPr>
              <a:t>SPMG1+SPMG2+SPMG3</a:t>
            </a:r>
            <a:endParaRPr b="0" lang="en-US" sz="2000" spc="-1" strike="noStrike">
              <a:latin typeface="Arial"/>
            </a:endParaRPr>
          </a:p>
          <a:p>
            <a:pPr lvl="2" marL="1143000" indent="-227880">
              <a:lnSpc>
                <a:spcPct val="105000"/>
              </a:lnSpc>
              <a:spcBef>
                <a:spcPts val="400"/>
              </a:spcBef>
              <a:buClr>
                <a:srgbClr val="000000"/>
              </a:buClr>
              <a:buFont typeface="Arial"/>
              <a:buChar char="•"/>
              <a:tabLst>
                <a:tab algn="l" pos="0"/>
              </a:tabLst>
            </a:pPr>
            <a:r>
              <a:rPr b="0" lang="en-US" sz="2000" spc="-1" strike="noStrike">
                <a:solidFill>
                  <a:srgbClr val="000000"/>
                </a:solidFill>
                <a:latin typeface="Palatino"/>
                <a:ea typeface="ＭＳ Ｐゴシック"/>
              </a:rPr>
              <a:t>SPMG2: temporal derivative capturing differences in peak latency</a:t>
            </a:r>
            <a:endParaRPr b="0" lang="en-US" sz="2000" spc="-1" strike="noStrike">
              <a:latin typeface="Arial"/>
            </a:endParaRPr>
          </a:p>
          <a:p>
            <a:pPr lvl="2" marL="1143000" indent="-227880">
              <a:lnSpc>
                <a:spcPct val="105000"/>
              </a:lnSpc>
              <a:spcBef>
                <a:spcPts val="400"/>
              </a:spcBef>
              <a:buClr>
                <a:srgbClr val="000000"/>
              </a:buClr>
              <a:buFont typeface="Arial"/>
              <a:buChar char="•"/>
              <a:tabLst>
                <a:tab algn="l" pos="0"/>
              </a:tabLst>
            </a:pPr>
            <a:r>
              <a:rPr b="0" lang="en-US" sz="2000" spc="-1" strike="noStrike">
                <a:solidFill>
                  <a:srgbClr val="000000"/>
                </a:solidFill>
                <a:latin typeface="Palatino"/>
                <a:ea typeface="ＭＳ Ｐゴシック"/>
              </a:rPr>
              <a:t>SPMG3: dispersion derivative capturing differences in peak width</a:t>
            </a:r>
            <a:endParaRPr b="0" lang="en-US" sz="2000" spc="-1" strike="noStrike">
              <a:latin typeface="Arial"/>
            </a:endParaRPr>
          </a:p>
          <a:p>
            <a:pPr>
              <a:lnSpc>
                <a:spcPct val="100000"/>
              </a:lnSpc>
              <a:tabLst>
                <a:tab algn="l" pos="0"/>
              </a:tabLst>
            </a:pPr>
            <a:endParaRPr b="0" lang="en-US" sz="2000" spc="-1" strike="noStrike">
              <a:latin typeface="Arial"/>
            </a:endParaRPr>
          </a:p>
          <a:p>
            <a:pPr>
              <a:lnSpc>
                <a:spcPct val="100000"/>
              </a:lnSpc>
              <a:tabLst>
                <a:tab algn="l" pos="0"/>
              </a:tabLst>
            </a:pPr>
            <a:endParaRPr b="0" lang="en-US" sz="2000" spc="-1" strike="noStrike">
              <a:latin typeface="Arial"/>
            </a:endParaRPr>
          </a:p>
          <a:p>
            <a:pPr marL="343080" indent="-342360">
              <a:lnSpc>
                <a:spcPct val="105000"/>
              </a:lnSpc>
              <a:spcBef>
                <a:spcPts val="479"/>
              </a:spcBef>
              <a:tabLst>
                <a:tab algn="l" pos="0"/>
              </a:tabLst>
            </a:pPr>
            <a:endParaRPr b="0" lang="en-US" sz="2000" spc="-1" strike="noStrike">
              <a:latin typeface="Arial"/>
            </a:endParaRPr>
          </a:p>
        </p:txBody>
      </p:sp>
      <p:pic>
        <p:nvPicPr>
          <p:cNvPr id="669" name="Picture 5" descr="Screen shot 2011-04-13 at 9.09.04 AM.png"/>
          <p:cNvPicPr/>
          <p:nvPr/>
        </p:nvPicPr>
        <p:blipFill>
          <a:blip r:embed="rId1"/>
          <a:stretch/>
        </p:blipFill>
        <p:spPr>
          <a:xfrm>
            <a:off x="1139760" y="4561920"/>
            <a:ext cx="6109920" cy="2033280"/>
          </a:xfrm>
          <a:prstGeom prst="rect">
            <a:avLst/>
          </a:prstGeom>
          <a:ln>
            <a:noFill/>
          </a:ln>
        </p:spPr>
      </p:pic>
      <p:sp>
        <p:nvSpPr>
          <p:cNvPr id="670" name="CustomShape 3"/>
          <p:cNvSpPr/>
          <p:nvPr/>
        </p:nvSpPr>
        <p:spPr>
          <a:xfrm>
            <a:off x="6553080" y="6356520"/>
            <a:ext cx="2133000" cy="36432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8B2B6D0E-540D-41D9-84E9-32C3CCE069FF}" type="slidenum">
              <a:rPr b="0" lang="en-US" sz="1200" spc="-1" strike="noStrike">
                <a:solidFill>
                  <a:srgbClr val="8b8b8b"/>
                </a:solidFill>
                <a:latin typeface="Calibri"/>
              </a:rPr>
              <a:t>47</a:t>
            </a:fld>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1" name="CustomShape 1"/>
          <p:cNvSpPr/>
          <p:nvPr/>
        </p:nvSpPr>
        <p:spPr>
          <a:xfrm>
            <a:off x="205560" y="274680"/>
            <a:ext cx="8686080" cy="164700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en-US" sz="4400" spc="-1" strike="noStrike">
                <a:solidFill>
                  <a:srgbClr val="000000"/>
                </a:solidFill>
                <a:latin typeface="Palatino"/>
                <a:ea typeface="ＭＳ Ｐゴシック"/>
              </a:rPr>
              <a:t>SPMG1/2/3</a:t>
            </a:r>
            <a:br/>
            <a:r>
              <a:rPr b="0" lang="en-US" sz="2800" spc="-1" strike="noStrike">
                <a:solidFill>
                  <a:srgbClr val="000000"/>
                </a:solidFill>
                <a:latin typeface="Palatino"/>
                <a:ea typeface="ＭＳ Ｐゴシック"/>
              </a:rPr>
              <a:t>[Ready for their closeup, Mr. DeMille]</a:t>
            </a:r>
            <a:endParaRPr b="0" lang="en-US" sz="2800" spc="-1" strike="noStrike">
              <a:latin typeface="Arial"/>
            </a:endParaRPr>
          </a:p>
        </p:txBody>
      </p:sp>
      <p:sp>
        <p:nvSpPr>
          <p:cNvPr id="672" name="CustomShape 2"/>
          <p:cNvSpPr/>
          <p:nvPr/>
        </p:nvSpPr>
        <p:spPr>
          <a:xfrm>
            <a:off x="6553080" y="6356520"/>
            <a:ext cx="2133000" cy="36432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80825FFF-B4AC-410F-9584-484578020753}" type="slidenum">
              <a:rPr b="0" lang="en-US" sz="1200" spc="-1" strike="noStrike">
                <a:solidFill>
                  <a:srgbClr val="8b8b8b"/>
                </a:solidFill>
                <a:latin typeface="Calibri"/>
              </a:rPr>
              <a:t>47</a:t>
            </a:fld>
            <a:endParaRPr b="0" lang="en-US" sz="1200" spc="-1" strike="noStrike">
              <a:latin typeface="Arial"/>
            </a:endParaRPr>
          </a:p>
        </p:txBody>
      </p:sp>
      <p:pic>
        <p:nvPicPr>
          <p:cNvPr id="673" name="Picture 5" descr="Screen shot 2011-04-13 at 9.09.04 AM.png"/>
          <p:cNvPicPr/>
          <p:nvPr/>
        </p:nvPicPr>
        <p:blipFill>
          <a:blip r:embed="rId1">
            <a:extLst>
              <a:ext uri="{BEBA8EAE-BF5A-486C-A8C5-ECC9F3942E4B}">
                <a14:imgProps xmlns:a14="http://schemas.microsoft.com/office/drawing/2010/main">
                  <a14:imgLayer r:embed="rId2">
                    <a14:imgEffect>
                      <a14:saturation amount="100000" sat="400000"/>
                    </a14:imgEffect>
                  </a14:imgLayer>
                </a14:imgProps>
              </a:ext>
            </a:extLst>
          </a:blip>
          <a:stretch/>
        </p:blipFill>
        <p:spPr>
          <a:xfrm>
            <a:off x="48960" y="2033280"/>
            <a:ext cx="8933760" cy="3480480"/>
          </a:xfrm>
          <a:prstGeom prst="rect">
            <a:avLst/>
          </a:prstGeom>
          <a:ln>
            <a:noFill/>
          </a:ln>
        </p:spPr>
      </p:pic>
      <p:sp>
        <p:nvSpPr>
          <p:cNvPr id="674" name="CustomShape 3"/>
          <p:cNvSpPr/>
          <p:nvPr/>
        </p:nvSpPr>
        <p:spPr>
          <a:xfrm>
            <a:off x="5374440" y="4505040"/>
            <a:ext cx="3607920" cy="1735920"/>
          </a:xfrm>
          <a:prstGeom prst="rect">
            <a:avLst/>
          </a:prstGeom>
          <a:noFill/>
          <a:ln>
            <a:solidFill>
              <a:srgbClr val="800000"/>
            </a:solidFill>
          </a:ln>
        </p:spPr>
        <p:style>
          <a:lnRef idx="0"/>
          <a:fillRef idx="0"/>
          <a:effectRef idx="0"/>
          <a:fontRef idx="minor"/>
        </p:style>
        <p:txBody>
          <a:bodyPr lIns="90000" rIns="90000" tIns="45000" bIns="45000">
            <a:spAutoFit/>
          </a:bodyPr>
          <a:p>
            <a:pPr marL="285840" indent="-285120">
              <a:lnSpc>
                <a:spcPct val="100000"/>
              </a:lnSpc>
              <a:buClr>
                <a:srgbClr val="000000"/>
              </a:buClr>
              <a:buFont typeface="Arial"/>
              <a:buChar char="•"/>
            </a:pPr>
            <a:r>
              <a:rPr b="0" lang="en-US" sz="1800" spc="-1" strike="noStrike">
                <a:solidFill>
                  <a:srgbClr val="000000"/>
                </a:solidFill>
                <a:latin typeface="Calibri"/>
                <a:ea typeface="DejaVu Sans"/>
              </a:rPr>
              <a:t>You can use these as basis functions in AFNI</a:t>
            </a:r>
            <a:endParaRPr b="0" lang="en-US" sz="1800" spc="-1" strike="noStrike">
              <a:latin typeface="Arial"/>
            </a:endParaRPr>
          </a:p>
          <a:p>
            <a:pPr marL="285840" indent="-285120">
              <a:lnSpc>
                <a:spcPct val="100000"/>
              </a:lnSpc>
              <a:buClr>
                <a:srgbClr val="000000"/>
              </a:buClr>
              <a:buFont typeface="Arial"/>
              <a:buChar char="•"/>
            </a:pPr>
            <a:r>
              <a:rPr b="0" lang="en-US" sz="1800" spc="-1" strike="noStrike">
                <a:solidFill>
                  <a:srgbClr val="000000"/>
                </a:solidFill>
                <a:latin typeface="Calibri"/>
                <a:ea typeface="DejaVu Sans"/>
              </a:rPr>
              <a:t>We don’t usually recommend this</a:t>
            </a:r>
            <a:endParaRPr b="0" lang="en-US" sz="1800" spc="-1" strike="noStrike">
              <a:latin typeface="Arial"/>
            </a:endParaRPr>
          </a:p>
          <a:p>
            <a:pPr marL="285840" indent="-285120">
              <a:lnSpc>
                <a:spcPct val="100000"/>
              </a:lnSpc>
              <a:buClr>
                <a:srgbClr val="000000"/>
              </a:buClr>
              <a:buFont typeface="Arial"/>
              <a:buChar char="•"/>
            </a:pPr>
            <a:r>
              <a:rPr b="0" lang="en-US" sz="1800" spc="-1" strike="noStrike">
                <a:solidFill>
                  <a:srgbClr val="000000"/>
                </a:solidFill>
                <a:latin typeface="Calibri"/>
                <a:ea typeface="DejaVu Sans"/>
              </a:rPr>
              <a:t>The next few talks show the details of how to choose the basis functions for the HRF</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5" name="CustomShape 1"/>
          <p:cNvSpPr/>
          <p:nvPr/>
        </p:nvSpPr>
        <p:spPr>
          <a:xfrm>
            <a:off x="668160" y="77760"/>
            <a:ext cx="7771680" cy="76140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en-US" sz="3600" spc="-1" strike="noStrike">
                <a:solidFill>
                  <a:srgbClr val="000000"/>
                </a:solidFill>
                <a:latin typeface="Palatino"/>
                <a:ea typeface="ＭＳ Ｐゴシック"/>
              </a:rPr>
              <a:t>Multicollinearity</a:t>
            </a:r>
            <a:endParaRPr b="0" lang="en-US" sz="3600" spc="-1" strike="noStrike">
              <a:latin typeface="Arial"/>
            </a:endParaRPr>
          </a:p>
        </p:txBody>
      </p:sp>
      <p:sp>
        <p:nvSpPr>
          <p:cNvPr id="676" name="CustomShape 2"/>
          <p:cNvSpPr/>
          <p:nvPr/>
        </p:nvSpPr>
        <p:spPr>
          <a:xfrm>
            <a:off x="0" y="719640"/>
            <a:ext cx="9143280" cy="5838840"/>
          </a:xfrm>
          <a:prstGeom prst="rect">
            <a:avLst/>
          </a:prstGeom>
          <a:noFill/>
          <a:ln>
            <a:noFill/>
          </a:ln>
        </p:spPr>
        <p:style>
          <a:lnRef idx="0"/>
          <a:fillRef idx="0"/>
          <a:effectRef idx="0"/>
          <a:fontRef idx="minor"/>
        </p:style>
        <p:txBody>
          <a:bodyPr lIns="90000" rIns="90000" tIns="45000" bIns="45000" anchor="ctr">
            <a:spAutoFit/>
          </a:bodyPr>
          <a:p>
            <a:pPr marL="216000" indent="-215640">
              <a:lnSpc>
                <a:spcPct val="100000"/>
              </a:lnSpc>
              <a:spcBef>
                <a:spcPts val="400"/>
              </a:spcBef>
              <a:buClr>
                <a:srgbClr val="000000"/>
              </a:buClr>
              <a:buFont typeface="Arial"/>
              <a:buChar char="•"/>
            </a:pPr>
            <a:r>
              <a:rPr b="0" lang="en-US" sz="2400" spc="-1" strike="noStrike">
                <a:solidFill>
                  <a:srgbClr val="000000"/>
                </a:solidFill>
                <a:latin typeface="Palatino"/>
                <a:ea typeface="DejaVu Sans"/>
              </a:rPr>
              <a:t>Voxel-wise regression model: </a:t>
            </a:r>
            <a:r>
              <a:rPr b="1" i="1" lang="en-US" sz="2400" spc="-1" strike="noStrike">
                <a:solidFill>
                  <a:srgbClr val="3366ff"/>
                </a:solidFill>
                <a:latin typeface="Palatino"/>
                <a:ea typeface="DejaVu Sans"/>
              </a:rPr>
              <a:t>y</a:t>
            </a:r>
            <a:r>
              <a:rPr b="1" lang="en-US" sz="2400" spc="-1" strike="noStrike">
                <a:solidFill>
                  <a:srgbClr val="3366ff"/>
                </a:solidFill>
                <a:latin typeface="Palatino"/>
                <a:ea typeface="DejaVu Sans"/>
              </a:rPr>
              <a:t> = X</a:t>
            </a:r>
            <a:r>
              <a:rPr b="1" i="1" lang="en-US" sz="2400" spc="-1" strike="noStrike">
                <a:solidFill>
                  <a:srgbClr val="3366ff"/>
                </a:solidFill>
                <a:latin typeface="Palatino"/>
                <a:ea typeface="DejaVu Sans"/>
              </a:rPr>
              <a:t>β</a:t>
            </a:r>
            <a:r>
              <a:rPr b="1" lang="en-US" sz="2400" spc="-1" strike="noStrike">
                <a:solidFill>
                  <a:srgbClr val="3366ff"/>
                </a:solidFill>
                <a:latin typeface="Palatino"/>
                <a:ea typeface="DejaVu Sans"/>
              </a:rPr>
              <a:t>+</a:t>
            </a:r>
            <a:r>
              <a:rPr b="1" i="1" lang="en-US" sz="2400" spc="-1" strike="noStrike">
                <a:solidFill>
                  <a:srgbClr val="3366ff"/>
                </a:solidFill>
                <a:latin typeface="Palatino"/>
                <a:ea typeface="DejaVu Sans"/>
              </a:rPr>
              <a:t>ε</a:t>
            </a:r>
            <a:endParaRPr b="0" lang="en-US" sz="2400" spc="-1" strike="noStrike">
              <a:latin typeface="Arial"/>
            </a:endParaRPr>
          </a:p>
          <a:p>
            <a:pPr lvl="1" marL="800280" indent="-342360">
              <a:lnSpc>
                <a:spcPct val="100000"/>
              </a:lnSpc>
              <a:spcBef>
                <a:spcPts val="400"/>
              </a:spcBef>
              <a:buClr>
                <a:srgbClr val="000000"/>
              </a:buClr>
              <a:buFont typeface="Wingdings" charset="2"/>
              <a:buChar char=""/>
            </a:pPr>
            <a:r>
              <a:rPr b="0" lang="en-US" sz="2200" spc="-1" strike="noStrike">
                <a:solidFill>
                  <a:srgbClr val="000000"/>
                </a:solidFill>
                <a:latin typeface="Palatino"/>
                <a:ea typeface="DejaVu Sans"/>
              </a:rPr>
              <a:t>Regressors in design matrix </a:t>
            </a:r>
            <a:r>
              <a:rPr b="1" lang="en-US" sz="2200" spc="-1" strike="noStrike">
                <a:solidFill>
                  <a:srgbClr val="3366ff"/>
                </a:solidFill>
                <a:latin typeface="Palatino"/>
                <a:ea typeface="DejaVu Sans"/>
              </a:rPr>
              <a:t>X</a:t>
            </a:r>
            <a:r>
              <a:rPr b="0" lang="en-US" sz="2200" spc="-1" strike="noStrike">
                <a:solidFill>
                  <a:srgbClr val="000000"/>
                </a:solidFill>
                <a:latin typeface="Palatino"/>
                <a:ea typeface="DejaVu Sans"/>
              </a:rPr>
              <a:t> = [1, </a:t>
            </a:r>
            <a:r>
              <a:rPr b="0" i="1" lang="en-US" sz="2200" spc="-1" strike="noStrike">
                <a:solidFill>
                  <a:srgbClr val="000000"/>
                </a:solidFill>
                <a:latin typeface="Palatino"/>
                <a:ea typeface="DejaVu Sans"/>
              </a:rPr>
              <a:t>t</a:t>
            </a:r>
            <a:r>
              <a:rPr b="0" lang="en-US" sz="2200" spc="-1" strike="noStrike">
                <a:solidFill>
                  <a:srgbClr val="000000"/>
                </a:solidFill>
                <a:latin typeface="Palatino"/>
                <a:ea typeface="DejaVu Sans"/>
              </a:rPr>
              <a:t>, </a:t>
            </a:r>
            <a:r>
              <a:rPr b="0" i="1" lang="en-US" sz="2200" spc="-1" strike="noStrike">
                <a:solidFill>
                  <a:srgbClr val="000000"/>
                </a:solidFill>
                <a:latin typeface="Palatino"/>
                <a:ea typeface="ＭＳ Ｐゴシック"/>
              </a:rPr>
              <a:t>t</a:t>
            </a:r>
            <a:r>
              <a:rPr b="0" lang="en-US" sz="2200" spc="-1" strike="noStrike" baseline="30000">
                <a:solidFill>
                  <a:srgbClr val="000000"/>
                </a:solidFill>
                <a:latin typeface="Palatino"/>
                <a:ea typeface="ＭＳ Ｐゴシック"/>
              </a:rPr>
              <a:t>2</a:t>
            </a:r>
            <a:r>
              <a:rPr b="0" lang="en-US" sz="2200" spc="-1" strike="noStrike">
                <a:solidFill>
                  <a:srgbClr val="000000"/>
                </a:solidFill>
                <a:latin typeface="Palatino"/>
                <a:ea typeface="ＭＳ Ｐゴシック"/>
              </a:rPr>
              <a:t>, </a:t>
            </a:r>
            <a:r>
              <a:rPr b="0" i="1" lang="en-US" sz="2200" spc="-1" strike="noStrike">
                <a:solidFill>
                  <a:srgbClr val="000000"/>
                </a:solidFill>
                <a:latin typeface="Palatino"/>
                <a:ea typeface="ＭＳ Ｐゴシック"/>
              </a:rPr>
              <a:t>x</a:t>
            </a:r>
            <a:r>
              <a:rPr b="0" lang="en-US" sz="2200" spc="-1" strike="noStrike" baseline="-25000">
                <a:solidFill>
                  <a:srgbClr val="000000"/>
                </a:solidFill>
                <a:latin typeface="Palatino"/>
                <a:ea typeface="ＭＳ Ｐゴシック"/>
              </a:rPr>
              <a:t>1</a:t>
            </a:r>
            <a:r>
              <a:rPr b="0" lang="en-US" sz="2200" spc="-1" strike="noStrike">
                <a:solidFill>
                  <a:srgbClr val="000000"/>
                </a:solidFill>
                <a:latin typeface="Palatino"/>
                <a:ea typeface="ＭＳ Ｐゴシック"/>
              </a:rPr>
              <a:t>, </a:t>
            </a:r>
            <a:r>
              <a:rPr b="0" i="1" lang="en-US" sz="2200" spc="-1" strike="noStrike">
                <a:solidFill>
                  <a:srgbClr val="000000"/>
                </a:solidFill>
                <a:latin typeface="Palatino"/>
                <a:ea typeface="ＭＳ Ｐゴシック"/>
              </a:rPr>
              <a:t>x</a:t>
            </a:r>
            <a:r>
              <a:rPr b="0" lang="en-US" sz="2200" spc="-1" strike="noStrike" baseline="-25000">
                <a:solidFill>
                  <a:srgbClr val="000000"/>
                </a:solidFill>
                <a:latin typeface="Palatino"/>
                <a:ea typeface="ＭＳ Ｐゴシック"/>
              </a:rPr>
              <a:t>2</a:t>
            </a:r>
            <a:r>
              <a:rPr b="0" lang="en-US" sz="2200" spc="-1" strike="noStrike">
                <a:solidFill>
                  <a:srgbClr val="000000"/>
                </a:solidFill>
                <a:latin typeface="Palatino"/>
                <a:ea typeface="ＭＳ Ｐゴシック"/>
              </a:rPr>
              <a:t>, …, </a:t>
            </a:r>
            <a:r>
              <a:rPr b="0" i="1" lang="en-US" sz="2200" spc="-1" strike="noStrike">
                <a:solidFill>
                  <a:srgbClr val="000000"/>
                </a:solidFill>
                <a:latin typeface="Palatino"/>
                <a:ea typeface="ＭＳ Ｐゴシック"/>
              </a:rPr>
              <a:t>x</a:t>
            </a:r>
            <a:r>
              <a:rPr b="0" i="1" lang="en-US" sz="2200" spc="-1" strike="noStrike" baseline="-25000">
                <a:solidFill>
                  <a:srgbClr val="000000"/>
                </a:solidFill>
                <a:latin typeface="Palatino"/>
                <a:ea typeface="ＭＳ Ｐゴシック"/>
              </a:rPr>
              <a:t>k</a:t>
            </a:r>
            <a:r>
              <a:rPr b="0" lang="en-US" sz="2200" spc="-1" strike="noStrike">
                <a:solidFill>
                  <a:srgbClr val="000000"/>
                </a:solidFill>
                <a:latin typeface="Palatino"/>
                <a:ea typeface="ＭＳ Ｐゴシック"/>
              </a:rPr>
              <a:t>, …]</a:t>
            </a:r>
            <a:endParaRPr b="0" lang="en-US" sz="2200" spc="-1" strike="noStrike">
              <a:latin typeface="Arial"/>
            </a:endParaRPr>
          </a:p>
          <a:p>
            <a:pPr marL="216000" indent="-215640">
              <a:lnSpc>
                <a:spcPct val="100000"/>
              </a:lnSpc>
              <a:spcBef>
                <a:spcPts val="400"/>
              </a:spcBef>
              <a:buClr>
                <a:srgbClr val="000000"/>
              </a:buClr>
              <a:buFont typeface="Arial"/>
              <a:buChar char="•"/>
            </a:pPr>
            <a:r>
              <a:rPr b="0" lang="en-US" sz="2400" spc="-1" strike="noStrike">
                <a:solidFill>
                  <a:srgbClr val="000000"/>
                </a:solidFill>
                <a:latin typeface="Palatino"/>
                <a:ea typeface="ＭＳ Ｐゴシック"/>
              </a:rPr>
              <a:t>Multicollinearity problem</a:t>
            </a:r>
            <a:endParaRPr b="0" lang="en-US" sz="2400" spc="-1" strike="noStrike">
              <a:latin typeface="Arial"/>
            </a:endParaRPr>
          </a:p>
          <a:p>
            <a:pPr lvl="1" marL="457200" indent="-342360">
              <a:lnSpc>
                <a:spcPct val="100000"/>
              </a:lnSpc>
              <a:spcBef>
                <a:spcPts val="400"/>
              </a:spcBef>
              <a:buClr>
                <a:srgbClr val="000000"/>
              </a:buClr>
              <a:buFont typeface="Wingdings" charset="2"/>
              <a:buChar char=""/>
            </a:pPr>
            <a:r>
              <a:rPr b="0" lang="en-US" sz="2200" spc="-1" strike="noStrike">
                <a:solidFill>
                  <a:srgbClr val="000000"/>
                </a:solidFill>
                <a:latin typeface="Palatino"/>
                <a:ea typeface="ＭＳ Ｐゴシック"/>
              </a:rPr>
              <a:t> </a:t>
            </a:r>
            <a:r>
              <a:rPr b="0" lang="en-US" sz="2200" spc="-1" strike="noStrike">
                <a:solidFill>
                  <a:srgbClr val="000000"/>
                </a:solidFill>
                <a:latin typeface="Palatino"/>
                <a:ea typeface="ＭＳ Ｐゴシック"/>
              </a:rPr>
              <a:t>Two or more regressors highly correlated</a:t>
            </a:r>
            <a:endParaRPr b="0" lang="en-US" sz="2200" spc="-1" strike="noStrike">
              <a:latin typeface="Arial"/>
            </a:endParaRPr>
          </a:p>
          <a:p>
            <a:pPr lvl="1" marL="457200" indent="-342360">
              <a:lnSpc>
                <a:spcPct val="100000"/>
              </a:lnSpc>
              <a:spcBef>
                <a:spcPts val="400"/>
              </a:spcBef>
              <a:buClr>
                <a:srgbClr val="000000"/>
              </a:buClr>
              <a:buFont typeface="Wingdings" charset="2"/>
              <a:buChar char=""/>
            </a:pPr>
            <a:r>
              <a:rPr b="0" lang="en-US" sz="2200" spc="-1" strike="noStrike">
                <a:solidFill>
                  <a:srgbClr val="000000"/>
                </a:solidFill>
                <a:latin typeface="Palatino"/>
                <a:ea typeface="ＭＳ Ｐゴシック"/>
              </a:rPr>
              <a:t> </a:t>
            </a:r>
            <a:r>
              <a:rPr b="0" lang="en-US" sz="2200" spc="-1" strike="noStrike">
                <a:solidFill>
                  <a:srgbClr val="000000"/>
                </a:solidFill>
                <a:latin typeface="Palatino"/>
                <a:ea typeface="ＭＳ Ｐゴシック"/>
              </a:rPr>
              <a:t>Difficult or impossible to distinguish the effects among these regressors (</a:t>
            </a:r>
            <a:r>
              <a:rPr b="0" i="1" lang="en-US" sz="2200" spc="-1" strike="noStrike">
                <a:solidFill>
                  <a:srgbClr val="000000"/>
                </a:solidFill>
                <a:latin typeface="Palatino"/>
                <a:ea typeface="ＭＳ Ｐゴシック"/>
              </a:rPr>
              <a:t>i.e.</a:t>
            </a:r>
            <a:r>
              <a:rPr b="0" lang="en-US" sz="2200" spc="-1" strike="noStrike">
                <a:solidFill>
                  <a:srgbClr val="000000"/>
                </a:solidFill>
                <a:latin typeface="Palatino"/>
                <a:ea typeface="ＭＳ Ｐゴシック"/>
              </a:rPr>
              <a:t>, get reliable </a:t>
            </a:r>
            <a:r>
              <a:rPr b="0" i="1" lang="en-US" sz="2200" spc="-1" strike="noStrike">
                <a:solidFill>
                  <a:srgbClr val="3366ff"/>
                </a:solidFill>
                <a:latin typeface="Palatino"/>
                <a:ea typeface="ＭＳ Ｐゴシック"/>
              </a:rPr>
              <a:t>β </a:t>
            </a:r>
            <a:r>
              <a:rPr b="0" lang="en-US" sz="2200" spc="-1" strike="noStrike">
                <a:solidFill>
                  <a:srgbClr val="000000"/>
                </a:solidFill>
                <a:latin typeface="Palatino"/>
                <a:ea typeface="ＭＳ Ｐゴシック"/>
              </a:rPr>
              <a:t>estimates)</a:t>
            </a:r>
            <a:endParaRPr b="0" lang="en-US" sz="2200" spc="-1" strike="noStrike">
              <a:latin typeface="Arial"/>
            </a:endParaRPr>
          </a:p>
          <a:p>
            <a:pPr marL="216000" indent="-215640">
              <a:lnSpc>
                <a:spcPct val="100000"/>
              </a:lnSpc>
              <a:spcBef>
                <a:spcPts val="400"/>
              </a:spcBef>
              <a:buClr>
                <a:srgbClr val="000000"/>
              </a:buClr>
              <a:buFont typeface="Arial"/>
              <a:buChar char="•"/>
            </a:pPr>
            <a:r>
              <a:rPr b="0" lang="en-US" sz="2400" spc="-1" strike="noStrike">
                <a:solidFill>
                  <a:srgbClr val="000000"/>
                </a:solidFill>
                <a:latin typeface="Palatino"/>
                <a:ea typeface="ＭＳ Ｐゴシック"/>
              </a:rPr>
              <a:t>Multicollearity scenarios</a:t>
            </a:r>
            <a:endParaRPr b="0" lang="en-US" sz="2400" spc="-1" strike="noStrike">
              <a:latin typeface="Arial"/>
            </a:endParaRPr>
          </a:p>
          <a:p>
            <a:pPr lvl="1" marL="457200" indent="-342360">
              <a:lnSpc>
                <a:spcPct val="100000"/>
              </a:lnSpc>
              <a:spcBef>
                <a:spcPts val="400"/>
              </a:spcBef>
              <a:buClr>
                <a:srgbClr val="000000"/>
              </a:buClr>
              <a:buFont typeface="Wingdings" charset="2"/>
              <a:buChar char=""/>
            </a:pPr>
            <a:r>
              <a:rPr b="0" lang="en-US" sz="2200" spc="-1" strike="noStrike">
                <a:solidFill>
                  <a:srgbClr val="000000"/>
                </a:solidFill>
                <a:latin typeface="Palatino"/>
                <a:ea typeface="ＭＳ Ｐゴシック"/>
              </a:rPr>
              <a:t> </a:t>
            </a:r>
            <a:r>
              <a:rPr b="0" lang="en-US" sz="2200" spc="-1" strike="noStrike">
                <a:solidFill>
                  <a:srgbClr val="000000"/>
                </a:solidFill>
                <a:latin typeface="Palatino"/>
                <a:ea typeface="ＭＳ Ｐゴシック"/>
              </a:rPr>
              <a:t>Collinearity - </a:t>
            </a:r>
            <a:r>
              <a:rPr b="1" i="1" lang="en-US" sz="2200" spc="-1" strike="noStrike">
                <a:solidFill>
                  <a:srgbClr val="000000"/>
                </a:solidFill>
                <a:latin typeface="Palatino"/>
                <a:ea typeface="ＭＳ Ｐゴシック"/>
              </a:rPr>
              <a:t>x</a:t>
            </a:r>
            <a:r>
              <a:rPr b="1" i="1" lang="en-US" sz="2200" spc="-1" strike="noStrike" baseline="-25000">
                <a:solidFill>
                  <a:srgbClr val="000000"/>
                </a:solidFill>
                <a:latin typeface="Palatino"/>
                <a:ea typeface="ＭＳ Ｐゴシック"/>
              </a:rPr>
              <a:t>i</a:t>
            </a:r>
            <a:r>
              <a:rPr b="1" lang="en-US" sz="2200" spc="-1" strike="noStrike">
                <a:solidFill>
                  <a:srgbClr val="000000"/>
                </a:solidFill>
                <a:latin typeface="Palatino"/>
                <a:ea typeface="ＭＳ Ｐゴシック"/>
              </a:rPr>
              <a:t>= λ</a:t>
            </a:r>
            <a:r>
              <a:rPr b="1" i="1" lang="en-US" sz="2200" spc="-1" strike="noStrike">
                <a:solidFill>
                  <a:srgbClr val="000000"/>
                </a:solidFill>
                <a:latin typeface="Palatino"/>
                <a:ea typeface="ＭＳ Ｐゴシック"/>
              </a:rPr>
              <a:t>x</a:t>
            </a:r>
            <a:r>
              <a:rPr b="1" i="1" lang="en-US" sz="2200" spc="-1" strike="noStrike" baseline="-25000">
                <a:solidFill>
                  <a:srgbClr val="000000"/>
                </a:solidFill>
                <a:latin typeface="Palatino"/>
                <a:ea typeface="ＭＳ Ｐゴシック"/>
              </a:rPr>
              <a:t>j</a:t>
            </a:r>
            <a:r>
              <a:rPr b="0" lang="en-US" sz="2200" spc="-1" strike="noStrike">
                <a:solidFill>
                  <a:srgbClr val="000000"/>
                </a:solidFill>
                <a:latin typeface="Palatino"/>
                <a:ea typeface="ＭＳ Ｐゴシック"/>
              </a:rPr>
              <a:t> = </a:t>
            </a:r>
            <a:r>
              <a:rPr b="0" lang="en-US" sz="2200" spc="-1" strike="noStrike">
                <a:solidFill>
                  <a:srgbClr val="ff0000"/>
                </a:solidFill>
                <a:latin typeface="Palatino"/>
                <a:ea typeface="ＭＳ Ｐゴシック"/>
              </a:rPr>
              <a:t>model specification error</a:t>
            </a:r>
            <a:r>
              <a:rPr b="0" lang="en-US" sz="2200" spc="-1" strike="noStrike">
                <a:solidFill>
                  <a:srgbClr val="000000"/>
                </a:solidFill>
                <a:latin typeface="Palatino"/>
                <a:ea typeface="ＭＳ Ｐゴシック"/>
              </a:rPr>
              <a:t>; </a:t>
            </a:r>
            <a:r>
              <a:rPr b="0" i="1" lang="en-US" sz="2200" spc="-1" strike="noStrike">
                <a:solidFill>
                  <a:srgbClr val="000000"/>
                </a:solidFill>
                <a:latin typeface="Palatino"/>
                <a:ea typeface="ＭＳ Ｐゴシック"/>
              </a:rPr>
              <a:t>e.g.</a:t>
            </a:r>
            <a:r>
              <a:rPr b="0" lang="en-US" sz="2200" spc="-1" strike="noStrike">
                <a:solidFill>
                  <a:srgbClr val="000000"/>
                </a:solidFill>
                <a:latin typeface="Palatino"/>
                <a:ea typeface="ＭＳ Ｐゴシック"/>
              </a:rPr>
              <a:t>, 2 identical regressors (mistake in stimulus timing specifications)</a:t>
            </a:r>
            <a:endParaRPr b="0" lang="en-US" sz="2200" spc="-1" strike="noStrike">
              <a:latin typeface="Arial"/>
            </a:endParaRPr>
          </a:p>
          <a:p>
            <a:pPr lvl="1" marL="457200" indent="-342360">
              <a:lnSpc>
                <a:spcPct val="100000"/>
              </a:lnSpc>
              <a:spcBef>
                <a:spcPts val="400"/>
              </a:spcBef>
              <a:buClr>
                <a:srgbClr val="000000"/>
              </a:buClr>
              <a:buFont typeface="Wingdings" charset="2"/>
              <a:buChar char=""/>
            </a:pPr>
            <a:r>
              <a:rPr b="0" lang="en-US" sz="2200" spc="-1" strike="noStrike">
                <a:solidFill>
                  <a:srgbClr val="000000"/>
                </a:solidFill>
                <a:latin typeface="Palatino"/>
                <a:ea typeface="ＭＳ Ｐゴシック"/>
              </a:rPr>
              <a:t> </a:t>
            </a:r>
            <a:r>
              <a:rPr b="0" lang="en-US" sz="2200" spc="-1" strike="noStrike">
                <a:solidFill>
                  <a:srgbClr val="000000"/>
                </a:solidFill>
                <a:latin typeface="Palatino"/>
                <a:ea typeface="ＭＳ Ｐゴシック"/>
              </a:rPr>
              <a:t>Exact multicollinearity: linear dependence among multiple regressors = </a:t>
            </a:r>
            <a:r>
              <a:rPr b="0" lang="en-US" sz="2200" spc="-1" strike="noStrike">
                <a:solidFill>
                  <a:srgbClr val="ff0000"/>
                </a:solidFill>
                <a:latin typeface="Palatino"/>
                <a:ea typeface="ＭＳ Ｐゴシック"/>
              </a:rPr>
              <a:t>faulty design </a:t>
            </a:r>
            <a:r>
              <a:rPr b="0" lang="en-US" sz="2200" spc="-1" strike="noStrike">
                <a:solidFill>
                  <a:srgbClr val="000000"/>
                </a:solidFill>
                <a:latin typeface="Palatino"/>
                <a:ea typeface="ＭＳ Ｐゴシック"/>
              </a:rPr>
              <a:t>(rare)</a:t>
            </a:r>
            <a:endParaRPr b="0" lang="en-US" sz="2200" spc="-1" strike="noStrike">
              <a:latin typeface="Arial"/>
            </a:endParaRPr>
          </a:p>
          <a:p>
            <a:pPr lvl="1" marL="457200" indent="-342360">
              <a:lnSpc>
                <a:spcPct val="100000"/>
              </a:lnSpc>
              <a:spcBef>
                <a:spcPts val="400"/>
              </a:spcBef>
              <a:buClr>
                <a:srgbClr val="000000"/>
              </a:buClr>
              <a:buFont typeface="Wingdings" charset="2"/>
              <a:buChar char=""/>
            </a:pPr>
            <a:r>
              <a:rPr b="0" lang="en-US" sz="2200" spc="-1" strike="noStrike">
                <a:solidFill>
                  <a:srgbClr val="000000"/>
                </a:solidFill>
                <a:latin typeface="Palatino"/>
                <a:ea typeface="ＭＳ Ｐゴシック"/>
              </a:rPr>
              <a:t> </a:t>
            </a:r>
            <a:r>
              <a:rPr b="0" lang="en-US" sz="2200" spc="-1" strike="noStrike">
                <a:solidFill>
                  <a:srgbClr val="000000"/>
                </a:solidFill>
                <a:latin typeface="Palatino"/>
                <a:ea typeface="ＭＳ Ｐゴシック"/>
              </a:rPr>
              <a:t>High degree of correlation (+ or -) among regressors = </a:t>
            </a:r>
            <a:r>
              <a:rPr b="0" lang="en-US" sz="2200" spc="-1" strike="noStrike">
                <a:solidFill>
                  <a:srgbClr val="ff0000"/>
                </a:solidFill>
                <a:latin typeface="Palatino"/>
                <a:ea typeface="ＭＳ Ｐゴシック"/>
              </a:rPr>
              <a:t>design problem </a:t>
            </a:r>
            <a:r>
              <a:rPr b="0" lang="en-US" sz="2200" spc="-1" strike="noStrike">
                <a:solidFill>
                  <a:srgbClr val="000000"/>
                </a:solidFill>
                <a:latin typeface="Palatino"/>
                <a:ea typeface="ＭＳ Ｐゴシック"/>
              </a:rPr>
              <a:t>(</a:t>
            </a:r>
            <a:r>
              <a:rPr b="0" i="1" lang="en-US" sz="2200" spc="-1" strike="noStrike">
                <a:solidFill>
                  <a:srgbClr val="000000"/>
                </a:solidFill>
                <a:latin typeface="Palatino"/>
                <a:ea typeface="ＭＳ Ｐゴシック"/>
              </a:rPr>
              <a:t>e.g., </a:t>
            </a:r>
            <a:r>
              <a:rPr b="0" lang="en-US" sz="2200" spc="-1" strike="noStrike">
                <a:solidFill>
                  <a:srgbClr val="000000"/>
                </a:solidFill>
                <a:latin typeface="Palatino"/>
                <a:ea typeface="ＭＳ Ｐゴシック"/>
              </a:rPr>
              <a:t>cue + movie watching)</a:t>
            </a:r>
            <a:endParaRPr b="0" lang="en-US" sz="2200" spc="-1" strike="noStrike">
              <a:latin typeface="Arial"/>
            </a:endParaRPr>
          </a:p>
          <a:p>
            <a:pPr lvl="1" marL="457200" indent="-342360">
              <a:lnSpc>
                <a:spcPct val="100000"/>
              </a:lnSpc>
              <a:spcBef>
                <a:spcPts val="400"/>
              </a:spcBef>
              <a:buClr>
                <a:srgbClr val="000000"/>
              </a:buClr>
              <a:buFont typeface="Wingdings" charset="2"/>
              <a:buChar char=""/>
            </a:pPr>
            <a:r>
              <a:rPr b="0" lang="en-US" sz="2200" spc="-1" strike="noStrike">
                <a:solidFill>
                  <a:srgbClr val="000000"/>
                </a:solidFill>
                <a:latin typeface="Palatino"/>
                <a:ea typeface="ＭＳ Ｐゴシック"/>
              </a:rPr>
              <a:t> </a:t>
            </a:r>
            <a:r>
              <a:rPr b="0" lang="en-US" sz="2200" spc="-1" strike="noStrike">
                <a:solidFill>
                  <a:srgbClr val="000000"/>
                </a:solidFill>
                <a:latin typeface="Palatino"/>
                <a:ea typeface="ＭＳ Ｐゴシック"/>
              </a:rPr>
              <a:t>Too many basis functions in response model</a:t>
            </a:r>
            <a:endParaRPr b="0" lang="en-US" sz="2200" spc="-1" strike="noStrike">
              <a:latin typeface="Arial"/>
            </a:endParaRPr>
          </a:p>
          <a:p>
            <a:pPr marL="216000" indent="-215640">
              <a:lnSpc>
                <a:spcPct val="100000"/>
              </a:lnSpc>
              <a:spcBef>
                <a:spcPts val="400"/>
              </a:spcBef>
              <a:buClr>
                <a:srgbClr val="000000"/>
              </a:buClr>
              <a:buFont typeface="Arial"/>
              <a:buChar char="•"/>
            </a:pPr>
            <a:r>
              <a:rPr b="0" lang="en-US" sz="2400" spc="-1" strike="noStrike">
                <a:solidFill>
                  <a:srgbClr val="000000"/>
                </a:solidFill>
                <a:latin typeface="Palatino"/>
                <a:ea typeface="ＭＳ Ｐゴシック"/>
              </a:rPr>
              <a:t> </a:t>
            </a:r>
            <a:r>
              <a:rPr b="0" lang="en-US" sz="2400" spc="-1" strike="noStrike">
                <a:solidFill>
                  <a:srgbClr val="000000"/>
                </a:solidFill>
                <a:latin typeface="Palatino"/>
                <a:ea typeface="ＭＳ Ｐゴシック"/>
              </a:rPr>
              <a:t>Diagnosis tools: ExamineXmat.R, timing_tool.py, xmat_tool.py</a:t>
            </a:r>
            <a:endParaRPr b="0" lang="en-US" sz="2400" spc="-1" strike="noStrike">
              <a:latin typeface="Arial"/>
            </a:endParaRPr>
          </a:p>
        </p:txBody>
      </p:sp>
      <p:sp>
        <p:nvSpPr>
          <p:cNvPr id="677" name="CustomShape 3"/>
          <p:cNvSpPr/>
          <p:nvPr/>
        </p:nvSpPr>
        <p:spPr>
          <a:xfrm>
            <a:off x="6553080" y="6356520"/>
            <a:ext cx="2133000" cy="36432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6080B5B3-8224-486F-927F-F4494065A771}" type="slidenum">
              <a:rPr b="0" lang="en-US" sz="1200" spc="-1" strike="noStrike">
                <a:solidFill>
                  <a:srgbClr val="8b8b8b"/>
                </a:solidFill>
                <a:latin typeface="Calibri"/>
              </a:rPr>
              <a:t>47</a:t>
            </a:fld>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CustomShape 1"/>
          <p:cNvSpPr/>
          <p:nvPr/>
        </p:nvSpPr>
        <p:spPr>
          <a:xfrm>
            <a:off x="76320" y="152280"/>
            <a:ext cx="9066960" cy="76140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en-US" sz="3600" spc="-1" strike="noStrike">
                <a:solidFill>
                  <a:srgbClr val="000000"/>
                </a:solidFill>
                <a:latin typeface="Palatino"/>
                <a:ea typeface="ＭＳ Ｐゴシック"/>
              </a:rPr>
              <a:t>Modeling with Vectors and Matrices</a:t>
            </a:r>
            <a:endParaRPr b="0" lang="en-US" sz="3600" spc="-1" strike="noStrike">
              <a:latin typeface="Arial"/>
            </a:endParaRPr>
          </a:p>
        </p:txBody>
      </p:sp>
      <p:sp>
        <p:nvSpPr>
          <p:cNvPr id="148" name="CustomShape 2"/>
          <p:cNvSpPr/>
          <p:nvPr/>
        </p:nvSpPr>
        <p:spPr>
          <a:xfrm>
            <a:off x="76320" y="936000"/>
            <a:ext cx="9066960" cy="5761440"/>
          </a:xfrm>
          <a:prstGeom prst="rect">
            <a:avLst/>
          </a:prstGeom>
          <a:noFill/>
          <a:ln>
            <a:noFill/>
          </a:ln>
        </p:spPr>
        <p:style>
          <a:lnRef idx="0"/>
          <a:fillRef idx="0"/>
          <a:effectRef idx="0"/>
          <a:fontRef idx="minor"/>
        </p:style>
        <p:txBody>
          <a:bodyPr lIns="90000" rIns="90000" tIns="45000" bIns="45000">
            <a:normAutofit/>
          </a:bodyPr>
          <a:p>
            <a:pPr marL="343080" indent="-342360">
              <a:lnSpc>
                <a:spcPct val="100000"/>
              </a:lnSpc>
              <a:spcBef>
                <a:spcPts val="479"/>
              </a:spcBef>
              <a:buClr>
                <a:srgbClr val="000000"/>
              </a:buClr>
              <a:buFont typeface="Arial"/>
              <a:buChar char="•"/>
            </a:pPr>
            <a:r>
              <a:rPr b="0" lang="en-US" sz="2400" spc="-1" strike="noStrike">
                <a:solidFill>
                  <a:srgbClr val="000000"/>
                </a:solidFill>
                <a:latin typeface="Palatino"/>
                <a:ea typeface="ＭＳ Ｐゴシック"/>
              </a:rPr>
              <a:t>Write the model </a:t>
            </a:r>
            <a:r>
              <a:rPr b="0" i="1" lang="en-US" sz="2400" spc="-1" strike="noStrike">
                <a:solidFill>
                  <a:srgbClr val="000000"/>
                </a:solidFill>
                <a:latin typeface="Palatino"/>
                <a:ea typeface="ＭＳ Ｐゴシック"/>
              </a:rPr>
              <a:t>y</a:t>
            </a:r>
            <a:r>
              <a:rPr b="0" i="1" lang="en-US" sz="2400" spc="-1" strike="noStrike" baseline="-25000">
                <a:solidFill>
                  <a:srgbClr val="000000"/>
                </a:solidFill>
                <a:latin typeface="Palatino"/>
                <a:ea typeface="ＭＳ Ｐゴシック"/>
              </a:rPr>
              <a:t>i</a:t>
            </a:r>
            <a:r>
              <a:rPr b="0" lang="en-US" sz="2400" spc="-1" strike="noStrike">
                <a:solidFill>
                  <a:srgbClr val="000000"/>
                </a:solidFill>
                <a:latin typeface="Palatino"/>
                <a:ea typeface="ＭＳ Ｐゴシック"/>
              </a:rPr>
              <a:t> ≈ </a:t>
            </a:r>
            <a:r>
              <a:rPr b="0" i="1" lang="en-US" sz="2400" spc="-1" strike="noStrike">
                <a:solidFill>
                  <a:srgbClr val="000000"/>
                </a:solidFill>
                <a:latin typeface="Palatino"/>
                <a:ea typeface="ＭＳ Ｐゴシック"/>
              </a:rPr>
              <a:t>β</a:t>
            </a:r>
            <a:r>
              <a:rPr b="0" i="1" lang="en-US" sz="2400" spc="-1" strike="noStrike" baseline="-25000">
                <a:solidFill>
                  <a:srgbClr val="000000"/>
                </a:solidFill>
                <a:latin typeface="Palatino"/>
                <a:ea typeface="ＭＳ Ｐゴシック"/>
              </a:rPr>
              <a:t>0</a:t>
            </a:r>
            <a:r>
              <a:rPr b="0" lang="en-US" sz="2400" spc="-1" strike="noStrike">
                <a:solidFill>
                  <a:srgbClr val="000000"/>
                </a:solidFill>
                <a:latin typeface="Palatino"/>
                <a:ea typeface="ＭＳ Ｐゴシック"/>
              </a:rPr>
              <a:t> + </a:t>
            </a:r>
            <a:r>
              <a:rPr b="0" i="1" lang="en-US" sz="2400" spc="-1" strike="noStrike">
                <a:solidFill>
                  <a:srgbClr val="000000"/>
                </a:solidFill>
                <a:latin typeface="Palatino"/>
                <a:ea typeface="ＭＳ Ｐゴシック"/>
              </a:rPr>
              <a:t>β</a:t>
            </a:r>
            <a:r>
              <a:rPr b="0" i="1" lang="en-US" sz="2400" spc="-1" strike="noStrike" baseline="-25000">
                <a:solidFill>
                  <a:srgbClr val="000000"/>
                </a:solidFill>
                <a:latin typeface="Palatino"/>
                <a:ea typeface="ＭＳ Ｐゴシック"/>
              </a:rPr>
              <a:t>1</a:t>
            </a:r>
            <a:r>
              <a:rPr b="0" i="1" lang="en-US" sz="2400" spc="-1" strike="noStrike">
                <a:solidFill>
                  <a:srgbClr val="000000"/>
                </a:solidFill>
                <a:latin typeface="Palatino"/>
                <a:ea typeface="ＭＳ Ｐゴシック"/>
              </a:rPr>
              <a:t>x</a:t>
            </a:r>
            <a:r>
              <a:rPr b="0" i="1" lang="en-US" sz="2400" spc="-1" strike="noStrike" baseline="-25000">
                <a:solidFill>
                  <a:srgbClr val="000000"/>
                </a:solidFill>
                <a:latin typeface="Palatino"/>
                <a:ea typeface="ＭＳ Ｐゴシック"/>
              </a:rPr>
              <a:t>i</a:t>
            </a:r>
            <a:r>
              <a:rPr b="0" lang="en-US" sz="2400" spc="-1" strike="noStrike">
                <a:solidFill>
                  <a:srgbClr val="000000"/>
                </a:solidFill>
                <a:latin typeface="Palatino"/>
                <a:ea typeface="ＭＳ Ｐゴシック"/>
              </a:rPr>
              <a:t>  out in columns (</a:t>
            </a:r>
            <a:r>
              <a:rPr b="1" lang="en-US" sz="2400" spc="-1" strike="noStrike">
                <a:solidFill>
                  <a:srgbClr val="0000ff"/>
                </a:solidFill>
                <a:latin typeface="Palatino"/>
                <a:ea typeface="ＭＳ Ｐゴシック"/>
              </a:rPr>
              <a:t>vectors</a:t>
            </a:r>
            <a:r>
              <a:rPr b="0" lang="en-US" sz="2400" spc="-1" strike="noStrike">
                <a:solidFill>
                  <a:srgbClr val="000000"/>
                </a:solidFill>
                <a:latin typeface="Palatino"/>
                <a:ea typeface="ＭＳ Ｐゴシック"/>
              </a:rPr>
              <a:t>)</a:t>
            </a:r>
            <a:endParaRPr b="0" lang="en-US" sz="2400" spc="-1" strike="noStrike">
              <a:latin typeface="Arial"/>
            </a:endParaRPr>
          </a:p>
          <a:p>
            <a:pPr>
              <a:lnSpc>
                <a:spcPct val="100000"/>
              </a:lnSpc>
              <a:spcBef>
                <a:spcPts val="479"/>
              </a:spcBef>
            </a:pPr>
            <a:endParaRPr b="0" lang="en-US" sz="2400" spc="-1" strike="noStrike">
              <a:latin typeface="Arial"/>
            </a:endParaRPr>
          </a:p>
          <a:p>
            <a:pPr>
              <a:lnSpc>
                <a:spcPct val="100000"/>
              </a:lnSpc>
              <a:spcBef>
                <a:spcPts val="479"/>
              </a:spcBef>
            </a:pPr>
            <a:endParaRPr b="0" lang="en-US" sz="2400" spc="-1" strike="noStrike">
              <a:latin typeface="Arial"/>
            </a:endParaRPr>
          </a:p>
          <a:p>
            <a:pPr>
              <a:lnSpc>
                <a:spcPct val="100000"/>
              </a:lnSpc>
              <a:spcBef>
                <a:spcPts val="479"/>
              </a:spcBef>
            </a:pPr>
            <a:endParaRPr b="0" lang="en-US" sz="2400" spc="-1" strike="noStrike">
              <a:latin typeface="Arial"/>
            </a:endParaRPr>
          </a:p>
          <a:p>
            <a:pPr>
              <a:lnSpc>
                <a:spcPct val="100000"/>
              </a:lnSpc>
              <a:spcBef>
                <a:spcPts val="479"/>
              </a:spcBef>
            </a:pPr>
            <a:endParaRPr b="0" lang="en-US" sz="2400" spc="-1" strike="noStrike">
              <a:latin typeface="Arial"/>
            </a:endParaRPr>
          </a:p>
          <a:p>
            <a:pPr>
              <a:lnSpc>
                <a:spcPct val="100000"/>
              </a:lnSpc>
              <a:spcBef>
                <a:spcPts val="479"/>
              </a:spcBef>
              <a:tabLst>
                <a:tab algn="l" pos="0"/>
              </a:tabLst>
            </a:pPr>
            <a:endParaRPr b="0" lang="en-US" sz="2400" spc="-1" strike="noStrike">
              <a:latin typeface="Arial"/>
            </a:endParaRPr>
          </a:p>
          <a:p>
            <a:pPr marL="343080" indent="-342360">
              <a:lnSpc>
                <a:spcPct val="100000"/>
              </a:lnSpc>
              <a:spcBef>
                <a:spcPts val="1199"/>
              </a:spcBef>
              <a:buClr>
                <a:srgbClr val="000000"/>
              </a:buClr>
              <a:buFont typeface="Arial"/>
              <a:buChar char="•"/>
              <a:tabLst>
                <a:tab algn="l" pos="0"/>
              </a:tabLst>
            </a:pPr>
            <a:r>
              <a:rPr b="0" lang="en-US" sz="2400" spc="-1" strike="noStrike">
                <a:solidFill>
                  <a:srgbClr val="000000"/>
                </a:solidFill>
                <a:latin typeface="Palatino"/>
                <a:ea typeface="ＭＳ Ｐゴシック"/>
              </a:rPr>
              <a:t>In </a:t>
            </a:r>
            <a:r>
              <a:rPr b="1" lang="en-US" sz="2400" spc="-1" strike="noStrike">
                <a:solidFill>
                  <a:srgbClr val="0000ff"/>
                </a:solidFill>
                <a:latin typeface="Palatino"/>
                <a:ea typeface="ＭＳ Ｐゴシック"/>
              </a:rPr>
              <a:t>vector-matrix </a:t>
            </a:r>
            <a:r>
              <a:rPr b="0" lang="en-US" sz="2400" spc="-1" strike="noStrike">
                <a:solidFill>
                  <a:srgbClr val="000000"/>
                </a:solidFill>
                <a:latin typeface="Palatino"/>
                <a:ea typeface="ＭＳ Ｐゴシック"/>
              </a:rPr>
              <a:t>form </a:t>
            </a:r>
            <a:r>
              <a:rPr b="0" lang="en-US" sz="2000" spc="-1" strike="noStrike">
                <a:solidFill>
                  <a:srgbClr val="000000"/>
                </a:solidFill>
                <a:latin typeface="Palatino"/>
                <a:ea typeface="ＭＳ Ｐゴシック"/>
              </a:rPr>
              <a:t>(</a:t>
            </a:r>
            <a:r>
              <a:rPr b="1" lang="en-US" sz="2000" spc="-1" strike="noStrike">
                <a:solidFill>
                  <a:srgbClr val="000000"/>
                </a:solidFill>
                <a:latin typeface="Palatino"/>
                <a:ea typeface="ＭＳ Ｐゴシック"/>
              </a:rPr>
              <a:t>bold</a:t>
            </a:r>
            <a:r>
              <a:rPr b="0" lang="en-US" sz="2000" spc="-1" strike="noStrike">
                <a:solidFill>
                  <a:srgbClr val="000000"/>
                </a:solidFill>
                <a:latin typeface="Palatino"/>
                <a:ea typeface="ＭＳ Ｐゴシック"/>
              </a:rPr>
              <a:t> letters for vectors and matrices)</a:t>
            </a:r>
            <a:endParaRPr b="0" lang="en-US" sz="2000" spc="-1" strike="noStrike">
              <a:latin typeface="Arial"/>
            </a:endParaRPr>
          </a:p>
          <a:p>
            <a:pPr lvl="1" marL="743040" indent="-285120">
              <a:lnSpc>
                <a:spcPct val="100000"/>
              </a:lnSpc>
              <a:spcBef>
                <a:spcPts val="479"/>
              </a:spcBef>
              <a:buClr>
                <a:srgbClr val="000000"/>
              </a:buClr>
              <a:buFont typeface="Wingdings" charset="2"/>
              <a:buChar char=""/>
              <a:tabLst>
                <a:tab algn="l" pos="0"/>
              </a:tabLst>
            </a:pPr>
            <a:r>
              <a:rPr b="0" lang="en-US" sz="2400" spc="-1" strike="noStrike">
                <a:solidFill>
                  <a:srgbClr val="000000"/>
                </a:solidFill>
                <a:latin typeface="Palatino"/>
                <a:ea typeface="ＭＳ Ｐゴシック"/>
              </a:rPr>
              <a:t>  </a:t>
            </a:r>
            <a:r>
              <a:rPr b="1" lang="en-US" sz="2400" spc="-1" strike="noStrike">
                <a:solidFill>
                  <a:srgbClr val="000000"/>
                </a:solidFill>
                <a:latin typeface="Palatino"/>
                <a:ea typeface="ＭＳ Ｐゴシック"/>
              </a:rPr>
              <a:t>y</a:t>
            </a:r>
            <a:r>
              <a:rPr b="0" lang="en-US" sz="2400" spc="-1" strike="noStrike">
                <a:solidFill>
                  <a:srgbClr val="000000"/>
                </a:solidFill>
                <a:latin typeface="Palatino"/>
                <a:ea typeface="ＭＳ Ｐゴシック"/>
              </a:rPr>
              <a:t> ≈ </a:t>
            </a:r>
            <a:r>
              <a:rPr b="1" lang="en-US" sz="2400" spc="-1" strike="noStrike">
                <a:solidFill>
                  <a:srgbClr val="000000"/>
                </a:solidFill>
                <a:latin typeface="Palatino"/>
                <a:ea typeface="ＭＳ Ｐゴシック"/>
              </a:rPr>
              <a:t>X β</a:t>
            </a:r>
            <a:r>
              <a:rPr b="0" i="1" lang="en-US" sz="2400" spc="-1" strike="noStrike">
                <a:solidFill>
                  <a:srgbClr val="000000"/>
                </a:solidFill>
                <a:latin typeface="Palatino"/>
                <a:ea typeface="ＭＳ Ｐゴシック"/>
              </a:rPr>
              <a:t>   </a:t>
            </a:r>
            <a:r>
              <a:rPr b="0" lang="en-US" sz="2400" spc="-1" strike="noStrike">
                <a:solidFill>
                  <a:srgbClr val="000000"/>
                </a:solidFill>
                <a:latin typeface="Palatino"/>
                <a:ea typeface="ＭＳ Ｐゴシック"/>
              </a:rPr>
              <a:t>     or with residual vector       </a:t>
            </a:r>
            <a:r>
              <a:rPr b="1" lang="en-US" sz="2400" spc="-1" strike="noStrike">
                <a:solidFill>
                  <a:srgbClr val="000000"/>
                </a:solidFill>
                <a:latin typeface="Palatino"/>
                <a:ea typeface="ＭＳ Ｐゴシック"/>
              </a:rPr>
              <a:t>y</a:t>
            </a:r>
            <a:r>
              <a:rPr b="0" lang="en-US" sz="2400" spc="-1" strike="noStrike">
                <a:solidFill>
                  <a:srgbClr val="000000"/>
                </a:solidFill>
                <a:latin typeface="Palatino"/>
                <a:ea typeface="ＭＳ Ｐゴシック"/>
              </a:rPr>
              <a:t> = </a:t>
            </a:r>
            <a:r>
              <a:rPr b="1" lang="en-US" sz="2400" spc="-1" strike="noStrike">
                <a:solidFill>
                  <a:srgbClr val="000000"/>
                </a:solidFill>
                <a:latin typeface="Palatino"/>
                <a:ea typeface="ＭＳ Ｐゴシック"/>
              </a:rPr>
              <a:t>X β</a:t>
            </a:r>
            <a:r>
              <a:rPr b="0" i="1" lang="en-US" sz="2400" spc="-1" strike="noStrike">
                <a:solidFill>
                  <a:srgbClr val="000000"/>
                </a:solidFill>
                <a:latin typeface="Palatino"/>
                <a:ea typeface="ＭＳ Ｐゴシック"/>
              </a:rPr>
              <a:t> + </a:t>
            </a:r>
            <a:r>
              <a:rPr b="1" i="1" lang="en-US" sz="2400" spc="-1" strike="noStrike">
                <a:solidFill>
                  <a:srgbClr val="000000"/>
                </a:solidFill>
                <a:latin typeface="Palatino"/>
                <a:ea typeface="ＭＳ Ｐゴシック"/>
              </a:rPr>
              <a:t>ε</a:t>
            </a:r>
            <a:endParaRPr b="0" lang="en-US" sz="2400" spc="-1" strike="noStrike">
              <a:latin typeface="Arial"/>
            </a:endParaRPr>
          </a:p>
          <a:p>
            <a:pPr marL="343080" indent="-342360">
              <a:lnSpc>
                <a:spcPct val="100000"/>
              </a:lnSpc>
              <a:spcBef>
                <a:spcPts val="300"/>
              </a:spcBef>
              <a:buClr>
                <a:srgbClr val="000000"/>
              </a:buClr>
              <a:buFont typeface="Arial"/>
              <a:buChar char="•"/>
              <a:tabLst>
                <a:tab algn="l" pos="0"/>
              </a:tabLst>
            </a:pPr>
            <a:r>
              <a:rPr b="0" lang="en-US" sz="2400" spc="-1" strike="noStrike">
                <a:solidFill>
                  <a:srgbClr val="000000"/>
                </a:solidFill>
                <a:latin typeface="Palatino"/>
                <a:ea typeface="ＭＳ Ｐゴシック"/>
              </a:rPr>
              <a:t>By writing it out this way, the equations become more compact and easier to look at and easier to understand</a:t>
            </a:r>
            <a:endParaRPr b="0" lang="en-US" sz="2400" spc="-1" strike="noStrike">
              <a:latin typeface="Arial"/>
            </a:endParaRPr>
          </a:p>
          <a:p>
            <a:pPr marL="343080" indent="-342360">
              <a:lnSpc>
                <a:spcPct val="100000"/>
              </a:lnSpc>
              <a:spcBef>
                <a:spcPts val="300"/>
              </a:spcBef>
              <a:buClr>
                <a:srgbClr val="000000"/>
              </a:buClr>
              <a:buFont typeface="Arial"/>
              <a:buChar char="•"/>
              <a:tabLst>
                <a:tab algn="l" pos="0"/>
              </a:tabLst>
            </a:pPr>
            <a:r>
              <a:rPr b="0" lang="en-US" sz="2400" spc="-1" strike="noStrike">
                <a:solidFill>
                  <a:srgbClr val="000000"/>
                </a:solidFill>
                <a:latin typeface="Palatino"/>
                <a:ea typeface="ＭＳ Ｐゴシック"/>
              </a:rPr>
              <a:t>Each column of </a:t>
            </a:r>
            <a:r>
              <a:rPr b="1" lang="en-US" sz="2400" spc="-1" strike="noStrike">
                <a:solidFill>
                  <a:srgbClr val="000000"/>
                </a:solidFill>
                <a:latin typeface="Palatino"/>
                <a:ea typeface="ＭＳ Ｐゴシック"/>
              </a:rPr>
              <a:t>X</a:t>
            </a:r>
            <a:r>
              <a:rPr b="0" lang="en-US" sz="2400" spc="-1" strike="noStrike">
                <a:solidFill>
                  <a:srgbClr val="000000"/>
                </a:solidFill>
                <a:latin typeface="Palatino"/>
                <a:ea typeface="ＭＳ Ｐゴシック"/>
              </a:rPr>
              <a:t> matrix is a </a:t>
            </a:r>
            <a:r>
              <a:rPr b="1" lang="en-US" sz="2400" spc="-1" strike="noStrike">
                <a:solidFill>
                  <a:srgbClr val="0000ff"/>
                </a:solidFill>
                <a:latin typeface="Palatino"/>
                <a:ea typeface="ＭＳ Ｐゴシック"/>
              </a:rPr>
              <a:t>regressor</a:t>
            </a:r>
            <a:r>
              <a:rPr b="0" lang="en-US" sz="2400" spc="-1" strike="noStrike">
                <a:solidFill>
                  <a:srgbClr val="0000ff"/>
                </a:solidFill>
                <a:latin typeface="Palatino"/>
                <a:ea typeface="ＭＳ Ｐゴシック"/>
              </a:rPr>
              <a:t> </a:t>
            </a:r>
            <a:r>
              <a:rPr b="0" lang="en-US" sz="2400" spc="-1" strike="noStrike">
                <a:solidFill>
                  <a:srgbClr val="000000"/>
                </a:solidFill>
                <a:latin typeface="Palatino"/>
                <a:ea typeface="ＭＳ Ｐゴシック"/>
              </a:rPr>
              <a:t>or </a:t>
            </a:r>
            <a:r>
              <a:rPr b="1" lang="en-US" sz="2400" spc="-1" strike="noStrike">
                <a:solidFill>
                  <a:srgbClr val="0000ff"/>
                </a:solidFill>
                <a:latin typeface="Palatino"/>
                <a:ea typeface="ＭＳ Ｐゴシック"/>
              </a:rPr>
              <a:t>model component</a:t>
            </a:r>
            <a:endParaRPr b="0" lang="en-US" sz="2400" spc="-1" strike="noStrike">
              <a:latin typeface="Arial"/>
            </a:endParaRPr>
          </a:p>
          <a:p>
            <a:pPr marL="343080" indent="-342360">
              <a:lnSpc>
                <a:spcPct val="100000"/>
              </a:lnSpc>
              <a:spcBef>
                <a:spcPts val="300"/>
              </a:spcBef>
              <a:buClr>
                <a:srgbClr val="000000"/>
              </a:buClr>
              <a:buFont typeface="Arial"/>
              <a:buChar char="•"/>
              <a:tabLst>
                <a:tab algn="l" pos="0"/>
              </a:tabLst>
            </a:pPr>
            <a:r>
              <a:rPr b="0" lang="en-US" sz="2400" spc="-1" strike="noStrike">
                <a:solidFill>
                  <a:srgbClr val="000000"/>
                </a:solidFill>
                <a:latin typeface="Palatino"/>
                <a:ea typeface="ＭＳ Ｐゴシック"/>
              </a:rPr>
              <a:t>We assume the columns of </a:t>
            </a:r>
            <a:r>
              <a:rPr b="1" lang="en-US" sz="2400" spc="-1" strike="noStrike">
                <a:solidFill>
                  <a:srgbClr val="000000"/>
                </a:solidFill>
                <a:latin typeface="Palatino"/>
                <a:ea typeface="ＭＳ Ｐゴシック"/>
              </a:rPr>
              <a:t>X</a:t>
            </a:r>
            <a:r>
              <a:rPr b="0" lang="en-US" sz="2400" spc="-1" strike="noStrike">
                <a:solidFill>
                  <a:srgbClr val="000000"/>
                </a:solidFill>
                <a:latin typeface="Palatino"/>
                <a:ea typeface="ＭＳ Ｐゴシック"/>
              </a:rPr>
              <a:t> are known </a:t>
            </a:r>
            <a:r>
              <a:rPr b="0" lang="en-US" sz="2200" spc="-1" strike="noStrike">
                <a:solidFill>
                  <a:srgbClr val="000000"/>
                </a:solidFill>
                <a:latin typeface="Palatino"/>
                <a:ea typeface="ＭＳ Ｐゴシック"/>
              </a:rPr>
              <a:t>(“the model”)</a:t>
            </a:r>
            <a:r>
              <a:rPr b="0" lang="en-US" sz="2600" spc="-1" strike="noStrike">
                <a:solidFill>
                  <a:srgbClr val="000000"/>
                </a:solidFill>
                <a:latin typeface="Palatino"/>
                <a:ea typeface="ＭＳ Ｐゴシック"/>
              </a:rPr>
              <a:t>,</a:t>
            </a:r>
            <a:r>
              <a:rPr b="0" lang="en-US" sz="2200" spc="-1" strike="noStrike">
                <a:solidFill>
                  <a:srgbClr val="000000"/>
                </a:solidFill>
                <a:latin typeface="Palatino"/>
                <a:ea typeface="ＭＳ Ｐゴシック"/>
              </a:rPr>
              <a:t> </a:t>
            </a:r>
            <a:r>
              <a:rPr b="0" lang="en-US" sz="2400" spc="-1" strike="noStrike">
                <a:solidFill>
                  <a:srgbClr val="000000"/>
                </a:solidFill>
                <a:latin typeface="Palatino"/>
                <a:ea typeface="ＭＳ Ｐゴシック"/>
              </a:rPr>
              <a:t>and that data vector </a:t>
            </a:r>
            <a:r>
              <a:rPr b="1" lang="en-US" sz="2400" spc="-1" strike="noStrike">
                <a:solidFill>
                  <a:srgbClr val="000000"/>
                </a:solidFill>
                <a:latin typeface="Palatino"/>
                <a:ea typeface="ＭＳ Ｐゴシック"/>
              </a:rPr>
              <a:t>y</a:t>
            </a:r>
            <a:r>
              <a:rPr b="0" lang="en-US" sz="2400" spc="-1" strike="noStrike">
                <a:solidFill>
                  <a:srgbClr val="000000"/>
                </a:solidFill>
                <a:latin typeface="Palatino"/>
                <a:ea typeface="ＭＳ Ｐゴシック"/>
              </a:rPr>
              <a:t> is known </a:t>
            </a:r>
            <a:r>
              <a:rPr b="0" lang="en-US" sz="2000" spc="-1" strike="noStrike">
                <a:solidFill>
                  <a:srgbClr val="000000"/>
                </a:solidFill>
                <a:latin typeface="Palatino"/>
                <a:ea typeface="ＭＳ Ｐゴシック"/>
              </a:rPr>
              <a:t>(measured)</a:t>
            </a:r>
            <a:endParaRPr b="0" lang="en-US" sz="2000" spc="-1" strike="noStrike">
              <a:latin typeface="Arial"/>
            </a:endParaRPr>
          </a:p>
          <a:p>
            <a:pPr marL="343080" indent="-342360">
              <a:lnSpc>
                <a:spcPct val="100000"/>
              </a:lnSpc>
              <a:spcBef>
                <a:spcPts val="300"/>
              </a:spcBef>
              <a:buClr>
                <a:srgbClr val="000000"/>
              </a:buClr>
              <a:buFont typeface="Arial"/>
              <a:buChar char="•"/>
              <a:tabLst>
                <a:tab algn="l" pos="0"/>
              </a:tabLst>
            </a:pPr>
            <a:r>
              <a:rPr b="0" lang="en-US" sz="2400" spc="-1" strike="noStrike">
                <a:solidFill>
                  <a:srgbClr val="000000"/>
                </a:solidFill>
                <a:latin typeface="Palatino"/>
                <a:ea typeface="ＭＳ Ｐゴシック"/>
              </a:rPr>
              <a:t>Goal is to compute </a:t>
            </a:r>
            <a:r>
              <a:rPr b="1" lang="en-US" sz="2400" spc="-1" strike="noStrike">
                <a:solidFill>
                  <a:srgbClr val="0000ff"/>
                </a:solidFill>
                <a:latin typeface="Palatino"/>
                <a:ea typeface="ＭＳ Ｐゴシック"/>
              </a:rPr>
              <a:t>parameter vector</a:t>
            </a:r>
            <a:r>
              <a:rPr b="1" lang="en-US" sz="2400" spc="-1" strike="noStrike">
                <a:solidFill>
                  <a:srgbClr val="000000"/>
                </a:solidFill>
                <a:latin typeface="Palatino"/>
                <a:ea typeface="ＭＳ Ｐゴシック"/>
              </a:rPr>
              <a:t> β</a:t>
            </a:r>
            <a:r>
              <a:rPr b="0" i="1" lang="en-US" sz="2400" spc="-1" strike="noStrike">
                <a:solidFill>
                  <a:srgbClr val="000000"/>
                </a:solidFill>
                <a:latin typeface="Palatino"/>
                <a:ea typeface="ＭＳ Ｐゴシック"/>
              </a:rPr>
              <a:t> </a:t>
            </a:r>
            <a:r>
              <a:rPr b="0" lang="en-US" sz="2400" spc="-1" strike="noStrike">
                <a:solidFill>
                  <a:srgbClr val="000000"/>
                </a:solidFill>
                <a:latin typeface="Palatino"/>
                <a:ea typeface="ＭＳ Ｐゴシック"/>
              </a:rPr>
              <a:t>(and statistics about </a:t>
            </a:r>
            <a:r>
              <a:rPr b="1" lang="en-US" sz="2400" spc="-1" strike="noStrike">
                <a:solidFill>
                  <a:srgbClr val="000000"/>
                </a:solidFill>
                <a:latin typeface="Palatino"/>
                <a:ea typeface="ＭＳ Ｐゴシック"/>
              </a:rPr>
              <a:t>β</a:t>
            </a:r>
            <a:r>
              <a:rPr b="0" lang="en-US" sz="2400" spc="-1" strike="noStrike">
                <a:solidFill>
                  <a:srgbClr val="000000"/>
                </a:solidFill>
                <a:latin typeface="Palatino"/>
                <a:ea typeface="ＭＳ Ｐゴシック"/>
              </a:rPr>
              <a:t>)</a:t>
            </a:r>
            <a:endParaRPr b="0" lang="en-US" sz="2400" spc="-1" strike="noStrike">
              <a:latin typeface="Arial"/>
            </a:endParaRPr>
          </a:p>
          <a:p>
            <a:pPr marL="343080" indent="-342360">
              <a:lnSpc>
                <a:spcPct val="100000"/>
              </a:lnSpc>
              <a:spcBef>
                <a:spcPts val="300"/>
              </a:spcBef>
              <a:buClr>
                <a:srgbClr val="000000"/>
              </a:buClr>
              <a:buFont typeface="Arial"/>
              <a:buChar char="•"/>
              <a:tabLst>
                <a:tab algn="l" pos="0"/>
              </a:tabLst>
            </a:pPr>
            <a:r>
              <a:rPr b="0" lang="en-US" sz="2400" spc="-1" strike="noStrike" u="sng">
                <a:solidFill>
                  <a:srgbClr val="000000"/>
                </a:solidFill>
                <a:uFillTx/>
                <a:latin typeface="Palatino"/>
                <a:ea typeface="ＭＳ Ｐゴシック"/>
              </a:rPr>
              <a:t>Most of this talk</a:t>
            </a:r>
            <a:r>
              <a:rPr b="0" lang="en-US" sz="2400" spc="-1" strike="noStrike">
                <a:solidFill>
                  <a:srgbClr val="000000"/>
                </a:solidFill>
                <a:latin typeface="Palatino"/>
                <a:ea typeface="ＭＳ Ｐゴシック"/>
              </a:rPr>
              <a:t>: where do we get </a:t>
            </a:r>
            <a:r>
              <a:rPr b="1" lang="en-US" sz="2400" spc="-1" strike="noStrike">
                <a:solidFill>
                  <a:srgbClr val="000000"/>
                </a:solidFill>
                <a:latin typeface="Palatino"/>
                <a:ea typeface="ＭＳ Ｐゴシック"/>
              </a:rPr>
              <a:t>X </a:t>
            </a:r>
            <a:r>
              <a:rPr b="0" lang="en-US" sz="2400" spc="-1" strike="noStrike">
                <a:solidFill>
                  <a:srgbClr val="000000"/>
                </a:solidFill>
                <a:latin typeface="Palatino"/>
                <a:ea typeface="ＭＳ Ｐゴシック"/>
              </a:rPr>
              <a:t>for FMRI task analysis?</a:t>
            </a:r>
            <a:endParaRPr b="0" lang="en-US" sz="2400" spc="-1" strike="noStrike">
              <a:latin typeface="Arial"/>
            </a:endParaRPr>
          </a:p>
        </p:txBody>
      </p:sp>
      <p:sp>
        <p:nvSpPr>
          <p:cNvPr id="149" name="CustomShape 3"/>
          <p:cNvSpPr/>
          <p:nvPr/>
        </p:nvSpPr>
        <p:spPr>
          <a:xfrm>
            <a:off x="6783120" y="6390720"/>
            <a:ext cx="2017080" cy="36432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EF053AC7-8C54-4812-B035-87385AC542FB}" type="slidenum">
              <a:rPr b="0" lang="en-US" sz="1200" spc="-1" strike="noStrike">
                <a:solidFill>
                  <a:srgbClr val="8b8b8b"/>
                </a:solidFill>
                <a:latin typeface="Calibri"/>
              </a:rPr>
              <a:t>5</a:t>
            </a:fld>
            <a:endParaRPr b="0" lang="en-US" sz="1200" spc="-1" strike="noStrike">
              <a:latin typeface="Arial"/>
            </a:endParaRPr>
          </a:p>
        </p:txBody>
      </p:sp>
      <p:grpSp>
        <p:nvGrpSpPr>
          <p:cNvPr id="150" name="Group 4"/>
          <p:cNvGrpSpPr/>
          <p:nvPr/>
        </p:nvGrpSpPr>
        <p:grpSpPr>
          <a:xfrm>
            <a:off x="1210320" y="1303560"/>
            <a:ext cx="5394600" cy="2007000"/>
            <a:chOff x="1210320" y="1303560"/>
            <a:chExt cx="5394600" cy="2007000"/>
          </a:xfrm>
        </p:grpSpPr>
        <p:sp>
          <p:nvSpPr>
            <p:cNvPr id="151" name="CustomShape 5"/>
            <p:cNvSpPr/>
            <p:nvPr/>
          </p:nvSpPr>
          <p:spPr>
            <a:xfrm>
              <a:off x="1532160" y="1386000"/>
              <a:ext cx="60120" cy="1404360"/>
            </a:xfrm>
            <a:prstGeom prst="leftBracket">
              <a:avLst>
                <a:gd name="adj" fmla="val 8333"/>
              </a:avLst>
            </a:prstGeom>
            <a:noFill/>
            <a:ln>
              <a:solidFill>
                <a:schemeClr val="tx1"/>
              </a:solidFill>
              <a:roun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52" name="CustomShape 6"/>
            <p:cNvSpPr/>
            <p:nvPr/>
          </p:nvSpPr>
          <p:spPr>
            <a:xfrm flipH="1">
              <a:off x="1954800" y="1386000"/>
              <a:ext cx="60120" cy="1404360"/>
            </a:xfrm>
            <a:prstGeom prst="leftBracket">
              <a:avLst>
                <a:gd name="adj" fmla="val 8333"/>
              </a:avLst>
            </a:prstGeom>
            <a:noFill/>
            <a:ln>
              <a:solidFill>
                <a:schemeClr val="tx1"/>
              </a:solidFill>
              <a:roun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53" name="CustomShape 7"/>
            <p:cNvSpPr/>
            <p:nvPr/>
          </p:nvSpPr>
          <p:spPr>
            <a:xfrm>
              <a:off x="1540440" y="1303560"/>
              <a:ext cx="485640" cy="170388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0" i="1" lang="en-US" sz="2400" spc="-1" strike="noStrike">
                  <a:solidFill>
                    <a:srgbClr val="000000"/>
                  </a:solidFill>
                  <a:latin typeface="Palatino"/>
                  <a:ea typeface="ＭＳ Ｐゴシック"/>
                </a:rPr>
                <a:t>y</a:t>
              </a:r>
              <a:r>
                <a:rPr b="0" lang="en-US" sz="2400" spc="-1" strike="noStrike" baseline="-25000">
                  <a:solidFill>
                    <a:srgbClr val="000000"/>
                  </a:solidFill>
                  <a:latin typeface="Palatino"/>
                  <a:ea typeface="ＭＳ Ｐゴシック"/>
                </a:rPr>
                <a:t>0</a:t>
              </a:r>
              <a:endParaRPr b="0" lang="en-US" sz="2400" spc="-1" strike="noStrike">
                <a:latin typeface="Arial"/>
              </a:endParaRPr>
            </a:p>
            <a:p>
              <a:pPr algn="ctr">
                <a:lnSpc>
                  <a:spcPct val="100000"/>
                </a:lnSpc>
              </a:pPr>
              <a:r>
                <a:rPr b="0" i="1" lang="en-US" sz="2400" spc="-1" strike="noStrike">
                  <a:solidFill>
                    <a:srgbClr val="000000"/>
                  </a:solidFill>
                  <a:latin typeface="Palatino"/>
                  <a:ea typeface="ＭＳ Ｐゴシック"/>
                </a:rPr>
                <a:t>y</a:t>
              </a:r>
              <a:r>
                <a:rPr b="0" lang="en-US" sz="2400" spc="-1" strike="noStrike" baseline="-25000">
                  <a:solidFill>
                    <a:srgbClr val="000000"/>
                  </a:solidFill>
                  <a:latin typeface="Palatino"/>
                  <a:ea typeface="ＭＳ Ｐゴシック"/>
                </a:rPr>
                <a:t>1</a:t>
              </a:r>
              <a:endParaRPr b="0" lang="en-US" sz="2400" spc="-1" strike="noStrike">
                <a:latin typeface="Arial"/>
              </a:endParaRPr>
            </a:p>
            <a:p>
              <a:pPr algn="ctr">
                <a:lnSpc>
                  <a:spcPct val="100000"/>
                </a:lnSpc>
              </a:pPr>
              <a:r>
                <a:rPr b="0" i="1" lang="en-US" sz="2400" spc="-1" strike="noStrike">
                  <a:solidFill>
                    <a:srgbClr val="000000"/>
                  </a:solidFill>
                  <a:latin typeface="Palatino"/>
                  <a:ea typeface="ＭＳ Ｐゴシック"/>
                </a:rPr>
                <a:t>y</a:t>
              </a:r>
              <a:r>
                <a:rPr b="0" lang="en-US" sz="2400" spc="-1" strike="noStrike" baseline="-25000">
                  <a:solidFill>
                    <a:srgbClr val="000000"/>
                  </a:solidFill>
                  <a:latin typeface="Palatino"/>
                  <a:ea typeface="ＭＳ Ｐゴシック"/>
                </a:rPr>
                <a:t>2</a:t>
              </a:r>
              <a:endParaRPr b="0" lang="en-US" sz="2400" spc="-1" strike="noStrike">
                <a:latin typeface="Arial"/>
              </a:endParaRPr>
            </a:p>
            <a:p>
              <a:pPr algn="ctr">
                <a:lnSpc>
                  <a:spcPct val="100000"/>
                </a:lnSpc>
              </a:pPr>
              <a:r>
                <a:rPr b="0" lang="en-US" sz="2400" spc="-1" strike="noStrike">
                  <a:solidFill>
                    <a:srgbClr val="0000ff"/>
                  </a:solidFill>
                  <a:latin typeface="Palatino"/>
                  <a:ea typeface="ＭＳ Ｐゴシック"/>
                </a:rPr>
                <a:t>…</a:t>
              </a:r>
              <a:endParaRPr b="0" lang="en-US" sz="2400" spc="-1" strike="noStrike">
                <a:latin typeface="Arial"/>
              </a:endParaRPr>
            </a:p>
          </p:txBody>
        </p:sp>
        <p:sp>
          <p:nvSpPr>
            <p:cNvPr id="154" name="CustomShape 8"/>
            <p:cNvSpPr/>
            <p:nvPr/>
          </p:nvSpPr>
          <p:spPr>
            <a:xfrm>
              <a:off x="3628080" y="1386000"/>
              <a:ext cx="60120" cy="1404360"/>
            </a:xfrm>
            <a:prstGeom prst="leftBracket">
              <a:avLst>
                <a:gd name="adj" fmla="val 8333"/>
              </a:avLst>
            </a:prstGeom>
            <a:noFill/>
            <a:ln>
              <a:solidFill>
                <a:schemeClr val="tx1"/>
              </a:solidFill>
              <a:roun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55" name="CustomShape 9"/>
            <p:cNvSpPr/>
            <p:nvPr/>
          </p:nvSpPr>
          <p:spPr>
            <a:xfrm flipH="1">
              <a:off x="4051080" y="1386000"/>
              <a:ext cx="60120" cy="1404360"/>
            </a:xfrm>
            <a:prstGeom prst="leftBracket">
              <a:avLst>
                <a:gd name="adj" fmla="val 8333"/>
              </a:avLst>
            </a:prstGeom>
            <a:noFill/>
            <a:ln>
              <a:solidFill>
                <a:schemeClr val="tx1"/>
              </a:solidFill>
              <a:roun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56" name="CustomShape 10"/>
            <p:cNvSpPr/>
            <p:nvPr/>
          </p:nvSpPr>
          <p:spPr>
            <a:xfrm>
              <a:off x="3636000" y="1303560"/>
              <a:ext cx="485640" cy="170388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0" i="1" lang="en-US" sz="2400" spc="-1" strike="noStrike">
                  <a:solidFill>
                    <a:srgbClr val="000000"/>
                  </a:solidFill>
                  <a:latin typeface="Palatino"/>
                  <a:ea typeface="ＭＳ Ｐゴシック"/>
                </a:rPr>
                <a:t>x</a:t>
              </a:r>
              <a:r>
                <a:rPr b="0" lang="en-US" sz="2400" spc="-1" strike="noStrike" baseline="-25000">
                  <a:solidFill>
                    <a:srgbClr val="000000"/>
                  </a:solidFill>
                  <a:latin typeface="Palatino"/>
                  <a:ea typeface="ＭＳ Ｐゴシック"/>
                </a:rPr>
                <a:t>0</a:t>
              </a:r>
              <a:endParaRPr b="0" lang="en-US" sz="2400" spc="-1" strike="noStrike">
                <a:latin typeface="Arial"/>
              </a:endParaRPr>
            </a:p>
            <a:p>
              <a:pPr algn="ctr">
                <a:lnSpc>
                  <a:spcPct val="100000"/>
                </a:lnSpc>
              </a:pPr>
              <a:r>
                <a:rPr b="0" i="1" lang="en-US" sz="2400" spc="-1" strike="noStrike">
                  <a:solidFill>
                    <a:srgbClr val="000000"/>
                  </a:solidFill>
                  <a:latin typeface="Palatino"/>
                  <a:ea typeface="ＭＳ Ｐゴシック"/>
                </a:rPr>
                <a:t>x</a:t>
              </a:r>
              <a:r>
                <a:rPr b="0" lang="en-US" sz="2400" spc="-1" strike="noStrike" baseline="-25000">
                  <a:solidFill>
                    <a:srgbClr val="000000"/>
                  </a:solidFill>
                  <a:latin typeface="Palatino"/>
                  <a:ea typeface="ＭＳ Ｐゴシック"/>
                </a:rPr>
                <a:t>1</a:t>
              </a:r>
              <a:endParaRPr b="0" lang="en-US" sz="2400" spc="-1" strike="noStrike">
                <a:latin typeface="Arial"/>
              </a:endParaRPr>
            </a:p>
            <a:p>
              <a:pPr algn="ctr">
                <a:lnSpc>
                  <a:spcPct val="100000"/>
                </a:lnSpc>
              </a:pPr>
              <a:r>
                <a:rPr b="0" i="1" lang="en-US" sz="2400" spc="-1" strike="noStrike">
                  <a:solidFill>
                    <a:srgbClr val="000000"/>
                  </a:solidFill>
                  <a:latin typeface="Palatino"/>
                  <a:ea typeface="ＭＳ Ｐゴシック"/>
                </a:rPr>
                <a:t>x</a:t>
              </a:r>
              <a:r>
                <a:rPr b="0" lang="en-US" sz="2400" spc="-1" strike="noStrike" baseline="-25000">
                  <a:solidFill>
                    <a:srgbClr val="000000"/>
                  </a:solidFill>
                  <a:latin typeface="Palatino"/>
                  <a:ea typeface="ＭＳ Ｐゴシック"/>
                </a:rPr>
                <a:t>2</a:t>
              </a:r>
              <a:endParaRPr b="0" lang="en-US" sz="2400" spc="-1" strike="noStrike">
                <a:latin typeface="Arial"/>
              </a:endParaRPr>
            </a:p>
            <a:p>
              <a:pPr algn="ctr">
                <a:lnSpc>
                  <a:spcPct val="100000"/>
                </a:lnSpc>
              </a:pPr>
              <a:r>
                <a:rPr b="0" lang="en-US" sz="2400" spc="-1" strike="noStrike">
                  <a:solidFill>
                    <a:srgbClr val="0000ff"/>
                  </a:solidFill>
                  <a:latin typeface="Palatino"/>
                  <a:ea typeface="ＭＳ Ｐゴシック"/>
                </a:rPr>
                <a:t>…</a:t>
              </a:r>
              <a:endParaRPr b="0" lang="en-US" sz="2400" spc="-1" strike="noStrike">
                <a:latin typeface="Arial"/>
              </a:endParaRPr>
            </a:p>
          </p:txBody>
        </p:sp>
        <p:sp>
          <p:nvSpPr>
            <p:cNvPr id="157" name="CustomShape 11"/>
            <p:cNvSpPr/>
            <p:nvPr/>
          </p:nvSpPr>
          <p:spPr>
            <a:xfrm>
              <a:off x="2451240" y="1386000"/>
              <a:ext cx="60120" cy="1404360"/>
            </a:xfrm>
            <a:prstGeom prst="leftBracket">
              <a:avLst>
                <a:gd name="adj" fmla="val 8333"/>
              </a:avLst>
            </a:prstGeom>
            <a:noFill/>
            <a:ln>
              <a:solidFill>
                <a:schemeClr val="tx1"/>
              </a:solidFill>
              <a:roun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58" name="CustomShape 12"/>
            <p:cNvSpPr/>
            <p:nvPr/>
          </p:nvSpPr>
          <p:spPr>
            <a:xfrm flipH="1">
              <a:off x="2873880" y="1386000"/>
              <a:ext cx="60120" cy="1404360"/>
            </a:xfrm>
            <a:prstGeom prst="leftBracket">
              <a:avLst>
                <a:gd name="adj" fmla="val 8333"/>
              </a:avLst>
            </a:prstGeom>
            <a:noFill/>
            <a:ln>
              <a:solidFill>
                <a:schemeClr val="tx1"/>
              </a:solidFill>
              <a:roun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59" name="CustomShape 13"/>
            <p:cNvSpPr/>
            <p:nvPr/>
          </p:nvSpPr>
          <p:spPr>
            <a:xfrm>
              <a:off x="2461320" y="1303560"/>
              <a:ext cx="485640" cy="155304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0" lang="en-US" sz="2400" spc="-1" strike="noStrike">
                  <a:solidFill>
                    <a:srgbClr val="000000"/>
                  </a:solidFill>
                  <a:latin typeface="Palatino"/>
                  <a:ea typeface="ＭＳ Ｐゴシック"/>
                </a:rPr>
                <a:t>1</a:t>
              </a:r>
              <a:endParaRPr b="0" lang="en-US" sz="2400" spc="-1" strike="noStrike">
                <a:latin typeface="Arial"/>
              </a:endParaRPr>
            </a:p>
            <a:p>
              <a:pPr algn="ctr">
                <a:lnSpc>
                  <a:spcPct val="100000"/>
                </a:lnSpc>
              </a:pPr>
              <a:r>
                <a:rPr b="0" lang="en-US" sz="2400" spc="-1" strike="noStrike">
                  <a:solidFill>
                    <a:srgbClr val="000000"/>
                  </a:solidFill>
                  <a:latin typeface="Palatino"/>
                  <a:ea typeface="ＭＳ Ｐゴシック"/>
                </a:rPr>
                <a:t>1</a:t>
              </a:r>
              <a:endParaRPr b="0" lang="en-US" sz="2400" spc="-1" strike="noStrike">
                <a:latin typeface="Arial"/>
              </a:endParaRPr>
            </a:p>
            <a:p>
              <a:pPr algn="ctr">
                <a:lnSpc>
                  <a:spcPct val="100000"/>
                </a:lnSpc>
              </a:pPr>
              <a:r>
                <a:rPr b="0" lang="en-US" sz="2400" spc="-1" strike="noStrike">
                  <a:solidFill>
                    <a:srgbClr val="000000"/>
                  </a:solidFill>
                  <a:latin typeface="Palatino"/>
                  <a:ea typeface="ＭＳ Ｐゴシック"/>
                </a:rPr>
                <a:t>1</a:t>
              </a:r>
              <a:endParaRPr b="0" lang="en-US" sz="2400" spc="-1" strike="noStrike">
                <a:latin typeface="Arial"/>
              </a:endParaRPr>
            </a:p>
            <a:p>
              <a:pPr algn="ctr">
                <a:lnSpc>
                  <a:spcPct val="100000"/>
                </a:lnSpc>
              </a:pPr>
              <a:r>
                <a:rPr b="0" lang="en-US" sz="2400" spc="-1" strike="noStrike">
                  <a:solidFill>
                    <a:srgbClr val="000000"/>
                  </a:solidFill>
                  <a:latin typeface="Palatino"/>
                  <a:ea typeface="ＭＳ Ｐゴシック"/>
                </a:rPr>
                <a:t>…</a:t>
              </a:r>
              <a:endParaRPr b="0" lang="en-US" sz="2400" spc="-1" strike="noStrike">
                <a:latin typeface="Arial"/>
              </a:endParaRPr>
            </a:p>
          </p:txBody>
        </p:sp>
        <p:sp>
          <p:nvSpPr>
            <p:cNvPr id="160" name="CustomShape 14"/>
            <p:cNvSpPr/>
            <p:nvPr/>
          </p:nvSpPr>
          <p:spPr>
            <a:xfrm>
              <a:off x="2930760" y="1764720"/>
              <a:ext cx="667080" cy="50580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i="1" lang="en-US" sz="2400" spc="-1" strike="noStrike">
                  <a:solidFill>
                    <a:srgbClr val="000000"/>
                  </a:solidFill>
                  <a:latin typeface="Palatino"/>
                  <a:ea typeface="ＭＳ Ｐゴシック"/>
                </a:rPr>
                <a:t>β</a:t>
              </a:r>
              <a:r>
                <a:rPr b="0" i="1" lang="en-US" sz="2400" spc="-1" strike="noStrike" baseline="-25000">
                  <a:solidFill>
                    <a:srgbClr val="000000"/>
                  </a:solidFill>
                  <a:latin typeface="Palatino"/>
                  <a:ea typeface="ＭＳ Ｐゴシック"/>
                </a:rPr>
                <a:t>0</a:t>
              </a:r>
              <a:r>
                <a:rPr b="0" lang="en-US" sz="2400" spc="-1" strike="noStrike">
                  <a:solidFill>
                    <a:srgbClr val="000000"/>
                  </a:solidFill>
                  <a:latin typeface="Palatino"/>
                  <a:ea typeface="ＭＳ Ｐゴシック"/>
                </a:rPr>
                <a:t> +</a:t>
              </a:r>
              <a:endParaRPr b="0" lang="en-US" sz="2400" spc="-1" strike="noStrike">
                <a:latin typeface="Arial"/>
              </a:endParaRPr>
            </a:p>
          </p:txBody>
        </p:sp>
        <p:sp>
          <p:nvSpPr>
            <p:cNvPr id="161" name="CustomShape 15"/>
            <p:cNvSpPr/>
            <p:nvPr/>
          </p:nvSpPr>
          <p:spPr>
            <a:xfrm>
              <a:off x="4114080" y="1764720"/>
              <a:ext cx="863280" cy="50580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i="1" lang="en-US" sz="2400" spc="-1" strike="noStrike">
                  <a:solidFill>
                    <a:srgbClr val="000000"/>
                  </a:solidFill>
                  <a:latin typeface="Palatino"/>
                  <a:ea typeface="ＭＳ Ｐゴシック"/>
                </a:rPr>
                <a:t>β</a:t>
              </a:r>
              <a:r>
                <a:rPr b="0" i="1" lang="en-US" sz="2400" spc="-1" strike="noStrike" baseline="-25000">
                  <a:solidFill>
                    <a:srgbClr val="000000"/>
                  </a:solidFill>
                  <a:latin typeface="Palatino"/>
                  <a:ea typeface="ＭＳ Ｐゴシック"/>
                </a:rPr>
                <a:t>1 </a:t>
              </a:r>
              <a:r>
                <a:rPr b="0" i="1" lang="en-US" sz="2400" spc="-1" strike="noStrike">
                  <a:solidFill>
                    <a:srgbClr val="000000"/>
                  </a:solidFill>
                  <a:latin typeface="Palatino"/>
                  <a:ea typeface="ＭＳ Ｐゴシック"/>
                </a:rPr>
                <a:t>  </a:t>
              </a:r>
              <a:r>
                <a:rPr b="1" i="1" lang="en-US" sz="2400" spc="-1" strike="noStrike">
                  <a:solidFill>
                    <a:srgbClr val="000000"/>
                  </a:solidFill>
                  <a:latin typeface="Palatino"/>
                  <a:ea typeface="ＭＳ Ｐゴシック"/>
                </a:rPr>
                <a:t>=</a:t>
              </a:r>
              <a:r>
                <a:rPr b="0" i="1" lang="en-US" sz="2400" spc="-1" strike="noStrike">
                  <a:solidFill>
                    <a:srgbClr val="000000"/>
                  </a:solidFill>
                  <a:latin typeface="Palatino"/>
                  <a:ea typeface="ＭＳ Ｐゴシック"/>
                </a:rPr>
                <a:t> </a:t>
              </a:r>
              <a:endParaRPr b="0" lang="en-US" sz="2400" spc="-1" strike="noStrike">
                <a:latin typeface="Arial"/>
              </a:endParaRPr>
            </a:p>
          </p:txBody>
        </p:sp>
        <p:sp>
          <p:nvSpPr>
            <p:cNvPr id="162" name="CustomShape 16"/>
            <p:cNvSpPr/>
            <p:nvPr/>
          </p:nvSpPr>
          <p:spPr>
            <a:xfrm>
              <a:off x="1994400" y="1764720"/>
              <a:ext cx="484560" cy="4557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i="1" lang="en-US" sz="2400" spc="-1" strike="noStrike">
                  <a:solidFill>
                    <a:srgbClr val="000000"/>
                  </a:solidFill>
                  <a:latin typeface="Palatino"/>
                  <a:ea typeface="ＭＳ Ｐゴシック"/>
                </a:rPr>
                <a:t>≈</a:t>
              </a:r>
              <a:endParaRPr b="0" lang="en-US" sz="2400" spc="-1" strike="noStrike">
                <a:latin typeface="Arial"/>
              </a:endParaRPr>
            </a:p>
          </p:txBody>
        </p:sp>
        <p:sp>
          <p:nvSpPr>
            <p:cNvPr id="163" name="CustomShape 17"/>
            <p:cNvSpPr/>
            <p:nvPr/>
          </p:nvSpPr>
          <p:spPr>
            <a:xfrm>
              <a:off x="5029920" y="1386000"/>
              <a:ext cx="60120" cy="1404360"/>
            </a:xfrm>
            <a:prstGeom prst="leftBracket">
              <a:avLst>
                <a:gd name="adj" fmla="val 8333"/>
              </a:avLst>
            </a:prstGeom>
            <a:noFill/>
            <a:ln>
              <a:solidFill>
                <a:schemeClr val="tx1"/>
              </a:solidFill>
              <a:roun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64" name="CustomShape 18"/>
            <p:cNvSpPr/>
            <p:nvPr/>
          </p:nvSpPr>
          <p:spPr>
            <a:xfrm>
              <a:off x="5040000" y="1303560"/>
              <a:ext cx="485640" cy="155304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0" lang="en-US" sz="2400" spc="-1" strike="noStrike">
                  <a:solidFill>
                    <a:srgbClr val="000000"/>
                  </a:solidFill>
                  <a:latin typeface="Palatino"/>
                  <a:ea typeface="ＭＳ Ｐゴシック"/>
                </a:rPr>
                <a:t>1</a:t>
              </a:r>
              <a:endParaRPr b="0" lang="en-US" sz="2400" spc="-1" strike="noStrike">
                <a:latin typeface="Arial"/>
              </a:endParaRPr>
            </a:p>
            <a:p>
              <a:pPr algn="ctr">
                <a:lnSpc>
                  <a:spcPct val="100000"/>
                </a:lnSpc>
              </a:pPr>
              <a:r>
                <a:rPr b="0" lang="en-US" sz="2400" spc="-1" strike="noStrike">
                  <a:solidFill>
                    <a:srgbClr val="000000"/>
                  </a:solidFill>
                  <a:latin typeface="Palatino"/>
                  <a:ea typeface="ＭＳ Ｐゴシック"/>
                </a:rPr>
                <a:t>1</a:t>
              </a:r>
              <a:endParaRPr b="0" lang="en-US" sz="2400" spc="-1" strike="noStrike">
                <a:latin typeface="Arial"/>
              </a:endParaRPr>
            </a:p>
            <a:p>
              <a:pPr algn="ctr">
                <a:lnSpc>
                  <a:spcPct val="100000"/>
                </a:lnSpc>
              </a:pPr>
              <a:r>
                <a:rPr b="0" lang="en-US" sz="2400" spc="-1" strike="noStrike">
                  <a:solidFill>
                    <a:srgbClr val="000000"/>
                  </a:solidFill>
                  <a:latin typeface="Palatino"/>
                  <a:ea typeface="ＭＳ Ｐゴシック"/>
                </a:rPr>
                <a:t>1</a:t>
              </a:r>
              <a:endParaRPr b="0" lang="en-US" sz="2400" spc="-1" strike="noStrike">
                <a:latin typeface="Arial"/>
              </a:endParaRPr>
            </a:p>
            <a:p>
              <a:pPr algn="ctr">
                <a:lnSpc>
                  <a:spcPct val="100000"/>
                </a:lnSpc>
              </a:pPr>
              <a:r>
                <a:rPr b="0" lang="en-US" sz="2400" spc="-1" strike="noStrike">
                  <a:solidFill>
                    <a:srgbClr val="0000ff"/>
                  </a:solidFill>
                  <a:latin typeface="Palatino"/>
                  <a:ea typeface="ＭＳ Ｐゴシック"/>
                </a:rPr>
                <a:t>…</a:t>
              </a:r>
              <a:endParaRPr b="0" lang="en-US" sz="2400" spc="-1" strike="noStrike">
                <a:latin typeface="Arial"/>
              </a:endParaRPr>
            </a:p>
          </p:txBody>
        </p:sp>
        <p:sp>
          <p:nvSpPr>
            <p:cNvPr id="165" name="CustomShape 19"/>
            <p:cNvSpPr/>
            <p:nvPr/>
          </p:nvSpPr>
          <p:spPr>
            <a:xfrm flipH="1">
              <a:off x="5891400" y="1386000"/>
              <a:ext cx="60120" cy="1404360"/>
            </a:xfrm>
            <a:prstGeom prst="leftBracket">
              <a:avLst>
                <a:gd name="adj" fmla="val 8333"/>
              </a:avLst>
            </a:prstGeom>
            <a:noFill/>
            <a:ln>
              <a:solidFill>
                <a:schemeClr val="tx1"/>
              </a:solidFill>
              <a:roun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66" name="CustomShape 20"/>
            <p:cNvSpPr/>
            <p:nvPr/>
          </p:nvSpPr>
          <p:spPr>
            <a:xfrm>
              <a:off x="5476680" y="1303560"/>
              <a:ext cx="485640" cy="170388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0" i="1" lang="en-US" sz="2400" spc="-1" strike="noStrike">
                  <a:solidFill>
                    <a:srgbClr val="000000"/>
                  </a:solidFill>
                  <a:latin typeface="Palatino"/>
                  <a:ea typeface="ＭＳ Ｐゴシック"/>
                </a:rPr>
                <a:t>x</a:t>
              </a:r>
              <a:r>
                <a:rPr b="0" lang="en-US" sz="2400" spc="-1" strike="noStrike" baseline="-25000">
                  <a:solidFill>
                    <a:srgbClr val="000000"/>
                  </a:solidFill>
                  <a:latin typeface="Palatino"/>
                  <a:ea typeface="ＭＳ Ｐゴシック"/>
                </a:rPr>
                <a:t>0</a:t>
              </a:r>
              <a:endParaRPr b="0" lang="en-US" sz="2400" spc="-1" strike="noStrike">
                <a:latin typeface="Arial"/>
              </a:endParaRPr>
            </a:p>
            <a:p>
              <a:pPr algn="ctr">
                <a:lnSpc>
                  <a:spcPct val="100000"/>
                </a:lnSpc>
              </a:pPr>
              <a:r>
                <a:rPr b="0" i="1" lang="en-US" sz="2400" spc="-1" strike="noStrike">
                  <a:solidFill>
                    <a:srgbClr val="000000"/>
                  </a:solidFill>
                  <a:latin typeface="Palatino"/>
                  <a:ea typeface="ＭＳ Ｐゴシック"/>
                </a:rPr>
                <a:t>x</a:t>
              </a:r>
              <a:r>
                <a:rPr b="0" lang="en-US" sz="2400" spc="-1" strike="noStrike" baseline="-25000">
                  <a:solidFill>
                    <a:srgbClr val="000000"/>
                  </a:solidFill>
                  <a:latin typeface="Palatino"/>
                  <a:ea typeface="ＭＳ Ｐゴシック"/>
                </a:rPr>
                <a:t>1</a:t>
              </a:r>
              <a:endParaRPr b="0" lang="en-US" sz="2400" spc="-1" strike="noStrike">
                <a:latin typeface="Arial"/>
              </a:endParaRPr>
            </a:p>
            <a:p>
              <a:pPr algn="ctr">
                <a:lnSpc>
                  <a:spcPct val="100000"/>
                </a:lnSpc>
              </a:pPr>
              <a:r>
                <a:rPr b="0" i="1" lang="en-US" sz="2400" spc="-1" strike="noStrike">
                  <a:solidFill>
                    <a:srgbClr val="000000"/>
                  </a:solidFill>
                  <a:latin typeface="Palatino"/>
                  <a:ea typeface="ＭＳ Ｐゴシック"/>
                </a:rPr>
                <a:t>x</a:t>
              </a:r>
              <a:r>
                <a:rPr b="0" lang="en-US" sz="2400" spc="-1" strike="noStrike" baseline="-25000">
                  <a:solidFill>
                    <a:srgbClr val="000000"/>
                  </a:solidFill>
                  <a:latin typeface="Palatino"/>
                  <a:ea typeface="ＭＳ Ｐゴシック"/>
                </a:rPr>
                <a:t>2</a:t>
              </a:r>
              <a:endParaRPr b="0" lang="en-US" sz="2400" spc="-1" strike="noStrike">
                <a:latin typeface="Arial"/>
              </a:endParaRPr>
            </a:p>
            <a:p>
              <a:pPr algn="ctr">
                <a:lnSpc>
                  <a:spcPct val="100000"/>
                </a:lnSpc>
              </a:pPr>
              <a:r>
                <a:rPr b="0" lang="en-US" sz="2400" spc="-1" strike="noStrike">
                  <a:solidFill>
                    <a:srgbClr val="0000ff"/>
                  </a:solidFill>
                  <a:latin typeface="Palatino"/>
                  <a:ea typeface="ＭＳ Ｐゴシック"/>
                </a:rPr>
                <a:t>…</a:t>
              </a:r>
              <a:endParaRPr b="0" lang="en-US" sz="2400" spc="-1" strike="noStrike">
                <a:latin typeface="Arial"/>
              </a:endParaRPr>
            </a:p>
          </p:txBody>
        </p:sp>
        <p:sp>
          <p:nvSpPr>
            <p:cNvPr id="167" name="CustomShape 21"/>
            <p:cNvSpPr/>
            <p:nvPr/>
          </p:nvSpPr>
          <p:spPr>
            <a:xfrm>
              <a:off x="6121800" y="1699920"/>
              <a:ext cx="60120" cy="776520"/>
            </a:xfrm>
            <a:prstGeom prst="leftBracket">
              <a:avLst>
                <a:gd name="adj" fmla="val 8333"/>
              </a:avLst>
            </a:prstGeom>
            <a:noFill/>
            <a:ln>
              <a:solidFill>
                <a:schemeClr val="tx1"/>
              </a:solidFill>
              <a:roun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68" name="CustomShape 22"/>
            <p:cNvSpPr/>
            <p:nvPr/>
          </p:nvSpPr>
          <p:spPr>
            <a:xfrm flipH="1">
              <a:off x="6544440" y="1699920"/>
              <a:ext cx="60120" cy="776520"/>
            </a:xfrm>
            <a:prstGeom prst="leftBracket">
              <a:avLst>
                <a:gd name="adj" fmla="val 8333"/>
              </a:avLst>
            </a:prstGeom>
            <a:noFill/>
            <a:ln>
              <a:solidFill>
                <a:schemeClr val="tx1"/>
              </a:solidFill>
              <a:roun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69" name="CustomShape 23"/>
            <p:cNvSpPr/>
            <p:nvPr/>
          </p:nvSpPr>
          <p:spPr>
            <a:xfrm>
              <a:off x="6170040" y="1549800"/>
              <a:ext cx="406440" cy="128844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0" i="1" lang="en-US" sz="2400" spc="-1" strike="noStrike">
                  <a:solidFill>
                    <a:srgbClr val="000000"/>
                  </a:solidFill>
                  <a:latin typeface="Palatino"/>
                  <a:ea typeface="ＭＳ Ｐゴシック"/>
                </a:rPr>
                <a:t>β</a:t>
              </a:r>
              <a:r>
                <a:rPr b="0" lang="en-US" sz="2400" spc="-1" strike="noStrike" baseline="-25000">
                  <a:solidFill>
                    <a:srgbClr val="000000"/>
                  </a:solidFill>
                  <a:latin typeface="Palatino"/>
                  <a:ea typeface="ＭＳ Ｐゴシック"/>
                </a:rPr>
                <a:t>0</a:t>
              </a:r>
              <a:endParaRPr b="0" lang="en-US" sz="2400" spc="-1" strike="noStrike">
                <a:latin typeface="Arial"/>
              </a:endParaRPr>
            </a:p>
            <a:p>
              <a:pPr algn="ctr">
                <a:lnSpc>
                  <a:spcPct val="100000"/>
                </a:lnSpc>
              </a:pPr>
              <a:r>
                <a:rPr b="0" i="1" lang="en-US" sz="2400" spc="-1" strike="noStrike">
                  <a:solidFill>
                    <a:srgbClr val="000000"/>
                  </a:solidFill>
                  <a:latin typeface="Palatino"/>
                  <a:ea typeface="ＭＳ Ｐゴシック"/>
                </a:rPr>
                <a:t>β</a:t>
              </a:r>
              <a:r>
                <a:rPr b="0" lang="en-US" sz="2400" spc="-1" strike="noStrike" baseline="-25000">
                  <a:solidFill>
                    <a:srgbClr val="000000"/>
                  </a:solidFill>
                  <a:latin typeface="Palatino"/>
                  <a:ea typeface="ＭＳ Ｐゴシック"/>
                </a:rPr>
                <a:t>1</a:t>
              </a:r>
              <a:endParaRPr b="0" lang="en-US" sz="2400" spc="-1" strike="noStrike">
                <a:latin typeface="Arial"/>
              </a:endParaRPr>
            </a:p>
            <a:p>
              <a:pPr algn="ctr">
                <a:lnSpc>
                  <a:spcPct val="100000"/>
                </a:lnSpc>
              </a:pPr>
              <a:endParaRPr b="0" lang="en-US" sz="2400" spc="-1" strike="noStrike">
                <a:latin typeface="Arial"/>
              </a:endParaRPr>
            </a:p>
          </p:txBody>
        </p:sp>
        <p:sp>
          <p:nvSpPr>
            <p:cNvPr id="170" name="CustomShape 24"/>
            <p:cNvSpPr/>
            <p:nvPr/>
          </p:nvSpPr>
          <p:spPr>
            <a:xfrm rot="5400000">
              <a:off x="5382720" y="2459160"/>
              <a:ext cx="205560" cy="998640"/>
            </a:xfrm>
            <a:prstGeom prst="rightBrace">
              <a:avLst>
                <a:gd name="adj1" fmla="val 113206"/>
                <a:gd name="adj2" fmla="val 47675"/>
              </a:avLst>
            </a:prstGeom>
            <a:noFill/>
            <a:ln>
              <a:solidFill>
                <a:srgbClr val="0000ff"/>
              </a:solidFill>
              <a:roun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71" name="CustomShape 25"/>
            <p:cNvSpPr/>
            <p:nvPr/>
          </p:nvSpPr>
          <p:spPr>
            <a:xfrm>
              <a:off x="4951800" y="2977200"/>
              <a:ext cx="1107360" cy="3333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600" spc="-1" strike="noStrike">
                  <a:solidFill>
                    <a:srgbClr val="000000"/>
                  </a:solidFill>
                  <a:latin typeface="Calibri"/>
                  <a:ea typeface="DejaVu Sans"/>
                </a:rPr>
                <a:t>N×2 </a:t>
              </a:r>
              <a:r>
                <a:rPr b="1" lang="en-US" sz="1600" spc="-1" strike="noStrike">
                  <a:solidFill>
                    <a:srgbClr val="0000ff"/>
                  </a:solidFill>
                  <a:latin typeface="Calibri"/>
                  <a:ea typeface="DejaVu Sans"/>
                </a:rPr>
                <a:t>matrix</a:t>
              </a:r>
              <a:endParaRPr b="0" lang="en-US" sz="1600" spc="-1" strike="noStrike">
                <a:latin typeface="Arial"/>
              </a:endParaRPr>
            </a:p>
          </p:txBody>
        </p:sp>
        <p:sp>
          <p:nvSpPr>
            <p:cNvPr id="172" name="CustomShape 26"/>
            <p:cNvSpPr/>
            <p:nvPr/>
          </p:nvSpPr>
          <p:spPr>
            <a:xfrm rot="5400000">
              <a:off x="1671480" y="2716560"/>
              <a:ext cx="205560" cy="483840"/>
            </a:xfrm>
            <a:prstGeom prst="rightBrace">
              <a:avLst>
                <a:gd name="adj1" fmla="val 113206"/>
                <a:gd name="adj2" fmla="val 47675"/>
              </a:avLst>
            </a:prstGeom>
            <a:noFill/>
            <a:ln>
              <a:solidFill>
                <a:srgbClr val="0000ff"/>
              </a:solidFill>
              <a:roun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73" name="CustomShape 27"/>
            <p:cNvSpPr/>
            <p:nvPr/>
          </p:nvSpPr>
          <p:spPr>
            <a:xfrm>
              <a:off x="1210320" y="2977200"/>
              <a:ext cx="1122480" cy="3333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600" spc="-1" strike="noStrike">
                  <a:solidFill>
                    <a:srgbClr val="000000"/>
                  </a:solidFill>
                  <a:latin typeface="Calibri"/>
                  <a:ea typeface="DejaVu Sans"/>
                </a:rPr>
                <a:t>data </a:t>
              </a:r>
              <a:r>
                <a:rPr b="1" lang="en-US" sz="1600" spc="-1" strike="noStrike">
                  <a:solidFill>
                    <a:srgbClr val="0000ff"/>
                  </a:solidFill>
                  <a:latin typeface="Calibri"/>
                  <a:ea typeface="DejaVu Sans"/>
                </a:rPr>
                <a:t>vector</a:t>
              </a:r>
              <a:endParaRPr b="0" lang="en-US" sz="1600" spc="-1" strike="noStrike">
                <a:latin typeface="Arial"/>
              </a:endParaRPr>
            </a:p>
          </p:txBody>
        </p:sp>
      </p:grpSp>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8" name="CustomShape 1"/>
          <p:cNvSpPr/>
          <p:nvPr/>
        </p:nvSpPr>
        <p:spPr>
          <a:xfrm>
            <a:off x="473040" y="274680"/>
            <a:ext cx="8524080" cy="59760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0" lang="en-US" sz="3600" spc="-1" strike="noStrike">
                <a:solidFill>
                  <a:srgbClr val="000000"/>
                </a:solidFill>
                <a:latin typeface="Palatino"/>
                <a:ea typeface="ＭＳ Ｐゴシック"/>
              </a:rPr>
              <a:t>Serial Correlation in Residuals</a:t>
            </a:r>
            <a:endParaRPr b="0" lang="en-US" sz="3600" spc="-1" strike="noStrike">
              <a:latin typeface="Arial"/>
            </a:endParaRPr>
          </a:p>
        </p:txBody>
      </p:sp>
      <p:sp>
        <p:nvSpPr>
          <p:cNvPr id="679" name="CustomShape 2"/>
          <p:cNvSpPr/>
          <p:nvPr/>
        </p:nvSpPr>
        <p:spPr>
          <a:xfrm>
            <a:off x="184320" y="858960"/>
            <a:ext cx="8760600" cy="5736600"/>
          </a:xfrm>
          <a:prstGeom prst="rect">
            <a:avLst/>
          </a:prstGeom>
          <a:noFill/>
          <a:ln>
            <a:noFill/>
          </a:ln>
        </p:spPr>
        <p:style>
          <a:lnRef idx="0"/>
          <a:fillRef idx="0"/>
          <a:effectRef idx="0"/>
          <a:fontRef idx="minor"/>
        </p:style>
        <p:txBody>
          <a:bodyPr lIns="90000" rIns="90000" tIns="45000" bIns="45000">
            <a:normAutofit/>
          </a:bodyPr>
          <a:p>
            <a:pPr marL="343080" indent="-342360">
              <a:lnSpc>
                <a:spcPct val="105000"/>
              </a:lnSpc>
              <a:spcBef>
                <a:spcPts val="479"/>
              </a:spcBef>
              <a:buClr>
                <a:srgbClr val="000000"/>
              </a:buClr>
              <a:buFont typeface="Arial"/>
              <a:buChar char="•"/>
            </a:pPr>
            <a:r>
              <a:rPr b="0" lang="en-US" sz="2400" spc="-1" strike="noStrike">
                <a:solidFill>
                  <a:srgbClr val="000000"/>
                </a:solidFill>
                <a:latin typeface="Palatino"/>
                <a:ea typeface="ＭＳ Ｐゴシック"/>
              </a:rPr>
              <a:t>Why temporal correlation?</a:t>
            </a:r>
            <a:endParaRPr b="0" lang="en-US" sz="2400" spc="-1" strike="noStrike">
              <a:latin typeface="Arial"/>
            </a:endParaRPr>
          </a:p>
          <a:p>
            <a:pPr lvl="1" marL="743040" indent="-285120">
              <a:lnSpc>
                <a:spcPct val="105000"/>
              </a:lnSpc>
              <a:spcBef>
                <a:spcPts val="439"/>
              </a:spcBef>
              <a:buClr>
                <a:srgbClr val="000000"/>
              </a:buClr>
              <a:buFont typeface="Wingdings" charset="2"/>
              <a:buChar char=""/>
            </a:pPr>
            <a:r>
              <a:rPr b="0" lang="en-US" sz="2200" spc="-1" strike="noStrike">
                <a:solidFill>
                  <a:srgbClr val="000000"/>
                </a:solidFill>
                <a:latin typeface="Palatino"/>
                <a:ea typeface="ＭＳ Ｐゴシック"/>
              </a:rPr>
              <a:t>In the residuals/noise (not the time series data)</a:t>
            </a:r>
            <a:endParaRPr b="0" lang="en-US" sz="2200" spc="-1" strike="noStrike">
              <a:latin typeface="Arial"/>
            </a:endParaRPr>
          </a:p>
          <a:p>
            <a:pPr lvl="1" marL="743040" indent="-285120">
              <a:lnSpc>
                <a:spcPct val="105000"/>
              </a:lnSpc>
              <a:spcBef>
                <a:spcPts val="439"/>
              </a:spcBef>
              <a:buClr>
                <a:srgbClr val="000000"/>
              </a:buClr>
              <a:buFont typeface="Wingdings" charset="2"/>
              <a:buChar char=""/>
            </a:pPr>
            <a:r>
              <a:rPr b="0" lang="en-US" sz="2200" spc="-1" strike="noStrike">
                <a:solidFill>
                  <a:srgbClr val="000000"/>
                </a:solidFill>
                <a:latin typeface="Palatino"/>
                <a:ea typeface="ＭＳ Ｐゴシック"/>
              </a:rPr>
              <a:t>Short-term physiological effects (breathing, heartbeat)</a:t>
            </a:r>
            <a:endParaRPr b="0" lang="en-US" sz="2200" spc="-1" strike="noStrike">
              <a:latin typeface="Arial"/>
            </a:endParaRPr>
          </a:p>
          <a:p>
            <a:pPr lvl="1" marL="743040" indent="-285120">
              <a:lnSpc>
                <a:spcPct val="105000"/>
              </a:lnSpc>
              <a:spcBef>
                <a:spcPts val="439"/>
              </a:spcBef>
              <a:buClr>
                <a:srgbClr val="000000"/>
              </a:buClr>
              <a:buFont typeface="Wingdings" charset="2"/>
              <a:buChar char=""/>
            </a:pPr>
            <a:r>
              <a:rPr b="0" lang="en-US" sz="2200" spc="-1" strike="noStrike">
                <a:solidFill>
                  <a:srgbClr val="000000"/>
                </a:solidFill>
                <a:latin typeface="Palatino"/>
                <a:ea typeface="ＭＳ Ｐゴシック"/>
              </a:rPr>
              <a:t>Other unknown reasons (scanner issues?)</a:t>
            </a:r>
            <a:endParaRPr b="0" lang="en-US" sz="2200" spc="-1" strike="noStrike">
              <a:latin typeface="Arial"/>
            </a:endParaRPr>
          </a:p>
          <a:p>
            <a:pPr marL="343080" indent="-342360">
              <a:lnSpc>
                <a:spcPct val="105000"/>
              </a:lnSpc>
              <a:spcBef>
                <a:spcPts val="479"/>
              </a:spcBef>
              <a:buClr>
                <a:srgbClr val="000000"/>
              </a:buClr>
              <a:buFont typeface="Arial"/>
              <a:buChar char="•"/>
            </a:pPr>
            <a:r>
              <a:rPr b="0" lang="en-US" sz="2400" spc="-1" strike="noStrike">
                <a:solidFill>
                  <a:srgbClr val="000000"/>
                </a:solidFill>
                <a:latin typeface="Palatino"/>
                <a:ea typeface="ＭＳ Ｐゴシック"/>
              </a:rPr>
              <a:t>What is the impact of temporal correlation?</a:t>
            </a:r>
            <a:endParaRPr b="0" lang="en-US" sz="2400" spc="-1" strike="noStrike">
              <a:latin typeface="Arial"/>
            </a:endParaRPr>
          </a:p>
          <a:p>
            <a:pPr lvl="1" marL="743040" indent="-285120">
              <a:lnSpc>
                <a:spcPct val="105000"/>
              </a:lnSpc>
              <a:spcBef>
                <a:spcPts val="439"/>
              </a:spcBef>
              <a:buClr>
                <a:srgbClr val="000000"/>
              </a:buClr>
              <a:buFont typeface="Wingdings" charset="2"/>
              <a:buChar char=""/>
            </a:pPr>
            <a:r>
              <a:rPr b="0" lang="en-US" sz="2200" spc="-1" strike="noStrike">
                <a:solidFill>
                  <a:srgbClr val="000000"/>
                </a:solidFill>
                <a:latin typeface="Palatino"/>
                <a:ea typeface="ＭＳ Ｐゴシック"/>
              </a:rPr>
              <a:t>With white noise assumption, </a:t>
            </a:r>
            <a:r>
              <a:rPr b="0" i="1" lang="en-US" sz="2200" spc="-1" strike="noStrike">
                <a:solidFill>
                  <a:srgbClr val="0000ff"/>
                </a:solidFill>
                <a:latin typeface="Lucida Grande"/>
                <a:ea typeface="Lucida Grande"/>
              </a:rPr>
              <a:t>β</a:t>
            </a:r>
            <a:r>
              <a:rPr b="0" lang="en-US" sz="2000" spc="-1" strike="noStrike">
                <a:solidFill>
                  <a:srgbClr val="000000"/>
                </a:solidFill>
                <a:latin typeface="Palatino"/>
                <a:ea typeface="ＭＳ Ｐゴシック"/>
              </a:rPr>
              <a:t>s</a:t>
            </a:r>
            <a:r>
              <a:rPr b="0" lang="en-US" sz="2200" spc="-1" strike="noStrike">
                <a:solidFill>
                  <a:srgbClr val="000000"/>
                </a:solidFill>
                <a:latin typeface="Palatino"/>
                <a:ea typeface="ＭＳ Ｐゴシック"/>
              </a:rPr>
              <a:t> are unbiased, but the statistics tend to be inflated</a:t>
            </a:r>
            <a:endParaRPr b="0" lang="en-US" sz="2200" spc="-1" strike="noStrike">
              <a:latin typeface="Arial"/>
            </a:endParaRPr>
          </a:p>
          <a:p>
            <a:pPr lvl="1" marL="743040" indent="-285120">
              <a:lnSpc>
                <a:spcPct val="105000"/>
              </a:lnSpc>
              <a:spcBef>
                <a:spcPts val="439"/>
              </a:spcBef>
              <a:buClr>
                <a:srgbClr val="000000"/>
              </a:buClr>
              <a:buFont typeface="Wingdings" charset="2"/>
              <a:buChar char=""/>
            </a:pPr>
            <a:r>
              <a:rPr b="0" lang="en-US" sz="2200" spc="-1" strike="noStrike">
                <a:solidFill>
                  <a:srgbClr val="000000"/>
                </a:solidFill>
                <a:latin typeface="Palatino"/>
                <a:ea typeface="ＭＳ Ｐゴシック"/>
              </a:rPr>
              <a:t>Little impact on group analysis – if only using </a:t>
            </a:r>
            <a:r>
              <a:rPr b="0" i="1" lang="en-US" sz="2200" spc="-1" strike="noStrike">
                <a:solidFill>
                  <a:srgbClr val="0000ff"/>
                </a:solidFill>
                <a:latin typeface="Lucida Grande"/>
                <a:ea typeface="Lucida Grande"/>
              </a:rPr>
              <a:t>β</a:t>
            </a:r>
            <a:r>
              <a:rPr b="0" lang="en-US" sz="2000" spc="-1" strike="noStrike">
                <a:solidFill>
                  <a:srgbClr val="000000"/>
                </a:solidFill>
                <a:latin typeface="Palatino"/>
                <a:ea typeface="ＭＳ Ｐゴシック"/>
              </a:rPr>
              <a:t>s</a:t>
            </a:r>
            <a:r>
              <a:rPr b="0" lang="en-US" sz="2200" spc="-1" strike="noStrike">
                <a:solidFill>
                  <a:srgbClr val="000000"/>
                </a:solidFill>
                <a:latin typeface="Palatino"/>
                <a:ea typeface="ＭＳ Ｐゴシック"/>
              </a:rPr>
              <a:t> from subjects</a:t>
            </a:r>
            <a:endParaRPr b="0" lang="en-US" sz="2200" spc="-1" strike="noStrike">
              <a:latin typeface="Arial"/>
            </a:endParaRPr>
          </a:p>
          <a:p>
            <a:pPr lvl="1" marL="743040" indent="-285120">
              <a:lnSpc>
                <a:spcPct val="105000"/>
              </a:lnSpc>
              <a:spcBef>
                <a:spcPts val="439"/>
              </a:spcBef>
              <a:buClr>
                <a:srgbClr val="000000"/>
              </a:buClr>
              <a:buFont typeface="Wingdings" charset="2"/>
              <a:buChar char=""/>
            </a:pPr>
            <a:r>
              <a:rPr b="0" lang="en-US" sz="2200" spc="-1" strike="noStrike">
                <a:solidFill>
                  <a:srgbClr val="000000"/>
                </a:solidFill>
                <a:latin typeface="Palatino"/>
                <a:ea typeface="ＭＳ Ｐゴシック"/>
              </a:rPr>
              <a:t>May affect group analysis if considering effect reliability, as in AFNI’s 3dMEMA program (where </a:t>
            </a:r>
            <a:r>
              <a:rPr b="0" i="1" lang="en-US" sz="2200" spc="-1" strike="noStrike">
                <a:solidFill>
                  <a:srgbClr val="0000ff"/>
                </a:solidFill>
                <a:latin typeface="Lucida Grande"/>
                <a:ea typeface="Lucida Grande"/>
              </a:rPr>
              <a:t>β</a:t>
            </a:r>
            <a:r>
              <a:rPr b="0" lang="en-US" sz="2000" spc="-1" strike="noStrike">
                <a:solidFill>
                  <a:srgbClr val="000000"/>
                </a:solidFill>
                <a:latin typeface="Palatino"/>
                <a:ea typeface="ＭＳ Ｐゴシック"/>
              </a:rPr>
              <a:t>s</a:t>
            </a:r>
            <a:r>
              <a:rPr b="0" lang="en-US" sz="2200" spc="-1" strike="noStrike">
                <a:solidFill>
                  <a:srgbClr val="000000"/>
                </a:solidFill>
                <a:latin typeface="Palatino"/>
                <a:ea typeface="ＭＳ Ｐゴシック"/>
              </a:rPr>
              <a:t> and </a:t>
            </a:r>
            <a:r>
              <a:rPr b="1" i="1" lang="en-US" sz="2200" spc="-1" strike="noStrike">
                <a:solidFill>
                  <a:srgbClr val="0000ff"/>
                </a:solidFill>
                <a:latin typeface="Palatino"/>
                <a:ea typeface="ＭＳ Ｐゴシック"/>
              </a:rPr>
              <a:t>t</a:t>
            </a:r>
            <a:r>
              <a:rPr b="0" lang="en-US" sz="2000" spc="-1" strike="noStrike">
                <a:solidFill>
                  <a:srgbClr val="000000"/>
                </a:solidFill>
                <a:latin typeface="Palatino"/>
                <a:ea typeface="ＭＳ Ｐゴシック"/>
              </a:rPr>
              <a:t>s</a:t>
            </a:r>
            <a:r>
              <a:rPr b="0" lang="en-US" sz="2200" spc="-1" strike="noStrike">
                <a:solidFill>
                  <a:srgbClr val="000000"/>
                </a:solidFill>
                <a:latin typeface="Palatino"/>
                <a:ea typeface="ＭＳ Ｐゴシック"/>
              </a:rPr>
              <a:t> are used)</a:t>
            </a:r>
            <a:endParaRPr b="0" lang="en-US" sz="2200" spc="-1" strike="noStrike">
              <a:latin typeface="Arial"/>
            </a:endParaRPr>
          </a:p>
          <a:p>
            <a:pPr marL="343080" indent="-342360">
              <a:lnSpc>
                <a:spcPct val="105000"/>
              </a:lnSpc>
              <a:spcBef>
                <a:spcPts val="479"/>
              </a:spcBef>
              <a:buClr>
                <a:srgbClr val="000000"/>
              </a:buClr>
              <a:buFont typeface="Arial"/>
              <a:buChar char="•"/>
            </a:pPr>
            <a:r>
              <a:rPr b="0" lang="en-US" sz="2400" spc="-1" strike="noStrike">
                <a:solidFill>
                  <a:srgbClr val="000000"/>
                </a:solidFill>
                <a:latin typeface="Palatino"/>
                <a:ea typeface="ＭＳ Ｐゴシック"/>
              </a:rPr>
              <a:t>Approach in AFNI</a:t>
            </a:r>
            <a:endParaRPr b="0" lang="en-US" sz="2400" spc="-1" strike="noStrike">
              <a:latin typeface="Arial"/>
            </a:endParaRPr>
          </a:p>
          <a:p>
            <a:pPr lvl="1" marL="743040" indent="-285120">
              <a:lnSpc>
                <a:spcPct val="105000"/>
              </a:lnSpc>
              <a:spcBef>
                <a:spcPts val="439"/>
              </a:spcBef>
              <a:buClr>
                <a:srgbClr val="000000"/>
              </a:buClr>
              <a:buFont typeface="Wingdings" charset="2"/>
              <a:buChar char=""/>
            </a:pPr>
            <a:r>
              <a:rPr b="0" lang="en-US" sz="2200" spc="-1" strike="noStrike">
                <a:solidFill>
                  <a:srgbClr val="000000"/>
                </a:solidFill>
                <a:latin typeface="Palatino"/>
                <a:ea typeface="ＭＳ Ｐゴシック"/>
              </a:rPr>
              <a:t>ARMA(1,1) noise model for residual time series correlation</a:t>
            </a:r>
            <a:endParaRPr b="0" lang="en-US" sz="2200" spc="-1" strike="noStrike">
              <a:latin typeface="Arial"/>
            </a:endParaRPr>
          </a:p>
          <a:p>
            <a:pPr lvl="1" marL="743040" indent="-285120">
              <a:lnSpc>
                <a:spcPct val="105000"/>
              </a:lnSpc>
              <a:spcBef>
                <a:spcPts val="439"/>
              </a:spcBef>
              <a:buClr>
                <a:srgbClr val="000000"/>
              </a:buClr>
              <a:buFont typeface="Wingdings" charset="2"/>
              <a:buChar char=""/>
            </a:pPr>
            <a:r>
              <a:rPr b="0" lang="en-US" sz="2200" spc="-1" strike="noStrike">
                <a:solidFill>
                  <a:srgbClr val="000000"/>
                </a:solidFill>
                <a:latin typeface="Palatino"/>
                <a:ea typeface="ＭＳ Ｐゴシック"/>
              </a:rPr>
              <a:t>Slightly different from other packages:</a:t>
            </a:r>
            <a:endParaRPr b="0" lang="en-US" sz="2200" spc="-1" strike="noStrike">
              <a:latin typeface="Arial"/>
            </a:endParaRPr>
          </a:p>
          <a:p>
            <a:pPr lvl="2" marL="1143000" indent="-227880">
              <a:lnSpc>
                <a:spcPct val="105000"/>
              </a:lnSpc>
              <a:spcBef>
                <a:spcPts val="400"/>
              </a:spcBef>
              <a:buClr>
                <a:srgbClr val="000000"/>
              </a:buClr>
              <a:buFont typeface="Wingdings" charset="2"/>
              <a:buChar char=""/>
            </a:pPr>
            <a:r>
              <a:rPr b="0" lang="en-US" sz="2000" spc="-1" strike="noStrike">
                <a:solidFill>
                  <a:srgbClr val="000000"/>
                </a:solidFill>
                <a:latin typeface="Palatino"/>
                <a:ea typeface="ＭＳ Ｐゴシック"/>
              </a:rPr>
              <a:t> </a:t>
            </a:r>
            <a:r>
              <a:rPr b="0" lang="en-US" sz="2000" spc="-1" strike="noStrike">
                <a:solidFill>
                  <a:srgbClr val="000000"/>
                </a:solidFill>
                <a:latin typeface="Palatino"/>
                <a:ea typeface="ＭＳ Ｐゴシック"/>
              </a:rPr>
              <a:t>Serial correlation model is computed voxelwise, not globally</a:t>
            </a:r>
            <a:endParaRPr b="0" lang="en-US" sz="2000" spc="-1" strike="noStrike">
              <a:latin typeface="Arial"/>
            </a:endParaRPr>
          </a:p>
          <a:p>
            <a:pPr lvl="1" marL="743040" indent="-285120">
              <a:lnSpc>
                <a:spcPct val="105000"/>
              </a:lnSpc>
              <a:spcBef>
                <a:spcPts val="439"/>
              </a:spcBef>
              <a:buClr>
                <a:srgbClr val="000000"/>
              </a:buClr>
              <a:buFont typeface="Wingdings" charset="2"/>
              <a:buChar char=""/>
            </a:pPr>
            <a:r>
              <a:rPr b="0" lang="en-US" sz="2200" spc="-1" strike="noStrike">
                <a:solidFill>
                  <a:srgbClr val="000000"/>
                </a:solidFill>
                <a:latin typeface="Palatino"/>
                <a:ea typeface="ＭＳ Ｐゴシック"/>
              </a:rPr>
              <a:t>Described in the Advanced Regression talk: 3dREMLfit</a:t>
            </a:r>
            <a:endParaRPr b="0" lang="en-US" sz="2200" spc="-1" strike="noStrike">
              <a:latin typeface="Arial"/>
            </a:endParaRPr>
          </a:p>
        </p:txBody>
      </p:sp>
      <p:sp>
        <p:nvSpPr>
          <p:cNvPr id="680" name="CustomShape 3"/>
          <p:cNvSpPr/>
          <p:nvPr/>
        </p:nvSpPr>
        <p:spPr>
          <a:xfrm>
            <a:off x="6553080" y="6356520"/>
            <a:ext cx="2133000" cy="36432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176274C8-F48D-42EF-88AC-7B27FD2FD342}" type="slidenum">
              <a:rPr b="0" lang="en-US" sz="1200" spc="-1" strike="noStrike">
                <a:solidFill>
                  <a:srgbClr val="8b8b8b"/>
                </a:solidFill>
                <a:latin typeface="Calibri"/>
              </a:rPr>
              <a:t>50</a:t>
            </a:fld>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1" name="CustomShape 1"/>
          <p:cNvSpPr/>
          <p:nvPr/>
        </p:nvSpPr>
        <p:spPr>
          <a:xfrm>
            <a:off x="473040" y="274680"/>
            <a:ext cx="8524080" cy="59760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0" lang="en-US" sz="3600" spc="-1" strike="noStrike">
                <a:solidFill>
                  <a:srgbClr val="000000"/>
                </a:solidFill>
                <a:latin typeface="Palatino"/>
                <a:ea typeface="ＭＳ Ｐゴシック"/>
              </a:rPr>
              <a:t>Dealing with Multiple Runs per Subject</a:t>
            </a:r>
            <a:endParaRPr b="0" lang="en-US" sz="3600" spc="-1" strike="noStrike">
              <a:latin typeface="Arial"/>
            </a:endParaRPr>
          </a:p>
        </p:txBody>
      </p:sp>
      <p:sp>
        <p:nvSpPr>
          <p:cNvPr id="682" name="CustomShape 2"/>
          <p:cNvSpPr/>
          <p:nvPr/>
        </p:nvSpPr>
        <p:spPr>
          <a:xfrm>
            <a:off x="184320" y="858960"/>
            <a:ext cx="8760600" cy="5736600"/>
          </a:xfrm>
          <a:prstGeom prst="rect">
            <a:avLst/>
          </a:prstGeom>
          <a:noFill/>
          <a:ln>
            <a:noFill/>
          </a:ln>
        </p:spPr>
        <p:style>
          <a:lnRef idx="0"/>
          <a:fillRef idx="0"/>
          <a:effectRef idx="0"/>
          <a:fontRef idx="minor"/>
        </p:style>
        <p:txBody>
          <a:bodyPr lIns="90000" rIns="90000" tIns="45000" bIns="45000">
            <a:noAutofit/>
          </a:bodyPr>
          <a:p>
            <a:pPr marL="343080" indent="-342360">
              <a:lnSpc>
                <a:spcPct val="105000"/>
              </a:lnSpc>
              <a:spcBef>
                <a:spcPts val="275"/>
              </a:spcBef>
              <a:buClr>
                <a:srgbClr val="000000"/>
              </a:buClr>
              <a:buFont typeface="Arial"/>
              <a:buChar char="•"/>
            </a:pPr>
            <a:r>
              <a:rPr b="0" lang="en-US" sz="2400" spc="-1" strike="noStrike">
                <a:solidFill>
                  <a:srgbClr val="000000"/>
                </a:solidFill>
                <a:latin typeface="Palatino"/>
                <a:ea typeface="ＭＳ Ｐゴシック"/>
              </a:rPr>
              <a:t>Possible approaches</a:t>
            </a:r>
            <a:endParaRPr b="0" lang="en-US" sz="2400" spc="-1" strike="noStrike">
              <a:latin typeface="Arial"/>
            </a:endParaRPr>
          </a:p>
          <a:p>
            <a:pPr lvl="1" marL="677880" indent="-315360">
              <a:lnSpc>
                <a:spcPct val="100000"/>
              </a:lnSpc>
              <a:spcBef>
                <a:spcPts val="275"/>
              </a:spcBef>
              <a:buClr>
                <a:srgbClr val="000000"/>
              </a:buClr>
              <a:buFont typeface="Wingdings" charset="2"/>
              <a:buChar char=""/>
            </a:pPr>
            <a:r>
              <a:rPr b="0" lang="en-US" sz="2200" spc="-1" strike="noStrike">
                <a:solidFill>
                  <a:srgbClr val="000000"/>
                </a:solidFill>
                <a:latin typeface="Palatino"/>
                <a:ea typeface="ＭＳ Ｐゴシック"/>
              </a:rPr>
              <a:t>Analyze each run separately: AFNI, FSL</a:t>
            </a:r>
            <a:endParaRPr b="0" lang="en-US" sz="2200" spc="-1" strike="noStrike">
              <a:latin typeface="Arial"/>
            </a:endParaRPr>
          </a:p>
          <a:p>
            <a:pPr lvl="2" marL="1104840" indent="-342360">
              <a:lnSpc>
                <a:spcPct val="100000"/>
              </a:lnSpc>
              <a:spcBef>
                <a:spcPts val="275"/>
              </a:spcBef>
              <a:buClr>
                <a:srgbClr val="000000"/>
              </a:buClr>
              <a:buFont typeface="Courier New"/>
              <a:buChar char="o"/>
            </a:pPr>
            <a:r>
              <a:rPr b="0" lang="en-US" sz="2000" spc="-1" strike="noStrike">
                <a:solidFill>
                  <a:srgbClr val="000000"/>
                </a:solidFill>
                <a:latin typeface="Palatino"/>
                <a:ea typeface="ＭＳ Ｐゴシック"/>
              </a:rPr>
              <a:t>Have to have enough task repetitions per run</a:t>
            </a:r>
            <a:endParaRPr b="0" lang="en-US" sz="2000" spc="-1" strike="noStrike">
              <a:latin typeface="Arial"/>
            </a:endParaRPr>
          </a:p>
          <a:p>
            <a:pPr lvl="2" marL="1104840" indent="-342360">
              <a:lnSpc>
                <a:spcPct val="100000"/>
              </a:lnSpc>
              <a:spcBef>
                <a:spcPts val="275"/>
              </a:spcBef>
              <a:buClr>
                <a:srgbClr val="000000"/>
              </a:buClr>
              <a:buFont typeface="Courier New"/>
              <a:buChar char="o"/>
            </a:pPr>
            <a:r>
              <a:rPr b="0" lang="en-US" sz="2000" spc="-1" strike="noStrike">
                <a:solidFill>
                  <a:srgbClr val="000000"/>
                </a:solidFill>
                <a:latin typeface="Palatino"/>
                <a:ea typeface="ＭＳ Ｐゴシック"/>
              </a:rPr>
              <a:t>Can test </a:t>
            </a:r>
            <a:r>
              <a:rPr b="0" lang="en-US" sz="2000" spc="-1" strike="noStrike">
                <a:solidFill>
                  <a:srgbClr val="0000ff"/>
                </a:solidFill>
                <a:latin typeface="Palatino"/>
                <a:ea typeface="ＭＳ Ｐゴシック"/>
              </a:rPr>
              <a:t>cross-run </a:t>
            </a:r>
            <a:r>
              <a:rPr b="0" lang="en-US" sz="2000" spc="-1" strike="noStrike">
                <a:solidFill>
                  <a:srgbClr val="000000"/>
                </a:solidFill>
                <a:latin typeface="Palatino"/>
                <a:ea typeface="ＭＳ Ｐゴシック"/>
              </a:rPr>
              <a:t>difference (trend, habituation) at </a:t>
            </a:r>
            <a:r>
              <a:rPr b="0" lang="en-US" sz="2000" spc="-1" strike="noStrike">
                <a:solidFill>
                  <a:srgbClr val="0000ff"/>
                </a:solidFill>
                <a:latin typeface="Palatino"/>
                <a:ea typeface="ＭＳ Ｐゴシック"/>
              </a:rPr>
              <a:t>group</a:t>
            </a:r>
            <a:r>
              <a:rPr b="0" lang="en-US" sz="2000" spc="-1" strike="noStrike">
                <a:solidFill>
                  <a:srgbClr val="000000"/>
                </a:solidFill>
                <a:latin typeface="Palatino"/>
                <a:ea typeface="ＭＳ Ｐゴシック"/>
              </a:rPr>
              <a:t> level</a:t>
            </a:r>
            <a:endParaRPr b="0" lang="en-US" sz="2000" spc="-1" strike="noStrike">
              <a:latin typeface="Arial"/>
            </a:endParaRPr>
          </a:p>
          <a:p>
            <a:pPr lvl="2" marL="1104840" indent="-342360">
              <a:lnSpc>
                <a:spcPct val="100000"/>
              </a:lnSpc>
              <a:spcBef>
                <a:spcPts val="275"/>
              </a:spcBef>
              <a:buClr>
                <a:srgbClr val="000000"/>
              </a:buClr>
              <a:buFont typeface="Courier New"/>
              <a:buChar char="o"/>
            </a:pPr>
            <a:r>
              <a:rPr b="0" lang="en-US" sz="2000" spc="-1" strike="noStrike">
                <a:solidFill>
                  <a:srgbClr val="000000"/>
                </a:solidFill>
                <a:latin typeface="Palatino"/>
                <a:ea typeface="ＭＳ Ｐゴシック"/>
              </a:rPr>
              <a:t>Usually need to summarize multiple </a:t>
            </a:r>
            <a:r>
              <a:rPr b="0" lang="en-US" sz="2000" spc="-1" strike="noStrike">
                <a:solidFill>
                  <a:srgbClr val="000000"/>
                </a:solidFill>
                <a:latin typeface="Palatino"/>
                <a:ea typeface="Lucida Grande"/>
              </a:rPr>
              <a:t>β’s before group analysis</a:t>
            </a:r>
            <a:endParaRPr b="0" lang="en-US" sz="2000" spc="-1" strike="noStrike">
              <a:latin typeface="Arial"/>
            </a:endParaRPr>
          </a:p>
          <a:p>
            <a:pPr lvl="1" marL="677880" indent="-315360">
              <a:lnSpc>
                <a:spcPct val="100000"/>
              </a:lnSpc>
              <a:spcBef>
                <a:spcPts val="275"/>
              </a:spcBef>
              <a:buClr>
                <a:srgbClr val="000000"/>
              </a:buClr>
              <a:buFont typeface="Wingdings" charset="2"/>
              <a:buChar char=""/>
            </a:pPr>
            <a:r>
              <a:rPr b="0" lang="en-US" sz="2200" spc="-1" strike="noStrike">
                <a:solidFill>
                  <a:srgbClr val="000000"/>
                </a:solidFill>
                <a:latin typeface="Palatino"/>
                <a:ea typeface="ＭＳ Ｐゴシック"/>
              </a:rPr>
              <a:t>Concatenate but analyze with separate regressors across runs for each condition type: AFNI, SPM</a:t>
            </a:r>
            <a:endParaRPr b="0" lang="en-US" sz="2200" spc="-1" strike="noStrike">
              <a:latin typeface="Arial"/>
            </a:endParaRPr>
          </a:p>
          <a:p>
            <a:pPr lvl="2" marL="1104840" indent="-342360">
              <a:lnSpc>
                <a:spcPct val="100000"/>
              </a:lnSpc>
              <a:spcBef>
                <a:spcPts val="275"/>
              </a:spcBef>
              <a:buClr>
                <a:srgbClr val="000000"/>
              </a:buClr>
              <a:buFont typeface="Courier New"/>
              <a:buChar char="o"/>
            </a:pPr>
            <a:r>
              <a:rPr b="0" lang="en-US" sz="2000" spc="-1" strike="noStrike">
                <a:solidFill>
                  <a:srgbClr val="000000"/>
                </a:solidFill>
                <a:latin typeface="Palatino"/>
                <a:ea typeface="ＭＳ Ｐゴシック"/>
              </a:rPr>
              <a:t>Can test </a:t>
            </a:r>
            <a:r>
              <a:rPr b="0" lang="en-US" sz="2000" spc="-1" strike="noStrike">
                <a:solidFill>
                  <a:srgbClr val="0000ff"/>
                </a:solidFill>
                <a:latin typeface="Palatino"/>
                <a:ea typeface="ＭＳ Ｐゴシック"/>
              </a:rPr>
              <a:t>cross-run </a:t>
            </a:r>
            <a:r>
              <a:rPr b="0" lang="en-US" sz="2000" spc="-1" strike="noStrike">
                <a:solidFill>
                  <a:srgbClr val="000000"/>
                </a:solidFill>
                <a:latin typeface="Palatino"/>
                <a:ea typeface="ＭＳ Ｐゴシック"/>
              </a:rPr>
              <a:t>difference (trend, habituation, etc.) at </a:t>
            </a:r>
            <a:r>
              <a:rPr b="0" lang="en-US" sz="2000" spc="-1" strike="noStrike">
                <a:solidFill>
                  <a:srgbClr val="0000ff"/>
                </a:solidFill>
                <a:latin typeface="Palatino"/>
                <a:ea typeface="ＭＳ Ｐゴシック"/>
              </a:rPr>
              <a:t>both individual and group</a:t>
            </a:r>
            <a:r>
              <a:rPr b="0" lang="en-US" sz="2000" spc="-1" strike="noStrike">
                <a:solidFill>
                  <a:srgbClr val="000000"/>
                </a:solidFill>
                <a:latin typeface="Palatino"/>
                <a:ea typeface="ＭＳ Ｐゴシック"/>
              </a:rPr>
              <a:t> level</a:t>
            </a:r>
            <a:endParaRPr b="0" lang="en-US" sz="2000" spc="-1" strike="noStrike">
              <a:latin typeface="Arial"/>
            </a:endParaRPr>
          </a:p>
          <a:p>
            <a:pPr lvl="2" marL="1104840" indent="-342360">
              <a:lnSpc>
                <a:spcPct val="100000"/>
              </a:lnSpc>
              <a:spcBef>
                <a:spcPts val="275"/>
              </a:spcBef>
              <a:buClr>
                <a:srgbClr val="000000"/>
              </a:buClr>
              <a:buFont typeface="Courier New"/>
              <a:buChar char="o"/>
            </a:pPr>
            <a:r>
              <a:rPr b="0" lang="en-US" sz="2000" spc="-1" strike="noStrike">
                <a:solidFill>
                  <a:srgbClr val="000000"/>
                </a:solidFill>
                <a:latin typeface="Palatino"/>
                <a:ea typeface="ＭＳ Ｐゴシック"/>
              </a:rPr>
              <a:t>Still need to summarize multiple </a:t>
            </a:r>
            <a:r>
              <a:rPr b="0" lang="en-US" sz="2000" spc="-1" strike="noStrike">
                <a:solidFill>
                  <a:srgbClr val="000000"/>
                </a:solidFill>
                <a:latin typeface="Palatino"/>
                <a:ea typeface="Lucida Grande"/>
              </a:rPr>
              <a:t>β’s before group analysis</a:t>
            </a:r>
            <a:endParaRPr b="0" lang="en-US" sz="2000" spc="-1" strike="noStrike">
              <a:latin typeface="Arial"/>
            </a:endParaRPr>
          </a:p>
          <a:p>
            <a:pPr lvl="1" marL="677880" indent="-315360">
              <a:lnSpc>
                <a:spcPct val="100000"/>
              </a:lnSpc>
              <a:spcBef>
                <a:spcPts val="275"/>
              </a:spcBef>
              <a:buClr>
                <a:srgbClr val="000000"/>
              </a:buClr>
              <a:buFont typeface="Wingdings" charset="2"/>
              <a:buChar char=""/>
            </a:pPr>
            <a:r>
              <a:rPr b="0" lang="en-US" sz="2200" spc="-1" strike="noStrike">
                <a:solidFill>
                  <a:srgbClr val="000000"/>
                </a:solidFill>
                <a:latin typeface="Palatino"/>
                <a:ea typeface="ＭＳ Ｐゴシック"/>
              </a:rPr>
              <a:t>Concatenate but analyze with same regressor across runs for each condition type: default in AFNI</a:t>
            </a:r>
            <a:endParaRPr b="0" lang="en-US" sz="2200" spc="-1" strike="noStrike">
              <a:latin typeface="Arial"/>
            </a:endParaRPr>
          </a:p>
          <a:p>
            <a:pPr lvl="2" marL="1104840" indent="-342360">
              <a:lnSpc>
                <a:spcPct val="100000"/>
              </a:lnSpc>
              <a:spcBef>
                <a:spcPts val="275"/>
              </a:spcBef>
              <a:buClr>
                <a:srgbClr val="000000"/>
              </a:buClr>
              <a:buFont typeface="Courier New"/>
              <a:buChar char="o"/>
            </a:pPr>
            <a:r>
              <a:rPr b="0" lang="en-US" sz="2000" spc="-1" strike="noStrike">
                <a:solidFill>
                  <a:srgbClr val="000000"/>
                </a:solidFill>
                <a:latin typeface="Palatino"/>
                <a:ea typeface="ＭＳ Ｐゴシック"/>
              </a:rPr>
              <a:t>Assumes no attenuation across runs</a:t>
            </a:r>
            <a:endParaRPr b="0" lang="en-US" sz="2000" spc="-1" strike="noStrike">
              <a:latin typeface="Arial"/>
            </a:endParaRPr>
          </a:p>
          <a:p>
            <a:pPr marL="419040" indent="-456480">
              <a:lnSpc>
                <a:spcPct val="100000"/>
              </a:lnSpc>
              <a:spcBef>
                <a:spcPts val="275"/>
              </a:spcBef>
              <a:buClr>
                <a:srgbClr val="000000"/>
              </a:buClr>
              <a:buFont typeface="Arial"/>
              <a:buChar char="•"/>
            </a:pPr>
            <a:r>
              <a:rPr b="0" lang="en-US" sz="2400" spc="-1" strike="noStrike">
                <a:solidFill>
                  <a:srgbClr val="000000"/>
                </a:solidFill>
                <a:latin typeface="Palatino"/>
                <a:ea typeface="ＭＳ Ｐゴシック"/>
              </a:rPr>
              <a:t>Cross-block (or cross-event) attenuation</a:t>
            </a:r>
            <a:endParaRPr b="0" lang="en-US" sz="2400" spc="-1" strike="noStrike">
              <a:latin typeface="Arial"/>
            </a:endParaRPr>
          </a:p>
          <a:p>
            <a:pPr lvl="2" marL="1104840" indent="-342360">
              <a:lnSpc>
                <a:spcPct val="100000"/>
              </a:lnSpc>
              <a:spcBef>
                <a:spcPts val="275"/>
              </a:spcBef>
              <a:buClr>
                <a:srgbClr val="000000"/>
              </a:buClr>
              <a:buFont typeface="Courier New"/>
              <a:buChar char="o"/>
            </a:pPr>
            <a:r>
              <a:rPr b="0" lang="en-US" sz="2000" spc="-1" strike="noStrike">
                <a:solidFill>
                  <a:srgbClr val="000000"/>
                </a:solidFill>
                <a:latin typeface="Palatino"/>
                <a:ea typeface="ＭＳ Ｐゴシック"/>
              </a:rPr>
              <a:t>Method: IM or AM regression models</a:t>
            </a:r>
            <a:endParaRPr b="0" lang="en-US" sz="2000" spc="-1" strike="noStrike">
              <a:latin typeface="Arial"/>
            </a:endParaRPr>
          </a:p>
          <a:p>
            <a:pPr lvl="2" marL="1104840" indent="-342360">
              <a:lnSpc>
                <a:spcPct val="100000"/>
              </a:lnSpc>
              <a:spcBef>
                <a:spcPts val="275"/>
              </a:spcBef>
              <a:buClr>
                <a:srgbClr val="000000"/>
              </a:buClr>
              <a:buFont typeface="Courier New"/>
              <a:buChar char="o"/>
            </a:pPr>
            <a:r>
              <a:rPr b="0" i="1" lang="en-US" sz="2000" spc="-1" strike="noStrike">
                <a:solidFill>
                  <a:srgbClr val="000000"/>
                </a:solidFill>
                <a:latin typeface="Palatino"/>
                <a:ea typeface="ＭＳ Ｐゴシック"/>
              </a:rPr>
              <a:t>cf</a:t>
            </a:r>
            <a:r>
              <a:rPr b="0" lang="en-US" sz="2000" spc="-1" strike="noStrike">
                <a:solidFill>
                  <a:srgbClr val="000000"/>
                </a:solidFill>
                <a:latin typeface="Palatino"/>
                <a:ea typeface="ＭＳ Ｐゴシック"/>
              </a:rPr>
              <a:t>. Advanced Regression talk</a:t>
            </a:r>
            <a:endParaRPr b="0" lang="en-US" sz="2000" spc="-1" strike="noStrike">
              <a:latin typeface="Arial"/>
            </a:endParaRPr>
          </a:p>
          <a:p>
            <a:pPr>
              <a:lnSpc>
                <a:spcPct val="100000"/>
              </a:lnSpc>
            </a:pPr>
            <a:endParaRPr b="0" lang="en-US" sz="2000" spc="-1" strike="noStrike">
              <a:latin typeface="Arial"/>
            </a:endParaRPr>
          </a:p>
        </p:txBody>
      </p:sp>
      <p:sp>
        <p:nvSpPr>
          <p:cNvPr id="683" name="CustomShape 3"/>
          <p:cNvSpPr/>
          <p:nvPr/>
        </p:nvSpPr>
        <p:spPr>
          <a:xfrm>
            <a:off x="6553080" y="6356520"/>
            <a:ext cx="2133000" cy="36432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FF0CBDD7-182F-48DD-97D4-D083E2933240}" type="slidenum">
              <a:rPr b="0" lang="en-US" sz="1200" spc="-1" strike="noStrike">
                <a:solidFill>
                  <a:srgbClr val="8b8b8b"/>
                </a:solidFill>
                <a:latin typeface="Calibri"/>
              </a:rPr>
              <a:t>51</a:t>
            </a:fld>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4" name="CustomShape 1"/>
          <p:cNvSpPr/>
          <p:nvPr/>
        </p:nvSpPr>
        <p:spPr>
          <a:xfrm>
            <a:off x="473040" y="274680"/>
            <a:ext cx="8524080" cy="59760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0" lang="en-US" sz="3600" spc="-1" strike="noStrike">
                <a:solidFill>
                  <a:srgbClr val="000000"/>
                </a:solidFill>
                <a:latin typeface="Palatino"/>
                <a:ea typeface="ＭＳ Ｐゴシック"/>
              </a:rPr>
              <a:t>Percent Signal Change</a:t>
            </a:r>
            <a:endParaRPr b="0" lang="en-US" sz="3600" spc="-1" strike="noStrike">
              <a:latin typeface="Arial"/>
            </a:endParaRPr>
          </a:p>
        </p:txBody>
      </p:sp>
      <p:sp>
        <p:nvSpPr>
          <p:cNvPr id="685" name="CustomShape 2"/>
          <p:cNvSpPr/>
          <p:nvPr/>
        </p:nvSpPr>
        <p:spPr>
          <a:xfrm>
            <a:off x="184320" y="845640"/>
            <a:ext cx="8958960" cy="5736600"/>
          </a:xfrm>
          <a:prstGeom prst="rect">
            <a:avLst/>
          </a:prstGeom>
          <a:noFill/>
          <a:ln>
            <a:noFill/>
          </a:ln>
        </p:spPr>
        <p:style>
          <a:lnRef idx="0"/>
          <a:fillRef idx="0"/>
          <a:effectRef idx="0"/>
          <a:fontRef idx="minor"/>
        </p:style>
        <p:txBody>
          <a:bodyPr lIns="90000" rIns="90000" tIns="45000" bIns="45000">
            <a:noAutofit/>
          </a:bodyPr>
          <a:p>
            <a:pPr marL="343080" indent="-342360">
              <a:lnSpc>
                <a:spcPct val="105000"/>
              </a:lnSpc>
              <a:spcBef>
                <a:spcPts val="499"/>
              </a:spcBef>
              <a:buClr>
                <a:srgbClr val="000000"/>
              </a:buClr>
              <a:buFont typeface="Arial"/>
              <a:buChar char="•"/>
            </a:pPr>
            <a:r>
              <a:rPr b="0" lang="en-US" sz="2400" spc="-1" strike="noStrike">
                <a:solidFill>
                  <a:srgbClr val="000000"/>
                </a:solidFill>
                <a:latin typeface="Palatino"/>
                <a:ea typeface="ＭＳ Ｐゴシック"/>
              </a:rPr>
              <a:t>Why conversion/scaling for %? </a:t>
            </a:r>
            <a:r>
              <a:rPr b="0" lang="en-US" sz="2200" spc="-1" strike="noStrike">
                <a:solidFill>
                  <a:srgbClr val="000000"/>
                </a:solidFill>
                <a:latin typeface="Palatino"/>
                <a:ea typeface="ＭＳ Ｐゴシック"/>
              </a:rPr>
              <a:t>Comparable across subjects</a:t>
            </a:r>
            <a:endParaRPr b="0" lang="en-US" sz="2200" spc="-1" strike="noStrike">
              <a:latin typeface="Arial"/>
            </a:endParaRPr>
          </a:p>
          <a:p>
            <a:pPr lvl="1" marL="743040" indent="-285120">
              <a:lnSpc>
                <a:spcPct val="105000"/>
              </a:lnSpc>
              <a:spcBef>
                <a:spcPts val="499"/>
              </a:spcBef>
              <a:buClr>
                <a:srgbClr val="000000"/>
              </a:buClr>
              <a:buFont typeface="Wingdings" charset="2"/>
              <a:buChar char=""/>
            </a:pPr>
            <a:r>
              <a:rPr b="0" lang="en-US" sz="2200" spc="-1" strike="noStrike">
                <a:solidFill>
                  <a:srgbClr val="000000"/>
                </a:solidFill>
                <a:latin typeface="Palatino"/>
                <a:ea typeface="ＭＳ Ｐゴシック"/>
              </a:rPr>
              <a:t>MRI and BOLD data values don’t have any useful physical/physiological meaning</a:t>
            </a:r>
            <a:endParaRPr b="0" lang="en-US" sz="2200" spc="-1" strike="noStrike">
              <a:latin typeface="Arial"/>
            </a:endParaRPr>
          </a:p>
          <a:p>
            <a:pPr lvl="1" marL="743040" indent="-285120">
              <a:lnSpc>
                <a:spcPct val="105000"/>
              </a:lnSpc>
              <a:spcBef>
                <a:spcPts val="499"/>
              </a:spcBef>
              <a:buClr>
                <a:srgbClr val="000000"/>
              </a:buClr>
              <a:buFont typeface="Wingdings" charset="2"/>
              <a:buChar char=""/>
            </a:pPr>
            <a:r>
              <a:rPr b="0" lang="en-US" sz="2200" spc="-1" strike="noStrike">
                <a:solidFill>
                  <a:srgbClr val="000000"/>
                </a:solidFill>
                <a:latin typeface="Palatino"/>
                <a:ea typeface="ＭＳ Ｐゴシック"/>
              </a:rPr>
              <a:t>Baseline is different across subjects (and possibly scaling)</a:t>
            </a:r>
            <a:endParaRPr b="0" lang="en-US" sz="2200" spc="-1" strike="noStrike">
              <a:latin typeface="Arial"/>
            </a:endParaRPr>
          </a:p>
          <a:p>
            <a:pPr lvl="1" marL="743040" indent="-285120">
              <a:lnSpc>
                <a:spcPct val="105000"/>
              </a:lnSpc>
              <a:spcBef>
                <a:spcPts val="499"/>
              </a:spcBef>
              <a:buClr>
                <a:srgbClr val="000000"/>
              </a:buClr>
              <a:buFont typeface="Wingdings" charset="2"/>
              <a:buChar char=""/>
            </a:pPr>
            <a:r>
              <a:rPr b="0" lang="en-US" sz="2200" spc="-1" strike="noStrike">
                <a:solidFill>
                  <a:srgbClr val="000000"/>
                </a:solidFill>
                <a:latin typeface="Palatino"/>
                <a:ea typeface="ＭＳ Ｐゴシック"/>
              </a:rPr>
              <a:t>It’s the relative changes that can be compared across subjects</a:t>
            </a:r>
            <a:endParaRPr b="0" lang="en-US" sz="2200" spc="-1" strike="noStrike">
              <a:latin typeface="Arial"/>
            </a:endParaRPr>
          </a:p>
          <a:p>
            <a:pPr marL="343080" indent="-342360">
              <a:lnSpc>
                <a:spcPct val="105000"/>
              </a:lnSpc>
              <a:spcBef>
                <a:spcPts val="499"/>
              </a:spcBef>
              <a:buClr>
                <a:srgbClr val="000000"/>
              </a:buClr>
              <a:buFont typeface="Arial"/>
              <a:buChar char="•"/>
            </a:pPr>
            <a:r>
              <a:rPr b="0" lang="en-US" sz="2400" spc="-1" strike="noStrike">
                <a:solidFill>
                  <a:srgbClr val="000000"/>
                </a:solidFill>
                <a:latin typeface="Palatino"/>
                <a:ea typeface="ＭＳ Ｐゴシック"/>
              </a:rPr>
              <a:t>AFNI approach</a:t>
            </a:r>
            <a:endParaRPr b="0" lang="en-US" sz="2400" spc="-1" strike="noStrike">
              <a:latin typeface="Arial"/>
            </a:endParaRPr>
          </a:p>
          <a:p>
            <a:pPr lvl="1" marL="743040" indent="-285120">
              <a:lnSpc>
                <a:spcPct val="105000"/>
              </a:lnSpc>
              <a:spcBef>
                <a:spcPts val="499"/>
              </a:spcBef>
              <a:buClr>
                <a:srgbClr val="000000"/>
              </a:buClr>
              <a:buFont typeface="Wingdings" charset="2"/>
              <a:buChar char=""/>
            </a:pPr>
            <a:r>
              <a:rPr b="0" lang="en-US" sz="2200" spc="-1" strike="noStrike">
                <a:solidFill>
                  <a:srgbClr val="000000"/>
                </a:solidFill>
                <a:latin typeface="Palatino"/>
                <a:ea typeface="ＭＳ Ｐゴシック"/>
              </a:rPr>
              <a:t>Pre-processing: data scaled by </a:t>
            </a:r>
            <a:r>
              <a:rPr b="1" lang="en-US" sz="2200" spc="-1" strike="noStrike">
                <a:solidFill>
                  <a:srgbClr val="000000"/>
                </a:solidFill>
                <a:latin typeface="Palatino"/>
                <a:ea typeface="ＭＳ Ｐゴシック"/>
              </a:rPr>
              <a:t>voxelwise </a:t>
            </a:r>
            <a:r>
              <a:rPr b="0" lang="en-US" sz="2200" spc="-1" strike="noStrike">
                <a:solidFill>
                  <a:srgbClr val="000000"/>
                </a:solidFill>
                <a:latin typeface="Palatino"/>
                <a:ea typeface="ＭＳ Ｐゴシック"/>
              </a:rPr>
              <a:t>mean</a:t>
            </a:r>
            <a:endParaRPr b="0" lang="en-US" sz="2200" spc="-1" strike="noStrike">
              <a:latin typeface="Arial"/>
            </a:endParaRPr>
          </a:p>
          <a:p>
            <a:pPr lvl="2" marL="1143000" indent="-227880">
              <a:lnSpc>
                <a:spcPct val="105000"/>
              </a:lnSpc>
              <a:spcBef>
                <a:spcPts val="499"/>
              </a:spcBef>
              <a:buClr>
                <a:srgbClr val="000000"/>
              </a:buClr>
              <a:buFont typeface="Courier New"/>
              <a:buChar char="o"/>
            </a:pPr>
            <a:r>
              <a:rPr b="0" lang="en-US" sz="2000" spc="-1" strike="noStrike">
                <a:solidFill>
                  <a:srgbClr val="000000"/>
                </a:solidFill>
                <a:latin typeface="Palatino"/>
                <a:ea typeface="ＭＳ Ｐゴシック"/>
              </a:rPr>
              <a:t>% signal change relative to </a:t>
            </a:r>
            <a:r>
              <a:rPr b="1" lang="en-US" sz="2000" spc="-1" strike="noStrike">
                <a:solidFill>
                  <a:srgbClr val="000000"/>
                </a:solidFill>
                <a:latin typeface="Palatino"/>
                <a:ea typeface="ＭＳ Ｐゴシック"/>
              </a:rPr>
              <a:t>mean</a:t>
            </a:r>
            <a:r>
              <a:rPr b="0" lang="en-US" sz="2000" spc="-1" strike="noStrike">
                <a:solidFill>
                  <a:srgbClr val="000000"/>
                </a:solidFill>
                <a:latin typeface="Palatino"/>
                <a:ea typeface="ＭＳ Ｐゴシック"/>
              </a:rPr>
              <a:t>, not exactly to </a:t>
            </a:r>
            <a:r>
              <a:rPr b="1" lang="en-US" sz="2000" spc="-1" strike="noStrike" u="sng">
                <a:solidFill>
                  <a:srgbClr val="000000"/>
                </a:solidFill>
                <a:uFillTx/>
                <a:latin typeface="Palatino"/>
                <a:ea typeface="ＭＳ Ｐゴシック"/>
              </a:rPr>
              <a:t>base</a:t>
            </a:r>
            <a:r>
              <a:rPr b="0" lang="en-US" sz="2000" spc="-1" strike="noStrike">
                <a:solidFill>
                  <a:srgbClr val="000000"/>
                </a:solidFill>
                <a:latin typeface="Palatino"/>
                <a:ea typeface="ＭＳ Ｐゴシック"/>
              </a:rPr>
              <a:t>line</a:t>
            </a:r>
            <a:endParaRPr b="0" lang="en-US" sz="2000" spc="-1" strike="noStrike">
              <a:latin typeface="Arial"/>
            </a:endParaRPr>
          </a:p>
          <a:p>
            <a:pPr lvl="3" marL="1600200" indent="-227880">
              <a:lnSpc>
                <a:spcPct val="105000"/>
              </a:lnSpc>
              <a:spcBef>
                <a:spcPts val="499"/>
              </a:spcBef>
              <a:buClr>
                <a:srgbClr val="000000"/>
              </a:buClr>
              <a:buFont typeface="Courier New"/>
              <a:buChar char="o"/>
            </a:pPr>
            <a:r>
              <a:rPr b="0" lang="en-US" sz="1800" spc="-1" strike="noStrike">
                <a:solidFill>
                  <a:srgbClr val="000000"/>
                </a:solidFill>
                <a:latin typeface="Palatino"/>
                <a:ea typeface="ＭＳ Ｐゴシック"/>
              </a:rPr>
              <a:t>Difference is tiny: less than 5% (since BOLD effect is small)</a:t>
            </a:r>
            <a:endParaRPr b="0" lang="en-US" sz="1800" spc="-1" strike="noStrike">
              <a:latin typeface="Arial"/>
            </a:endParaRPr>
          </a:p>
          <a:p>
            <a:pPr lvl="1" marL="743040" indent="-285120">
              <a:lnSpc>
                <a:spcPct val="105000"/>
              </a:lnSpc>
              <a:spcBef>
                <a:spcPts val="499"/>
              </a:spcBef>
              <a:buClr>
                <a:srgbClr val="000000"/>
              </a:buClr>
              <a:buFont typeface="Wingdings" charset="2"/>
              <a:buChar char=""/>
            </a:pPr>
            <a:r>
              <a:rPr b="0" lang="en-US" sz="2200" spc="-1" strike="noStrike">
                <a:solidFill>
                  <a:srgbClr val="000000"/>
                </a:solidFill>
                <a:latin typeface="Palatino"/>
                <a:ea typeface="ＭＳ Ｐゴシック"/>
              </a:rPr>
              <a:t>Tied with modeling baseline as additive effects in AFNI</a:t>
            </a:r>
            <a:endParaRPr b="0" lang="en-US" sz="2200" spc="-1" strike="noStrike">
              <a:latin typeface="Arial"/>
            </a:endParaRPr>
          </a:p>
          <a:p>
            <a:pPr lvl="2" marL="1143000" indent="-227880">
              <a:lnSpc>
                <a:spcPct val="105000"/>
              </a:lnSpc>
              <a:spcBef>
                <a:spcPts val="499"/>
              </a:spcBef>
              <a:buClr>
                <a:srgbClr val="000000"/>
              </a:buClr>
              <a:buFont typeface="Courier New"/>
              <a:buChar char="o"/>
            </a:pPr>
            <a:r>
              <a:rPr b="0" lang="en-US" sz="2000" spc="-1" strike="noStrike">
                <a:solidFill>
                  <a:srgbClr val="000000"/>
                </a:solidFill>
                <a:latin typeface="Palatino"/>
                <a:ea typeface="ＭＳ Ｐゴシック"/>
              </a:rPr>
              <a:t>Sometimes baseline explicitly modeled: in SPM and FSL</a:t>
            </a:r>
            <a:endParaRPr b="0" lang="en-US" sz="2000" spc="-1" strike="noStrike">
              <a:latin typeface="Arial"/>
            </a:endParaRPr>
          </a:p>
          <a:p>
            <a:pPr lvl="2" marL="1143000" indent="-227880">
              <a:lnSpc>
                <a:spcPct val="105000"/>
              </a:lnSpc>
              <a:spcBef>
                <a:spcPts val="499"/>
              </a:spcBef>
              <a:buClr>
                <a:srgbClr val="000000"/>
              </a:buClr>
              <a:buFont typeface="Courier New"/>
              <a:buChar char="o"/>
            </a:pPr>
            <a:r>
              <a:rPr b="0" lang="en-US" sz="2000" spc="-1" strike="noStrike">
                <a:solidFill>
                  <a:srgbClr val="000000"/>
                </a:solidFill>
                <a:latin typeface="Palatino"/>
                <a:ea typeface="ＭＳ Ｐゴシック"/>
              </a:rPr>
              <a:t>Global mean scaling (multiplicative) for whole brain drift</a:t>
            </a:r>
            <a:endParaRPr b="0" lang="en-US" sz="2000" spc="-1" strike="noStrike">
              <a:latin typeface="Arial"/>
            </a:endParaRPr>
          </a:p>
          <a:p>
            <a:pPr lvl="2" marL="1143000" indent="-227880">
              <a:lnSpc>
                <a:spcPct val="105000"/>
              </a:lnSpc>
              <a:spcBef>
                <a:spcPts val="499"/>
              </a:spcBef>
              <a:buClr>
                <a:srgbClr val="000000"/>
              </a:buClr>
              <a:buFont typeface="Courier New"/>
              <a:buChar char="o"/>
            </a:pPr>
            <a:r>
              <a:rPr b="0" lang="en-US" sz="2000" spc="-1" strike="noStrike">
                <a:solidFill>
                  <a:srgbClr val="000000"/>
                </a:solidFill>
                <a:latin typeface="Palatino"/>
                <a:ea typeface="ＭＳ Ｐゴシック"/>
              </a:rPr>
              <a:t>Grand mean scaling for cross-subject comparison: not %</a:t>
            </a:r>
            <a:endParaRPr b="0" lang="en-US" sz="2000" spc="-1" strike="noStrike">
              <a:latin typeface="Arial"/>
            </a:endParaRPr>
          </a:p>
          <a:p>
            <a:pPr lvl="2" marL="1143000" indent="-227880">
              <a:lnSpc>
                <a:spcPct val="105000"/>
              </a:lnSpc>
              <a:spcBef>
                <a:spcPts val="499"/>
              </a:spcBef>
              <a:buClr>
                <a:srgbClr val="000000"/>
              </a:buClr>
              <a:buFont typeface="Courier New"/>
              <a:buChar char="o"/>
            </a:pPr>
            <a:r>
              <a:rPr b="0" lang="en-US" sz="2000" spc="-1" strike="noStrike">
                <a:solidFill>
                  <a:srgbClr val="000000"/>
                </a:solidFill>
                <a:latin typeface="Palatino"/>
                <a:ea typeface="ＭＳ Ｐゴシック"/>
              </a:rPr>
              <a:t>Global and grand mean scaling, although not usually practiced, can be performed in AFNI if desired</a:t>
            </a:r>
            <a:endParaRPr b="0" lang="en-US" sz="2000" spc="-1" strike="noStrike">
              <a:latin typeface="Arial"/>
            </a:endParaRPr>
          </a:p>
        </p:txBody>
      </p:sp>
      <p:sp>
        <p:nvSpPr>
          <p:cNvPr id="686" name="CustomShape 3"/>
          <p:cNvSpPr/>
          <p:nvPr/>
        </p:nvSpPr>
        <p:spPr>
          <a:xfrm>
            <a:off x="6553080" y="6356520"/>
            <a:ext cx="2133000" cy="36432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41EE99F8-AA98-4E68-AA33-14724582909A}" type="slidenum">
              <a:rPr b="0" lang="en-US" sz="1200" spc="-1" strike="noStrike">
                <a:solidFill>
                  <a:srgbClr val="8b8b8b"/>
                </a:solidFill>
                <a:latin typeface="Calibri"/>
              </a:rPr>
              <a:t>52</a:t>
            </a:fld>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7" name="CustomShape 1"/>
          <p:cNvSpPr/>
          <p:nvPr/>
        </p:nvSpPr>
        <p:spPr>
          <a:xfrm>
            <a:off x="473040" y="274680"/>
            <a:ext cx="8524080" cy="59760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0" lang="en-US" sz="3600" spc="-1" strike="noStrike">
                <a:solidFill>
                  <a:srgbClr val="000000"/>
                </a:solidFill>
                <a:latin typeface="Palatino"/>
                <a:ea typeface="ＭＳ Ｐゴシック"/>
              </a:rPr>
              <a:t>Percent Signal Change</a:t>
            </a:r>
            <a:endParaRPr b="0" lang="en-US" sz="3600" spc="-1" strike="noStrike">
              <a:latin typeface="Arial"/>
            </a:endParaRPr>
          </a:p>
        </p:txBody>
      </p:sp>
      <p:sp>
        <p:nvSpPr>
          <p:cNvPr id="688" name="CustomShape 2"/>
          <p:cNvSpPr/>
          <p:nvPr/>
        </p:nvSpPr>
        <p:spPr>
          <a:xfrm>
            <a:off x="184320" y="858960"/>
            <a:ext cx="8760600" cy="5736600"/>
          </a:xfrm>
          <a:prstGeom prst="rect">
            <a:avLst/>
          </a:prstGeom>
          <a:noFill/>
          <a:ln>
            <a:noFill/>
          </a:ln>
        </p:spPr>
        <p:style>
          <a:lnRef idx="0"/>
          <a:fillRef idx="0"/>
          <a:effectRef idx="0"/>
          <a:fontRef idx="minor"/>
        </p:style>
        <p:txBody>
          <a:bodyPr lIns="90000" rIns="90000" tIns="45000" bIns="45000">
            <a:normAutofit/>
          </a:bodyPr>
          <a:p>
            <a:pPr marL="343080" indent="-342360">
              <a:lnSpc>
                <a:spcPct val="110000"/>
              </a:lnSpc>
              <a:spcBef>
                <a:spcPts val="519"/>
              </a:spcBef>
              <a:buClr>
                <a:srgbClr val="000000"/>
              </a:buClr>
              <a:buFont typeface="Arial"/>
              <a:buChar char="•"/>
            </a:pPr>
            <a:r>
              <a:rPr b="0" lang="en-US" sz="2600" spc="-1" strike="noStrike">
                <a:solidFill>
                  <a:srgbClr val="000000"/>
                </a:solidFill>
                <a:latin typeface="Palatino"/>
                <a:ea typeface="ＭＳ Ｐゴシック"/>
              </a:rPr>
              <a:t>Why not use scaled </a:t>
            </a:r>
            <a:r>
              <a:rPr b="0" i="1" lang="en-US" sz="2600" spc="-1" strike="noStrike">
                <a:solidFill>
                  <a:srgbClr val="0000ff"/>
                </a:solidFill>
                <a:latin typeface="Palatino"/>
                <a:ea typeface="Lucida Grande"/>
              </a:rPr>
              <a:t>β</a:t>
            </a:r>
            <a:r>
              <a:rPr b="0" lang="en-US" sz="2000" spc="-1" strike="noStrike">
                <a:solidFill>
                  <a:srgbClr val="000000"/>
                </a:solidFill>
                <a:latin typeface="Palatino"/>
                <a:ea typeface="ＭＳ Ｐゴシック"/>
              </a:rPr>
              <a:t>s</a:t>
            </a:r>
            <a:r>
              <a:rPr b="0" lang="en-US" sz="2600" spc="-1" strike="noStrike">
                <a:solidFill>
                  <a:srgbClr val="000000"/>
                </a:solidFill>
                <a:latin typeface="Palatino"/>
                <a:ea typeface="ＭＳ Ｐゴシック"/>
              </a:rPr>
              <a:t> by real baseline???</a:t>
            </a:r>
            <a:endParaRPr b="0" lang="en-US" sz="2600" spc="-1" strike="noStrike">
              <a:latin typeface="Arial"/>
            </a:endParaRPr>
          </a:p>
          <a:p>
            <a:pPr lvl="1" marL="743040" indent="-285120">
              <a:lnSpc>
                <a:spcPct val="110000"/>
              </a:lnSpc>
              <a:spcBef>
                <a:spcPts val="479"/>
              </a:spcBef>
              <a:buClr>
                <a:srgbClr val="000000"/>
              </a:buClr>
              <a:buFont typeface="Wingdings" charset="2"/>
              <a:buChar char=""/>
            </a:pPr>
            <a:r>
              <a:rPr b="0" lang="en-US" sz="2400" spc="-1" strike="noStrike">
                <a:solidFill>
                  <a:srgbClr val="000000"/>
                </a:solidFill>
                <a:latin typeface="Palatino"/>
                <a:ea typeface="ＭＳ Ｐゴシック"/>
              </a:rPr>
              <a:t>No catenation: scale </a:t>
            </a:r>
            <a:r>
              <a:rPr b="0" i="1" lang="en-US" sz="2400" spc="-1" strike="noStrike">
                <a:solidFill>
                  <a:srgbClr val="0000ff"/>
                </a:solidFill>
                <a:latin typeface="Palatino"/>
                <a:ea typeface="Lucida Grande"/>
              </a:rPr>
              <a:t>β</a:t>
            </a:r>
            <a:r>
              <a:rPr b="0" lang="en-US" sz="2400" spc="-1" strike="noStrike">
                <a:solidFill>
                  <a:srgbClr val="000000"/>
                </a:solidFill>
                <a:latin typeface="Palatino"/>
                <a:ea typeface="Lucida Grande"/>
              </a:rPr>
              <a:t> per run by the run’s baseline</a:t>
            </a:r>
            <a:endParaRPr b="0" lang="en-US" sz="2400" spc="-1" strike="noStrike">
              <a:latin typeface="Arial"/>
            </a:endParaRPr>
          </a:p>
          <a:p>
            <a:pPr lvl="2" marL="1143000" indent="-227880">
              <a:lnSpc>
                <a:spcPct val="110000"/>
              </a:lnSpc>
              <a:spcBef>
                <a:spcPts val="479"/>
              </a:spcBef>
              <a:buClr>
                <a:srgbClr val="000000"/>
              </a:buClr>
              <a:buFont typeface="Courier New"/>
              <a:buChar char="o"/>
            </a:pPr>
            <a:r>
              <a:rPr b="0" lang="en-US" sz="2400" spc="-1" strike="noStrike">
                <a:solidFill>
                  <a:srgbClr val="000000"/>
                </a:solidFill>
                <a:latin typeface="Palatino"/>
                <a:ea typeface="Lucida Grande"/>
              </a:rPr>
              <a:t>Sample size in each run could be low</a:t>
            </a:r>
            <a:endParaRPr b="0" lang="en-US" sz="2400" spc="-1" strike="noStrike">
              <a:latin typeface="Arial"/>
            </a:endParaRPr>
          </a:p>
          <a:p>
            <a:pPr lvl="2" marL="1143000" indent="-227880">
              <a:lnSpc>
                <a:spcPct val="110000"/>
              </a:lnSpc>
              <a:spcBef>
                <a:spcPts val="479"/>
              </a:spcBef>
              <a:buClr>
                <a:srgbClr val="000000"/>
              </a:buClr>
              <a:buFont typeface="Courier New"/>
              <a:buChar char="o"/>
            </a:pPr>
            <a:r>
              <a:rPr b="0" lang="en-US" sz="2400" spc="-1" strike="noStrike">
                <a:solidFill>
                  <a:srgbClr val="000000"/>
                </a:solidFill>
                <a:latin typeface="Palatino"/>
                <a:ea typeface="Lucida Grande"/>
              </a:rPr>
              <a:t>Have to summarize multiple </a:t>
            </a:r>
            <a:r>
              <a:rPr b="0" i="1" lang="en-US" sz="2400" spc="-1" strike="noStrike">
                <a:solidFill>
                  <a:srgbClr val="0000ff"/>
                </a:solidFill>
                <a:latin typeface="Palatino"/>
                <a:ea typeface="Lucida Grande"/>
              </a:rPr>
              <a:t>β</a:t>
            </a:r>
            <a:r>
              <a:rPr b="0" lang="en-US" sz="1800" spc="-1" strike="noStrike">
                <a:solidFill>
                  <a:srgbClr val="000000"/>
                </a:solidFill>
                <a:latin typeface="Palatino"/>
                <a:ea typeface="Lucida Grande"/>
              </a:rPr>
              <a:t>s</a:t>
            </a:r>
            <a:r>
              <a:rPr b="0" lang="en-US" sz="2400" spc="-1" strike="noStrike">
                <a:solidFill>
                  <a:srgbClr val="000000"/>
                </a:solidFill>
                <a:latin typeface="Palatino"/>
                <a:ea typeface="Lucida Grande"/>
              </a:rPr>
              <a:t> before group analysis</a:t>
            </a:r>
            <a:endParaRPr b="0" lang="en-US" sz="2400" spc="-1" strike="noStrike">
              <a:latin typeface="Arial"/>
            </a:endParaRPr>
          </a:p>
          <a:p>
            <a:pPr lvl="2" marL="1143000" indent="-227880">
              <a:lnSpc>
                <a:spcPct val="110000"/>
              </a:lnSpc>
              <a:spcBef>
                <a:spcPts val="479"/>
              </a:spcBef>
              <a:buClr>
                <a:srgbClr val="000000"/>
              </a:buClr>
              <a:buFont typeface="Courier New"/>
              <a:buChar char="o"/>
            </a:pPr>
            <a:r>
              <a:rPr b="0" lang="en-US" sz="2400" spc="-1" strike="noStrike">
                <a:solidFill>
                  <a:srgbClr val="000000"/>
                </a:solidFill>
                <a:latin typeface="Palatino"/>
                <a:ea typeface="Lucida Grande"/>
              </a:rPr>
              <a:t>Simpler to convert to percent signal change at run level before summing over runs</a:t>
            </a:r>
            <a:endParaRPr b="0" lang="en-US" sz="2400" spc="-1" strike="noStrike">
              <a:latin typeface="Arial"/>
            </a:endParaRPr>
          </a:p>
          <a:p>
            <a:pPr lvl="2" marL="1143000" indent="-227880">
              <a:lnSpc>
                <a:spcPct val="110000"/>
              </a:lnSpc>
              <a:spcBef>
                <a:spcPts val="479"/>
              </a:spcBef>
              <a:buClr>
                <a:srgbClr val="000000"/>
              </a:buClr>
              <a:buFont typeface="Courier New"/>
              <a:buChar char="o"/>
            </a:pPr>
            <a:r>
              <a:rPr b="0" lang="en-US" sz="2400" spc="-1" strike="noStrike">
                <a:solidFill>
                  <a:srgbClr val="000000"/>
                </a:solidFill>
                <a:latin typeface="Palatino"/>
                <a:ea typeface="ＭＳ Ｐゴシック"/>
              </a:rPr>
              <a:t>Be careful when motion parameters included in model</a:t>
            </a:r>
            <a:endParaRPr b="0" lang="en-US" sz="2400" spc="-1" strike="noStrike">
              <a:latin typeface="Arial"/>
            </a:endParaRPr>
          </a:p>
          <a:p>
            <a:pPr lvl="3" marL="1600200" indent="-227880">
              <a:lnSpc>
                <a:spcPct val="110000"/>
              </a:lnSpc>
              <a:spcBef>
                <a:spcPts val="439"/>
              </a:spcBef>
              <a:buClr>
                <a:srgbClr val="000000"/>
              </a:buClr>
              <a:buFont typeface="Wingdings" charset="2"/>
              <a:buChar char=""/>
            </a:pPr>
            <a:r>
              <a:rPr b="0" lang="en-US" sz="2200" spc="-1" strike="noStrike">
                <a:solidFill>
                  <a:srgbClr val="000000"/>
                </a:solidFill>
                <a:latin typeface="Palatino"/>
                <a:ea typeface="ＭＳ Ｐゴシック"/>
              </a:rPr>
              <a:t>Uber_subject.py automatically demeans the head motion regressors</a:t>
            </a:r>
            <a:endParaRPr b="0" lang="en-US" sz="2200" spc="-1" strike="noStrike">
              <a:latin typeface="Arial"/>
            </a:endParaRPr>
          </a:p>
          <a:p>
            <a:pPr lvl="1" marL="743040" indent="-285120">
              <a:lnSpc>
                <a:spcPct val="110000"/>
              </a:lnSpc>
              <a:spcBef>
                <a:spcPts val="479"/>
              </a:spcBef>
              <a:buClr>
                <a:srgbClr val="000000"/>
              </a:buClr>
              <a:buFont typeface="Wingdings" charset="2"/>
              <a:buChar char=""/>
            </a:pPr>
            <a:r>
              <a:rPr b="0" lang="en-US" sz="2400" spc="-1" strike="noStrike">
                <a:solidFill>
                  <a:srgbClr val="000000"/>
                </a:solidFill>
                <a:latin typeface="Palatino"/>
                <a:ea typeface="Lucida Grande"/>
              </a:rPr>
              <a:t>Catenation: </a:t>
            </a:r>
            <a:r>
              <a:rPr b="0" lang="en-US" sz="2400" spc="-1" strike="noStrike">
                <a:solidFill>
                  <a:srgbClr val="ff0000"/>
                </a:solidFill>
                <a:latin typeface="Palatino"/>
                <a:ea typeface="Lucida Grande"/>
              </a:rPr>
              <a:t>problematic </a:t>
            </a:r>
            <a:endParaRPr b="0" lang="en-US" sz="2400" spc="-1" strike="noStrike">
              <a:latin typeface="Arial"/>
            </a:endParaRPr>
          </a:p>
          <a:p>
            <a:pPr lvl="2" marL="1143000" indent="-227880">
              <a:lnSpc>
                <a:spcPct val="110000"/>
              </a:lnSpc>
              <a:spcBef>
                <a:spcPts val="479"/>
              </a:spcBef>
              <a:buClr>
                <a:srgbClr val="000000"/>
              </a:buClr>
              <a:buFont typeface="Courier New"/>
              <a:buChar char="o"/>
            </a:pPr>
            <a:r>
              <a:rPr b="0" lang="en-US" sz="2400" spc="-1" strike="noStrike">
                <a:solidFill>
                  <a:srgbClr val="000000"/>
                </a:solidFill>
                <a:latin typeface="Palatino"/>
                <a:ea typeface="ＭＳ Ｐゴシック"/>
              </a:rPr>
              <a:t>Baseline may be different across runs</a:t>
            </a:r>
            <a:endParaRPr b="0" lang="en-US" sz="2400" spc="-1" strike="noStrike">
              <a:latin typeface="Arial"/>
            </a:endParaRPr>
          </a:p>
          <a:p>
            <a:pPr lvl="2" marL="1143000" indent="-227880">
              <a:lnSpc>
                <a:spcPct val="110000"/>
              </a:lnSpc>
              <a:spcBef>
                <a:spcPts val="479"/>
              </a:spcBef>
              <a:buClr>
                <a:srgbClr val="000000"/>
              </a:buClr>
              <a:buFont typeface="Courier New"/>
              <a:buChar char="o"/>
            </a:pPr>
            <a:r>
              <a:rPr b="0" lang="en-US" sz="2400" spc="-1" strike="noStrike">
                <a:solidFill>
                  <a:srgbClr val="000000"/>
                </a:solidFill>
                <a:latin typeface="Palatino"/>
                <a:ea typeface="ＭＳ Ｐゴシック"/>
              </a:rPr>
              <a:t>Effects are not comparable across runs</a:t>
            </a:r>
            <a:endParaRPr b="0" lang="en-US" sz="2400" spc="-1" strike="noStrike">
              <a:latin typeface="Arial"/>
            </a:endParaRPr>
          </a:p>
        </p:txBody>
      </p:sp>
      <p:sp>
        <p:nvSpPr>
          <p:cNvPr id="689" name="CustomShape 3"/>
          <p:cNvSpPr/>
          <p:nvPr/>
        </p:nvSpPr>
        <p:spPr>
          <a:xfrm>
            <a:off x="6553080" y="6356520"/>
            <a:ext cx="2133000" cy="36432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733BD13E-039A-43CD-9E7C-DB767CD7EB53}" type="slidenum">
              <a:rPr b="0" lang="en-US" sz="1200" spc="-1" strike="noStrike">
                <a:solidFill>
                  <a:srgbClr val="8b8b8b"/>
                </a:solidFill>
                <a:latin typeface="Calibri"/>
              </a:rPr>
              <a:t>53</a:t>
            </a:fld>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0" name="CustomShape 1"/>
          <p:cNvSpPr/>
          <p:nvPr/>
        </p:nvSpPr>
        <p:spPr>
          <a:xfrm>
            <a:off x="76320" y="152280"/>
            <a:ext cx="9066960" cy="76140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en-US" sz="3600" spc="-1" strike="noStrike">
                <a:solidFill>
                  <a:srgbClr val="000000"/>
                </a:solidFill>
                <a:latin typeface="Palatino"/>
                <a:ea typeface="ＭＳ Ｐゴシック"/>
              </a:rPr>
              <a:t>Lackluster Performance in Modeling</a:t>
            </a:r>
            <a:endParaRPr b="0" lang="en-US" sz="3600" spc="-1" strike="noStrike">
              <a:latin typeface="Arial"/>
            </a:endParaRPr>
          </a:p>
        </p:txBody>
      </p:sp>
      <p:sp>
        <p:nvSpPr>
          <p:cNvPr id="691" name="CustomShape 2"/>
          <p:cNvSpPr/>
          <p:nvPr/>
        </p:nvSpPr>
        <p:spPr>
          <a:xfrm>
            <a:off x="228600" y="888840"/>
            <a:ext cx="8686080" cy="5819040"/>
          </a:xfrm>
          <a:prstGeom prst="rect">
            <a:avLst/>
          </a:prstGeom>
          <a:noFill/>
          <a:ln>
            <a:noFill/>
          </a:ln>
        </p:spPr>
        <p:style>
          <a:lnRef idx="0"/>
          <a:fillRef idx="0"/>
          <a:effectRef idx="0"/>
          <a:fontRef idx="minor"/>
        </p:style>
        <p:txBody>
          <a:bodyPr lIns="90000" rIns="90000" tIns="45000" bIns="45000">
            <a:noAutofit/>
          </a:bodyPr>
          <a:p>
            <a:pPr marL="343080" indent="-342360">
              <a:lnSpc>
                <a:spcPct val="115000"/>
              </a:lnSpc>
              <a:buClr>
                <a:srgbClr val="000000"/>
              </a:buClr>
              <a:buFont typeface="Wingdings" charset="2"/>
              <a:buChar char=""/>
            </a:pPr>
            <a:r>
              <a:rPr b="1" lang="en-US" sz="2300" spc="-1" strike="noStrike">
                <a:solidFill>
                  <a:srgbClr val="ff0000"/>
                </a:solidFill>
                <a:latin typeface="Arial"/>
                <a:ea typeface="ＭＳ Ｐゴシック"/>
              </a:rPr>
              <a:t>Essentially, all models are wrong, but some are useful</a:t>
            </a:r>
            <a:r>
              <a:rPr b="1" lang="en-US" sz="2300" spc="-1" strike="noStrike">
                <a:solidFill>
                  <a:srgbClr val="0000ff"/>
                </a:solidFill>
                <a:latin typeface="Arial"/>
                <a:ea typeface="ＭＳ Ｐゴシック"/>
              </a:rPr>
              <a:t> </a:t>
            </a:r>
            <a:r>
              <a:rPr b="0" lang="en-US" sz="2300" spc="-1" strike="noStrike">
                <a:solidFill>
                  <a:srgbClr val="000000"/>
                </a:solidFill>
                <a:latin typeface="Arial"/>
                <a:ea typeface="ＭＳ Ｐゴシック"/>
              </a:rPr>
              <a:t>(G.E.P. Box)</a:t>
            </a:r>
            <a:endParaRPr b="0" lang="en-US" sz="2300" spc="-1" strike="noStrike">
              <a:latin typeface="Arial"/>
            </a:endParaRPr>
          </a:p>
          <a:p>
            <a:pPr marL="343080" indent="-342360">
              <a:lnSpc>
                <a:spcPct val="115000"/>
              </a:lnSpc>
              <a:buClr>
                <a:srgbClr val="000000"/>
              </a:buClr>
              <a:buFont typeface="Wingdings" charset="2"/>
              <a:buChar char=""/>
            </a:pPr>
            <a:r>
              <a:rPr b="0" lang="en-US" sz="2300" spc="-1" strike="noStrike">
                <a:solidFill>
                  <a:srgbClr val="000000"/>
                </a:solidFill>
                <a:latin typeface="Palatino"/>
                <a:ea typeface="ＭＳ Ｐゴシック"/>
              </a:rPr>
              <a:t>Noisy data: too easy excuse!</a:t>
            </a:r>
            <a:endParaRPr b="0" lang="en-US" sz="2300" spc="-1" strike="noStrike">
              <a:latin typeface="Arial"/>
            </a:endParaRPr>
          </a:p>
          <a:p>
            <a:pPr marL="343080" indent="-342360">
              <a:lnSpc>
                <a:spcPct val="115000"/>
              </a:lnSpc>
              <a:buClr>
                <a:srgbClr val="000000"/>
              </a:buClr>
              <a:buFont typeface="Wingdings" charset="2"/>
              <a:buChar char=""/>
            </a:pPr>
            <a:r>
              <a:rPr b="0" lang="en-US" sz="2300" spc="-1" strike="noStrike">
                <a:solidFill>
                  <a:srgbClr val="000000"/>
                </a:solidFill>
                <a:latin typeface="Palatino"/>
                <a:ea typeface="ＭＳ Ｐゴシック"/>
              </a:rPr>
              <a:t>Regressors: idealized response model</a:t>
            </a:r>
            <a:endParaRPr b="0" lang="en-US" sz="2300" spc="-1" strike="noStrike">
              <a:latin typeface="Arial"/>
            </a:endParaRPr>
          </a:p>
          <a:p>
            <a:pPr lvl="1" marL="743040" indent="-285120">
              <a:lnSpc>
                <a:spcPct val="115000"/>
              </a:lnSpc>
              <a:buClr>
                <a:srgbClr val="000000"/>
              </a:buClr>
              <a:buFont typeface="Courier New"/>
              <a:buChar char="o"/>
            </a:pPr>
            <a:r>
              <a:rPr b="0" lang="en-US" sz="2300" spc="-1" strike="noStrike">
                <a:solidFill>
                  <a:srgbClr val="000000"/>
                </a:solidFill>
                <a:latin typeface="Palatino"/>
                <a:ea typeface="ＭＳ Ｐゴシック"/>
              </a:rPr>
              <a:t>We find what we’re looking for</a:t>
            </a:r>
            <a:endParaRPr b="0" lang="en-US" sz="2300" spc="-1" strike="noStrike">
              <a:latin typeface="Arial"/>
            </a:endParaRPr>
          </a:p>
          <a:p>
            <a:pPr lvl="1" marL="743040" indent="-285120">
              <a:lnSpc>
                <a:spcPct val="115000"/>
              </a:lnSpc>
              <a:buClr>
                <a:srgbClr val="000000"/>
              </a:buClr>
              <a:buFont typeface="Courier New"/>
              <a:buChar char="o"/>
            </a:pPr>
            <a:r>
              <a:rPr b="0" lang="en-US" sz="2300" spc="-1" strike="noStrike">
                <a:solidFill>
                  <a:srgbClr val="000000"/>
                </a:solidFill>
                <a:latin typeface="Palatino"/>
                <a:ea typeface="ＭＳ Ｐゴシック"/>
              </a:rPr>
              <a:t>We may miss something when we fail to look for it</a:t>
            </a:r>
            <a:endParaRPr b="0" lang="en-US" sz="2300" spc="-1" strike="noStrike">
              <a:latin typeface="Arial"/>
            </a:endParaRPr>
          </a:p>
          <a:p>
            <a:pPr marL="343080" indent="-342360">
              <a:lnSpc>
                <a:spcPct val="115000"/>
              </a:lnSpc>
              <a:buClr>
                <a:srgbClr val="000000"/>
              </a:buClr>
              <a:buFont typeface="Wingdings" charset="2"/>
              <a:buChar char=""/>
            </a:pPr>
            <a:r>
              <a:rPr b="0" lang="en-US" sz="2300" spc="-1" strike="noStrike">
                <a:solidFill>
                  <a:srgbClr val="000000"/>
                </a:solidFill>
                <a:latin typeface="Palatino"/>
                <a:ea typeface="ＭＳ Ｐゴシック"/>
              </a:rPr>
              <a:t>Lots of variability across trials (response and noise)</a:t>
            </a:r>
            <a:endParaRPr b="0" lang="en-US" sz="2300" spc="-1" strike="noStrike">
              <a:latin typeface="Arial"/>
            </a:endParaRPr>
          </a:p>
          <a:p>
            <a:pPr lvl="1" marL="743040" indent="-285120">
              <a:lnSpc>
                <a:spcPct val="115000"/>
              </a:lnSpc>
              <a:buClr>
                <a:srgbClr val="000000"/>
              </a:buClr>
              <a:buFont typeface="Courier New"/>
              <a:buChar char="o"/>
            </a:pPr>
            <a:r>
              <a:rPr b="1" lang="en-US" sz="2300" spc="-1" strike="noStrike">
                <a:solidFill>
                  <a:srgbClr val="0000ff"/>
                </a:solidFill>
                <a:latin typeface="Palatino"/>
                <a:ea typeface="ＭＳ Ｐゴシック"/>
              </a:rPr>
              <a:t>A</a:t>
            </a:r>
            <a:r>
              <a:rPr b="0" lang="en-US" sz="2300" spc="-1" strike="noStrike">
                <a:solidFill>
                  <a:srgbClr val="000000"/>
                </a:solidFill>
                <a:latin typeface="Palatino"/>
                <a:ea typeface="ＭＳ Ｐゴシック"/>
              </a:rPr>
              <a:t>mplitude </a:t>
            </a:r>
            <a:r>
              <a:rPr b="1" lang="en-US" sz="2300" spc="-1" strike="noStrike">
                <a:solidFill>
                  <a:srgbClr val="0000ff"/>
                </a:solidFill>
                <a:latin typeface="Palatino"/>
                <a:ea typeface="ＭＳ Ｐゴシック"/>
              </a:rPr>
              <a:t>M</a:t>
            </a:r>
            <a:r>
              <a:rPr b="0" lang="en-US" sz="2300" spc="-1" strike="noStrike">
                <a:solidFill>
                  <a:srgbClr val="000000"/>
                </a:solidFill>
                <a:latin typeface="Palatino"/>
                <a:ea typeface="ＭＳ Ｐゴシック"/>
              </a:rPr>
              <a:t>odulation if behavioral data are available</a:t>
            </a:r>
            <a:endParaRPr b="0" lang="en-US" sz="2300" spc="-1" strike="noStrike">
              <a:latin typeface="Arial"/>
            </a:endParaRPr>
          </a:p>
          <a:p>
            <a:pPr lvl="1" marL="743040" indent="-285120">
              <a:lnSpc>
                <a:spcPct val="115000"/>
              </a:lnSpc>
              <a:buClr>
                <a:srgbClr val="000000"/>
              </a:buClr>
              <a:buFont typeface="Courier New"/>
              <a:buChar char="o"/>
            </a:pPr>
            <a:r>
              <a:rPr b="0" lang="en-US" sz="2300" spc="-1" strike="noStrike">
                <a:solidFill>
                  <a:srgbClr val="000000"/>
                </a:solidFill>
                <a:latin typeface="Palatino"/>
                <a:ea typeface="ＭＳ Ｐゴシック"/>
              </a:rPr>
              <a:t>Model each trial separately (</a:t>
            </a:r>
            <a:r>
              <a:rPr b="1" lang="en-US" sz="2300" spc="-1" strike="noStrike">
                <a:solidFill>
                  <a:srgbClr val="0000ff"/>
                </a:solidFill>
                <a:latin typeface="Palatino"/>
                <a:ea typeface="ＭＳ Ｐゴシック"/>
              </a:rPr>
              <a:t>I</a:t>
            </a:r>
            <a:r>
              <a:rPr b="0" lang="en-US" sz="2300" spc="-1" strike="noStrike">
                <a:solidFill>
                  <a:srgbClr val="000000"/>
                </a:solidFill>
                <a:latin typeface="Palatino"/>
                <a:ea typeface="ＭＳ Ｐゴシック"/>
              </a:rPr>
              <a:t>ndividual </a:t>
            </a:r>
            <a:r>
              <a:rPr b="1" lang="en-US" sz="2300" spc="-1" strike="noStrike">
                <a:solidFill>
                  <a:srgbClr val="0000ff"/>
                </a:solidFill>
                <a:latin typeface="Palatino"/>
                <a:ea typeface="ＭＳ Ｐゴシック"/>
              </a:rPr>
              <a:t>M</a:t>
            </a:r>
            <a:r>
              <a:rPr b="0" lang="en-US" sz="2300" spc="-1" strike="noStrike">
                <a:solidFill>
                  <a:srgbClr val="000000"/>
                </a:solidFill>
                <a:latin typeface="Palatino"/>
                <a:ea typeface="ＭＳ Ｐゴシック"/>
              </a:rPr>
              <a:t>odulation)</a:t>
            </a:r>
            <a:endParaRPr b="0" lang="en-US" sz="2300" spc="-1" strike="noStrike">
              <a:latin typeface="Arial"/>
            </a:endParaRPr>
          </a:p>
          <a:p>
            <a:pPr marL="343080" indent="-342360">
              <a:lnSpc>
                <a:spcPct val="115000"/>
              </a:lnSpc>
              <a:buClr>
                <a:srgbClr val="000000"/>
              </a:buClr>
              <a:buFont typeface="Wingdings" charset="2"/>
              <a:buChar char=""/>
            </a:pPr>
            <a:r>
              <a:rPr b="0" lang="en-US" sz="2300" spc="-1" strike="noStrike">
                <a:solidFill>
                  <a:srgbClr val="000000"/>
                </a:solidFill>
                <a:latin typeface="Palatino"/>
                <a:ea typeface="ＭＳ Ｐゴシック"/>
              </a:rPr>
              <a:t>Linearity assumptions</a:t>
            </a:r>
            <a:endParaRPr b="0" lang="en-US" sz="2300" spc="-1" strike="noStrike">
              <a:latin typeface="Arial"/>
            </a:endParaRPr>
          </a:p>
          <a:p>
            <a:pPr lvl="1" marL="743040" indent="-285120">
              <a:lnSpc>
                <a:spcPct val="115000"/>
              </a:lnSpc>
              <a:buClr>
                <a:srgbClr val="000000"/>
              </a:buClr>
              <a:buFont typeface="Courier New"/>
              <a:buChar char="o"/>
            </a:pPr>
            <a:r>
              <a:rPr b="0" lang="en-US" sz="2300" spc="-1" strike="noStrike">
                <a:solidFill>
                  <a:srgbClr val="000000"/>
                </a:solidFill>
                <a:latin typeface="Palatino"/>
                <a:ea typeface="ＭＳ Ｐゴシック"/>
              </a:rPr>
              <a:t>Data = baseline + drift + respone1 + resonse2 + … + noise</a:t>
            </a:r>
            <a:endParaRPr b="0" lang="en-US" sz="2300" spc="-1" strike="noStrike">
              <a:latin typeface="Arial"/>
            </a:endParaRPr>
          </a:p>
          <a:p>
            <a:pPr lvl="1" marL="743040" indent="-285120">
              <a:lnSpc>
                <a:spcPct val="115000"/>
              </a:lnSpc>
              <a:buClr>
                <a:srgbClr val="000000"/>
              </a:buClr>
              <a:buFont typeface="Courier New"/>
              <a:buChar char="o"/>
            </a:pPr>
            <a:r>
              <a:rPr b="0" lang="en-US" sz="2300" spc="-1" strike="noStrike">
                <a:solidFill>
                  <a:srgbClr val="000000"/>
                </a:solidFill>
                <a:latin typeface="Palatino"/>
                <a:ea typeface="ＭＳ Ｐゴシック"/>
              </a:rPr>
              <a:t>When a trial is repeated, response is assumed same</a:t>
            </a:r>
            <a:endParaRPr b="0" lang="en-US" sz="2300" spc="-1" strike="noStrike">
              <a:latin typeface="Arial"/>
            </a:endParaRPr>
          </a:p>
          <a:p>
            <a:pPr lvl="1" marL="743040" indent="-285120">
              <a:lnSpc>
                <a:spcPct val="115000"/>
              </a:lnSpc>
              <a:buClr>
                <a:srgbClr val="000000"/>
              </a:buClr>
              <a:buFont typeface="Courier New"/>
              <a:buChar char="o"/>
            </a:pPr>
            <a:r>
              <a:rPr b="0" lang="en-US" sz="2300" spc="-1" strike="noStrike">
                <a:solidFill>
                  <a:srgbClr val="000000"/>
                </a:solidFill>
                <a:latin typeface="Palatino"/>
                <a:ea typeface="ＭＳ Ｐゴシック"/>
              </a:rPr>
              <a:t>Response for a block = linearity (no attenuation)</a:t>
            </a:r>
            <a:endParaRPr b="0" lang="en-US" sz="2300" spc="-1" strike="noStrike">
              <a:latin typeface="Arial"/>
            </a:endParaRPr>
          </a:p>
          <a:p>
            <a:pPr marL="343080" indent="-342360">
              <a:lnSpc>
                <a:spcPct val="115000"/>
              </a:lnSpc>
              <a:buClr>
                <a:srgbClr val="000000"/>
              </a:buClr>
              <a:buFont typeface="Wingdings" charset="2"/>
              <a:buChar char=""/>
            </a:pPr>
            <a:r>
              <a:rPr b="0" lang="en-US" sz="2300" spc="-1" strike="noStrike">
                <a:solidFill>
                  <a:srgbClr val="000000"/>
                </a:solidFill>
                <a:latin typeface="Palatino"/>
                <a:ea typeface="ＭＳ Ｐゴシック"/>
              </a:rPr>
              <a:t>Poor understanding of BOLD mechanism</a:t>
            </a:r>
            <a:endParaRPr b="0" lang="en-US" sz="2300" spc="-1" strike="noStrike">
              <a:latin typeface="Arial"/>
            </a:endParaRPr>
          </a:p>
        </p:txBody>
      </p:sp>
      <p:sp>
        <p:nvSpPr>
          <p:cNvPr id="692" name="CustomShape 3"/>
          <p:cNvSpPr/>
          <p:nvPr/>
        </p:nvSpPr>
        <p:spPr>
          <a:xfrm>
            <a:off x="6553080" y="6356520"/>
            <a:ext cx="2133000" cy="36432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42DA767B-F5B2-403B-951F-69B89C0AD2A0}" type="slidenum">
              <a:rPr b="0" lang="en-US" sz="1200" spc="-1" strike="noStrike">
                <a:solidFill>
                  <a:srgbClr val="8b8b8b"/>
                </a:solidFill>
                <a:latin typeface="Calibri"/>
              </a:rPr>
              <a:t>53</a:t>
            </a:fld>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3" name="CustomShape 1"/>
          <p:cNvSpPr/>
          <p:nvPr/>
        </p:nvSpPr>
        <p:spPr>
          <a:xfrm>
            <a:off x="76320" y="152280"/>
            <a:ext cx="9066960" cy="76140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en-US" sz="3600" spc="-1" strike="noStrike">
                <a:solidFill>
                  <a:srgbClr val="000000"/>
                </a:solidFill>
                <a:latin typeface="Palatino"/>
                <a:ea typeface="ＭＳ Ｐゴシック"/>
              </a:rPr>
              <a:t>Summary</a:t>
            </a:r>
            <a:endParaRPr b="0" lang="en-US" sz="3600" spc="-1" strike="noStrike">
              <a:latin typeface="Arial"/>
            </a:endParaRPr>
          </a:p>
        </p:txBody>
      </p:sp>
      <p:sp>
        <p:nvSpPr>
          <p:cNvPr id="694" name="CustomShape 2"/>
          <p:cNvSpPr/>
          <p:nvPr/>
        </p:nvSpPr>
        <p:spPr>
          <a:xfrm>
            <a:off x="228600" y="888840"/>
            <a:ext cx="8686080" cy="5819040"/>
          </a:xfrm>
          <a:prstGeom prst="rect">
            <a:avLst/>
          </a:prstGeom>
          <a:noFill/>
          <a:ln>
            <a:noFill/>
          </a:ln>
        </p:spPr>
        <p:style>
          <a:lnRef idx="0"/>
          <a:fillRef idx="0"/>
          <a:effectRef idx="0"/>
          <a:fontRef idx="minor"/>
        </p:style>
        <p:txBody>
          <a:bodyPr lIns="90000" rIns="90000" tIns="45000" bIns="45000">
            <a:normAutofit/>
          </a:bodyPr>
          <a:p>
            <a:pPr marL="343080" indent="-342360">
              <a:lnSpc>
                <a:spcPct val="110000"/>
              </a:lnSpc>
              <a:spcBef>
                <a:spcPts val="700"/>
              </a:spcBef>
              <a:buClr>
                <a:srgbClr val="000000"/>
              </a:buClr>
              <a:buFont typeface="Arial"/>
              <a:buChar char="•"/>
            </a:pPr>
            <a:r>
              <a:rPr b="0" lang="en-US" sz="2400" spc="-1" strike="noStrike">
                <a:solidFill>
                  <a:srgbClr val="000000"/>
                </a:solidFill>
                <a:latin typeface="Palatino"/>
                <a:ea typeface="ＭＳ Ｐゴシック"/>
              </a:rPr>
              <a:t>Basics of linear model</a:t>
            </a:r>
            <a:endParaRPr b="0" lang="en-US" sz="2400" spc="-1" strike="noStrike">
              <a:latin typeface="Arial"/>
            </a:endParaRPr>
          </a:p>
          <a:p>
            <a:pPr marL="343080" indent="-342360">
              <a:lnSpc>
                <a:spcPct val="110000"/>
              </a:lnSpc>
              <a:spcBef>
                <a:spcPts val="700"/>
              </a:spcBef>
              <a:buClr>
                <a:srgbClr val="000000"/>
              </a:buClr>
              <a:buFont typeface="Arial"/>
              <a:buChar char="•"/>
            </a:pPr>
            <a:r>
              <a:rPr b="0" lang="en-US" sz="2400" spc="-1" strike="noStrike">
                <a:solidFill>
                  <a:srgbClr val="000000"/>
                </a:solidFill>
                <a:latin typeface="Palatino"/>
                <a:ea typeface="ＭＳ Ｐゴシック"/>
              </a:rPr>
              <a:t>FMRI data decomposition: three components</a:t>
            </a:r>
            <a:endParaRPr b="0" lang="en-US" sz="2400" spc="-1" strike="noStrike">
              <a:latin typeface="Arial"/>
            </a:endParaRPr>
          </a:p>
          <a:p>
            <a:pPr lvl="1" marL="743040" indent="-285120">
              <a:lnSpc>
                <a:spcPct val="110000"/>
              </a:lnSpc>
              <a:spcBef>
                <a:spcPts val="700"/>
              </a:spcBef>
              <a:buClr>
                <a:srgbClr val="0000ff"/>
              </a:buClr>
              <a:buFont typeface="Wingdings" charset="2"/>
              <a:buChar char=""/>
            </a:pPr>
            <a:r>
              <a:rPr b="0" lang="en-US" sz="2200" spc="-1" strike="noStrike">
                <a:solidFill>
                  <a:srgbClr val="0000ff"/>
                </a:solidFill>
                <a:latin typeface="Palatino"/>
                <a:ea typeface="ＭＳ Ｐゴシック"/>
              </a:rPr>
              <a:t>Baseline + slow drift</a:t>
            </a:r>
            <a:r>
              <a:rPr b="0" lang="en-US" sz="2200" spc="-1" strike="noStrike">
                <a:solidFill>
                  <a:srgbClr val="000000"/>
                </a:solidFill>
                <a:latin typeface="Palatino"/>
                <a:ea typeface="ＭＳ Ｐゴシック"/>
              </a:rPr>
              <a:t>; </a:t>
            </a:r>
            <a:r>
              <a:rPr b="0" lang="en-US" sz="2200" spc="-1" strike="noStrike">
                <a:solidFill>
                  <a:srgbClr val="ff0000"/>
                </a:solidFill>
                <a:latin typeface="Palatino"/>
                <a:ea typeface="ＭＳ Ｐゴシック"/>
              </a:rPr>
              <a:t>Effects of interest</a:t>
            </a:r>
            <a:r>
              <a:rPr b="0" lang="en-US" sz="2200" spc="-1" strike="noStrike">
                <a:solidFill>
                  <a:srgbClr val="000000"/>
                </a:solidFill>
                <a:latin typeface="Palatino"/>
                <a:ea typeface="ＭＳ Ｐゴシック"/>
              </a:rPr>
              <a:t>; Unknown</a:t>
            </a:r>
            <a:endParaRPr b="0" lang="en-US" sz="2200" spc="-1" strike="noStrike">
              <a:latin typeface="Arial"/>
            </a:endParaRPr>
          </a:p>
          <a:p>
            <a:pPr lvl="1" marL="743040" indent="-285120">
              <a:lnSpc>
                <a:spcPct val="110000"/>
              </a:lnSpc>
              <a:spcBef>
                <a:spcPts val="700"/>
              </a:spcBef>
              <a:buClr>
                <a:srgbClr val="000000"/>
              </a:buClr>
              <a:buFont typeface="Wingdings" charset="2"/>
              <a:buChar char=""/>
            </a:pPr>
            <a:r>
              <a:rPr b="0" lang="en-US" sz="2200" spc="-1" strike="noStrike">
                <a:solidFill>
                  <a:srgbClr val="000000"/>
                </a:solidFill>
                <a:latin typeface="Palatino"/>
                <a:ea typeface="ＭＳ Ｐゴシック"/>
              </a:rPr>
              <a:t>Effects of interest - understanding BOLD vs. stimulus: IRF</a:t>
            </a:r>
            <a:endParaRPr b="0" lang="en-US" sz="2200" spc="-1" strike="noStrike">
              <a:latin typeface="Arial"/>
            </a:endParaRPr>
          </a:p>
          <a:p>
            <a:pPr lvl="1" marL="343080" indent="-342360">
              <a:lnSpc>
                <a:spcPct val="110000"/>
              </a:lnSpc>
              <a:spcBef>
                <a:spcPts val="700"/>
              </a:spcBef>
              <a:buClr>
                <a:srgbClr val="000000"/>
              </a:buClr>
              <a:buFont typeface="Arial"/>
              <a:buChar char="•"/>
            </a:pPr>
            <a:r>
              <a:rPr b="0" lang="en-US" sz="2400" spc="-1" strike="noStrike">
                <a:solidFill>
                  <a:srgbClr val="000000"/>
                </a:solidFill>
                <a:latin typeface="Palatino"/>
                <a:ea typeface="ＭＳ Ｐゴシック"/>
              </a:rPr>
              <a:t>Modeling with fixed-shape IRF: </a:t>
            </a:r>
            <a:r>
              <a:rPr b="0" lang="en-US" sz="2200" spc="-1" strike="noStrike">
                <a:solidFill>
                  <a:srgbClr val="000000"/>
                </a:solidFill>
                <a:latin typeface="Palatino"/>
                <a:ea typeface="ＭＳ Ｐゴシック"/>
              </a:rPr>
              <a:t>GAM(</a:t>
            </a:r>
            <a:r>
              <a:rPr b="0" i="1" lang="en-US" sz="2200" spc="-1" strike="noStrike">
                <a:solidFill>
                  <a:srgbClr val="000000"/>
                </a:solidFill>
                <a:latin typeface="Palatino"/>
                <a:ea typeface="ＭＳ Ｐゴシック"/>
              </a:rPr>
              <a:t>p</a:t>
            </a:r>
            <a:r>
              <a:rPr b="0" lang="en-US" sz="2200" spc="-1" strike="noStrike">
                <a:solidFill>
                  <a:srgbClr val="000000"/>
                </a:solidFill>
                <a:latin typeface="Palatino"/>
                <a:ea typeface="ＭＳ Ｐゴシック"/>
              </a:rPr>
              <a:t>,</a:t>
            </a:r>
            <a:r>
              <a:rPr b="0" i="1" lang="en-US" sz="2200" spc="-1" strike="noStrike">
                <a:solidFill>
                  <a:srgbClr val="000000"/>
                </a:solidFill>
                <a:latin typeface="Palatino"/>
                <a:ea typeface="ＭＳ Ｐゴシック"/>
              </a:rPr>
              <a:t>q</a:t>
            </a:r>
            <a:r>
              <a:rPr b="0" lang="en-US" sz="2200" spc="-1" strike="noStrike">
                <a:solidFill>
                  <a:srgbClr val="000000"/>
                </a:solidFill>
                <a:latin typeface="Palatino"/>
                <a:ea typeface="ＭＳ Ｐゴシック"/>
              </a:rPr>
              <a:t>), BLOCK(</a:t>
            </a:r>
            <a:r>
              <a:rPr b="0" i="1" lang="en-US" sz="2200" spc="-1" strike="noStrike">
                <a:solidFill>
                  <a:srgbClr val="000000"/>
                </a:solidFill>
                <a:latin typeface="Palatino"/>
                <a:ea typeface="ＭＳ Ｐゴシック"/>
              </a:rPr>
              <a:t>d</a:t>
            </a:r>
            <a:r>
              <a:rPr b="0" lang="en-US" sz="2200" spc="-1" strike="noStrike">
                <a:solidFill>
                  <a:srgbClr val="000000"/>
                </a:solidFill>
                <a:latin typeface="Palatino"/>
                <a:ea typeface="ＭＳ Ｐゴシック"/>
              </a:rPr>
              <a:t>,</a:t>
            </a:r>
            <a:r>
              <a:rPr b="0" i="1" lang="en-US" sz="2200" spc="-1" strike="noStrike">
                <a:solidFill>
                  <a:srgbClr val="000000"/>
                </a:solidFill>
                <a:latin typeface="Palatino"/>
                <a:ea typeface="ＭＳ Ｐゴシック"/>
              </a:rPr>
              <a:t>p</a:t>
            </a:r>
            <a:r>
              <a:rPr b="0" lang="en-US" sz="2200" spc="-1" strike="noStrike">
                <a:solidFill>
                  <a:srgbClr val="000000"/>
                </a:solidFill>
                <a:latin typeface="Palatino"/>
                <a:ea typeface="ＭＳ Ｐゴシック"/>
              </a:rPr>
              <a:t>)</a:t>
            </a:r>
            <a:endParaRPr b="0" lang="en-US" sz="2200" spc="-1" strike="noStrike">
              <a:latin typeface="Arial"/>
            </a:endParaRPr>
          </a:p>
          <a:p>
            <a:pPr marL="343080" indent="-342360">
              <a:lnSpc>
                <a:spcPct val="110000"/>
              </a:lnSpc>
              <a:spcBef>
                <a:spcPts val="700"/>
              </a:spcBef>
              <a:buClr>
                <a:srgbClr val="000000"/>
              </a:buClr>
              <a:buFont typeface="Arial"/>
              <a:buChar char="•"/>
            </a:pPr>
            <a:r>
              <a:rPr b="0" lang="en-US" sz="2400" spc="-1" strike="noStrike">
                <a:solidFill>
                  <a:srgbClr val="000000"/>
                </a:solidFill>
                <a:latin typeface="Palatino"/>
                <a:ea typeface="ＭＳ Ｐゴシック"/>
              </a:rPr>
              <a:t>Modeling with no assumption about IRF shape</a:t>
            </a:r>
            <a:endParaRPr b="0" lang="en-US" sz="2400" spc="-1" strike="noStrike">
              <a:latin typeface="Arial"/>
            </a:endParaRPr>
          </a:p>
          <a:p>
            <a:pPr lvl="1" marL="743040" indent="-285120">
              <a:lnSpc>
                <a:spcPct val="110000"/>
              </a:lnSpc>
              <a:spcBef>
                <a:spcPts val="700"/>
              </a:spcBef>
              <a:buClr>
                <a:srgbClr val="000000"/>
              </a:buClr>
              <a:buFont typeface="Wingdings" charset="2"/>
              <a:buChar char=""/>
            </a:pPr>
            <a:r>
              <a:rPr b="0" lang="en-US" sz="2200" spc="-1" strike="noStrike">
                <a:solidFill>
                  <a:srgbClr val="000000"/>
                </a:solidFill>
                <a:latin typeface="Palatino"/>
                <a:ea typeface="ＭＳ Ｐゴシック"/>
              </a:rPr>
              <a:t>TENT(</a:t>
            </a:r>
            <a:r>
              <a:rPr b="0" i="1" lang="en-US" sz="2200" spc="-1" strike="noStrike">
                <a:solidFill>
                  <a:srgbClr val="000000"/>
                </a:solidFill>
                <a:latin typeface="Palatino"/>
                <a:ea typeface="ＭＳ Ｐゴシック"/>
              </a:rPr>
              <a:t>b</a:t>
            </a:r>
            <a:r>
              <a:rPr b="0" lang="en-US" sz="2200" spc="-1" strike="noStrike">
                <a:solidFill>
                  <a:srgbClr val="000000"/>
                </a:solidFill>
                <a:latin typeface="Palatino"/>
                <a:ea typeface="ＭＳ Ｐゴシック"/>
              </a:rPr>
              <a:t>,</a:t>
            </a:r>
            <a:r>
              <a:rPr b="0" i="1" lang="en-US" sz="2200" spc="-1" strike="noStrike">
                <a:solidFill>
                  <a:srgbClr val="000000"/>
                </a:solidFill>
                <a:latin typeface="Palatino"/>
                <a:ea typeface="ＭＳ Ｐゴシック"/>
              </a:rPr>
              <a:t>c</a:t>
            </a:r>
            <a:r>
              <a:rPr b="0" lang="en-US" sz="2200" spc="-1" strike="noStrike">
                <a:solidFill>
                  <a:srgbClr val="000000"/>
                </a:solidFill>
                <a:latin typeface="Palatino"/>
                <a:ea typeface="ＭＳ Ｐゴシック"/>
              </a:rPr>
              <a:t>,</a:t>
            </a:r>
            <a:r>
              <a:rPr b="0" i="1" lang="en-US" sz="2200" spc="-1" strike="noStrike">
                <a:solidFill>
                  <a:srgbClr val="000000"/>
                </a:solidFill>
                <a:latin typeface="Palatino"/>
                <a:ea typeface="ＭＳ Ｐゴシック"/>
              </a:rPr>
              <a:t>n</a:t>
            </a:r>
            <a:r>
              <a:rPr b="0" lang="en-US" sz="2200" spc="-1" strike="noStrike">
                <a:solidFill>
                  <a:srgbClr val="000000"/>
                </a:solidFill>
                <a:latin typeface="Palatino"/>
                <a:ea typeface="ＭＳ Ｐゴシック"/>
              </a:rPr>
              <a:t>)  or  CSPLIN(</a:t>
            </a:r>
            <a:r>
              <a:rPr b="0" i="1" lang="en-US" sz="2200" spc="-1" strike="noStrike">
                <a:solidFill>
                  <a:srgbClr val="000000"/>
                </a:solidFill>
                <a:latin typeface="Palatino"/>
                <a:ea typeface="ＭＳ Ｐゴシック"/>
              </a:rPr>
              <a:t>b</a:t>
            </a:r>
            <a:r>
              <a:rPr b="0" lang="en-US" sz="2200" spc="-1" strike="noStrike">
                <a:solidFill>
                  <a:srgbClr val="000000"/>
                </a:solidFill>
                <a:latin typeface="Palatino"/>
                <a:ea typeface="ＭＳ Ｐゴシック"/>
              </a:rPr>
              <a:t>,</a:t>
            </a:r>
            <a:r>
              <a:rPr b="0" i="1" lang="en-US" sz="2200" spc="-1" strike="noStrike">
                <a:solidFill>
                  <a:srgbClr val="000000"/>
                </a:solidFill>
                <a:latin typeface="Palatino"/>
                <a:ea typeface="ＭＳ Ｐゴシック"/>
              </a:rPr>
              <a:t>c</a:t>
            </a:r>
            <a:r>
              <a:rPr b="0" lang="en-US" sz="2200" spc="-1" strike="noStrike">
                <a:solidFill>
                  <a:srgbClr val="000000"/>
                </a:solidFill>
                <a:latin typeface="Palatino"/>
                <a:ea typeface="ＭＳ Ｐゴシック"/>
              </a:rPr>
              <a:t>,</a:t>
            </a:r>
            <a:r>
              <a:rPr b="0" i="1" lang="en-US" sz="2200" spc="-1" strike="noStrike">
                <a:solidFill>
                  <a:srgbClr val="000000"/>
                </a:solidFill>
                <a:latin typeface="Palatino"/>
                <a:ea typeface="ＭＳ Ｐゴシック"/>
              </a:rPr>
              <a:t>n</a:t>
            </a:r>
            <a:r>
              <a:rPr b="0" lang="en-US" sz="2200" spc="-1" strike="noStrike">
                <a:solidFill>
                  <a:srgbClr val="000000"/>
                </a:solidFill>
                <a:latin typeface="Palatino"/>
                <a:ea typeface="ＭＳ Ｐゴシック"/>
              </a:rPr>
              <a:t>)</a:t>
            </a:r>
            <a:endParaRPr b="0" lang="en-US" sz="2200" spc="-1" strike="noStrike">
              <a:latin typeface="Arial"/>
            </a:endParaRPr>
          </a:p>
          <a:p>
            <a:pPr marL="343080" indent="-342360">
              <a:lnSpc>
                <a:spcPct val="110000"/>
              </a:lnSpc>
              <a:spcBef>
                <a:spcPts val="700"/>
              </a:spcBef>
              <a:buClr>
                <a:srgbClr val="000000"/>
              </a:buClr>
              <a:buFont typeface="Arial"/>
              <a:buChar char="•"/>
            </a:pPr>
            <a:r>
              <a:rPr b="0" lang="en-US" sz="2400" spc="-1" strike="noStrike">
                <a:solidFill>
                  <a:srgbClr val="000000"/>
                </a:solidFill>
                <a:latin typeface="Palatino"/>
                <a:ea typeface="ＭＳ Ｐゴシック"/>
              </a:rPr>
              <a:t>Modeling with one major IRF plus shape adjustment</a:t>
            </a:r>
            <a:endParaRPr b="0" lang="en-US" sz="2400" spc="-1" strike="noStrike">
              <a:latin typeface="Arial"/>
            </a:endParaRPr>
          </a:p>
          <a:p>
            <a:pPr lvl="1" marL="743040" indent="-285120">
              <a:lnSpc>
                <a:spcPct val="110000"/>
              </a:lnSpc>
              <a:spcBef>
                <a:spcPts val="700"/>
              </a:spcBef>
              <a:buClr>
                <a:srgbClr val="000000"/>
              </a:buClr>
              <a:buFont typeface="Wingdings" charset="2"/>
              <a:buChar char=""/>
            </a:pPr>
            <a:r>
              <a:rPr b="0" lang="en-US" sz="2200" spc="-1" strike="noStrike">
                <a:solidFill>
                  <a:srgbClr val="000000"/>
                </a:solidFill>
                <a:latin typeface="Palatino"/>
                <a:ea typeface="ＭＳ Ｐゴシック"/>
              </a:rPr>
              <a:t>SPMG1/2/3</a:t>
            </a:r>
            <a:endParaRPr b="0" lang="en-US" sz="2200" spc="-1" strike="noStrike">
              <a:latin typeface="Arial"/>
            </a:endParaRPr>
          </a:p>
          <a:p>
            <a:pPr marL="343080" indent="-342360">
              <a:lnSpc>
                <a:spcPct val="110000"/>
              </a:lnSpc>
              <a:spcBef>
                <a:spcPts val="700"/>
              </a:spcBef>
              <a:buClr>
                <a:srgbClr val="000000"/>
              </a:buClr>
              <a:buFont typeface="Arial"/>
              <a:buChar char="•"/>
            </a:pPr>
            <a:r>
              <a:rPr b="0" lang="en-US" sz="2400" spc="-1" strike="noStrike">
                <a:solidFill>
                  <a:srgbClr val="000000"/>
                </a:solidFill>
                <a:latin typeface="Palatino"/>
                <a:ea typeface="ＭＳ Ｐゴシック"/>
              </a:rPr>
              <a:t>Other issues</a:t>
            </a:r>
            <a:endParaRPr b="0" lang="en-US" sz="2400" spc="-1" strike="noStrike">
              <a:latin typeface="Arial"/>
            </a:endParaRPr>
          </a:p>
          <a:p>
            <a:pPr lvl="1" marL="743040" indent="-285120">
              <a:lnSpc>
                <a:spcPct val="110000"/>
              </a:lnSpc>
              <a:spcBef>
                <a:spcPts val="700"/>
              </a:spcBef>
              <a:buClr>
                <a:srgbClr val="000000"/>
              </a:buClr>
              <a:buFont typeface="Wingdings" charset="2"/>
              <a:buChar char=""/>
            </a:pPr>
            <a:r>
              <a:rPr b="0" lang="en-US" sz="2200" spc="-1" strike="noStrike">
                <a:solidFill>
                  <a:srgbClr val="000000"/>
                </a:solidFill>
                <a:latin typeface="Palatino"/>
                <a:ea typeface="ＭＳ Ｐゴシック"/>
              </a:rPr>
              <a:t>Multicollinearity</a:t>
            </a:r>
            <a:endParaRPr b="0" lang="en-US" sz="2200" spc="-1" strike="noStrike">
              <a:latin typeface="Arial"/>
            </a:endParaRPr>
          </a:p>
          <a:p>
            <a:pPr lvl="1" marL="743040" indent="-285120">
              <a:lnSpc>
                <a:spcPct val="110000"/>
              </a:lnSpc>
              <a:spcBef>
                <a:spcPts val="700"/>
              </a:spcBef>
              <a:buClr>
                <a:srgbClr val="000000"/>
              </a:buClr>
              <a:buFont typeface="Wingdings" charset="2"/>
              <a:buChar char=""/>
            </a:pPr>
            <a:r>
              <a:rPr b="0" lang="en-US" sz="2200" spc="-1" strike="noStrike">
                <a:solidFill>
                  <a:srgbClr val="000000"/>
                </a:solidFill>
                <a:latin typeface="Palatino"/>
                <a:ea typeface="ＭＳ Ｐゴシック"/>
              </a:rPr>
              <a:t>Catenation</a:t>
            </a:r>
            <a:endParaRPr b="0" lang="en-US" sz="2200" spc="-1" strike="noStrike">
              <a:latin typeface="Arial"/>
            </a:endParaRPr>
          </a:p>
          <a:p>
            <a:pPr lvl="1" marL="743040" indent="-285120">
              <a:lnSpc>
                <a:spcPct val="110000"/>
              </a:lnSpc>
              <a:spcBef>
                <a:spcPts val="700"/>
              </a:spcBef>
              <a:buClr>
                <a:srgbClr val="000000"/>
              </a:buClr>
              <a:buFont typeface="Wingdings" charset="2"/>
              <a:buChar char=""/>
            </a:pPr>
            <a:r>
              <a:rPr b="0" lang="en-US" sz="2200" spc="-1" strike="noStrike">
                <a:solidFill>
                  <a:srgbClr val="000000"/>
                </a:solidFill>
                <a:latin typeface="Palatino"/>
                <a:ea typeface="ＭＳ Ｐゴシック"/>
              </a:rPr>
              <a:t>Percent signal change</a:t>
            </a:r>
            <a:endParaRPr b="0" lang="en-US" sz="2200" spc="-1" strike="noStrike">
              <a:latin typeface="Arial"/>
            </a:endParaRPr>
          </a:p>
        </p:txBody>
      </p:sp>
      <p:sp>
        <p:nvSpPr>
          <p:cNvPr id="695" name="CustomShape 3"/>
          <p:cNvSpPr/>
          <p:nvPr/>
        </p:nvSpPr>
        <p:spPr>
          <a:xfrm>
            <a:off x="6553080" y="6356520"/>
            <a:ext cx="2133000" cy="36432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CADD285A-0FAD-41C0-B33D-256CCFC25ADF}" type="slidenum">
              <a:rPr b="0" lang="en-US" sz="1200" spc="-1" strike="noStrike">
                <a:solidFill>
                  <a:srgbClr val="8b8b8b"/>
                </a:solidFill>
                <a:latin typeface="Calibri"/>
              </a:rPr>
              <a:t>55</a:t>
            </a:fld>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CustomShape 1"/>
          <p:cNvSpPr/>
          <p:nvPr/>
        </p:nvSpPr>
        <p:spPr>
          <a:xfrm>
            <a:off x="76320" y="152280"/>
            <a:ext cx="9066960" cy="76140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en-US" sz="3600" spc="-1" strike="noStrike">
                <a:solidFill>
                  <a:srgbClr val="000000"/>
                </a:solidFill>
                <a:latin typeface="Palatino"/>
                <a:ea typeface="ＭＳ Ｐゴシック"/>
              </a:rPr>
              <a:t>Solving a Linear Model</a:t>
            </a:r>
            <a:endParaRPr b="0" lang="en-US" sz="3600" spc="-1" strike="noStrike">
              <a:latin typeface="Arial"/>
            </a:endParaRPr>
          </a:p>
        </p:txBody>
      </p:sp>
      <p:sp>
        <p:nvSpPr>
          <p:cNvPr id="175" name="CustomShape 2"/>
          <p:cNvSpPr/>
          <p:nvPr/>
        </p:nvSpPr>
        <p:spPr>
          <a:xfrm>
            <a:off x="0" y="873360"/>
            <a:ext cx="9143280" cy="5819040"/>
          </a:xfrm>
          <a:prstGeom prst="rect">
            <a:avLst/>
          </a:prstGeom>
          <a:noFill/>
          <a:ln>
            <a:noFill/>
          </a:ln>
        </p:spPr>
        <p:style>
          <a:lnRef idx="0"/>
          <a:fillRef idx="0"/>
          <a:effectRef idx="0"/>
          <a:fontRef idx="minor"/>
        </p:style>
        <p:txBody>
          <a:bodyPr lIns="90000" rIns="90000" tIns="45000" bIns="45000">
            <a:normAutofit/>
          </a:bodyPr>
          <a:p>
            <a:pPr marL="343080" indent="-342360">
              <a:lnSpc>
                <a:spcPct val="100000"/>
              </a:lnSpc>
              <a:spcBef>
                <a:spcPts val="799"/>
              </a:spcBef>
              <a:buClr>
                <a:srgbClr val="000000"/>
              </a:buClr>
              <a:buFont typeface="Arial"/>
              <a:buChar char="•"/>
            </a:pPr>
            <a:r>
              <a:rPr b="0" lang="en-US" sz="2400" spc="-1" strike="noStrike">
                <a:solidFill>
                  <a:srgbClr val="000000"/>
                </a:solidFill>
                <a:latin typeface="Palatino"/>
                <a:ea typeface="ＭＳ Ｐゴシック"/>
              </a:rPr>
              <a:t>Solution for linear regression </a:t>
            </a:r>
            <a:r>
              <a:rPr b="1" lang="en-US" sz="2400" spc="-1" strike="noStrike">
                <a:solidFill>
                  <a:srgbClr val="000000"/>
                </a:solidFill>
                <a:latin typeface="Palatino"/>
                <a:ea typeface="ＭＳ Ｐゴシック"/>
              </a:rPr>
              <a:t>y</a:t>
            </a:r>
            <a:r>
              <a:rPr b="0" lang="en-US" sz="2400" spc="-1" strike="noStrike">
                <a:solidFill>
                  <a:srgbClr val="000000"/>
                </a:solidFill>
                <a:latin typeface="Palatino"/>
                <a:ea typeface="ＭＳ Ｐゴシック"/>
              </a:rPr>
              <a:t> = </a:t>
            </a:r>
            <a:r>
              <a:rPr b="1" lang="en-US" sz="2400" spc="-1" strike="noStrike">
                <a:solidFill>
                  <a:srgbClr val="000000"/>
                </a:solidFill>
                <a:latin typeface="Palatino"/>
                <a:ea typeface="ＭＳ Ｐゴシック"/>
              </a:rPr>
              <a:t>Xβ</a:t>
            </a:r>
            <a:r>
              <a:rPr b="0" lang="en-US" sz="2400" spc="-1" strike="noStrike">
                <a:solidFill>
                  <a:srgbClr val="000000"/>
                </a:solidFill>
                <a:latin typeface="Palatino"/>
                <a:ea typeface="ＭＳ Ｐゴシック"/>
              </a:rPr>
              <a:t> + </a:t>
            </a:r>
            <a:r>
              <a:rPr b="1" lang="en-US" sz="2400" spc="-1" strike="noStrike">
                <a:solidFill>
                  <a:srgbClr val="000000"/>
                </a:solidFill>
                <a:latin typeface="Palatino"/>
                <a:ea typeface="ＭＳ Ｐゴシック"/>
              </a:rPr>
              <a:t>ε</a:t>
            </a:r>
            <a:endParaRPr b="0" lang="en-US" sz="2400" spc="-1" strike="noStrike">
              <a:latin typeface="Arial"/>
            </a:endParaRPr>
          </a:p>
          <a:p>
            <a:pPr lvl="1" marL="743040" indent="-285120">
              <a:lnSpc>
                <a:spcPct val="100000"/>
              </a:lnSpc>
              <a:spcBef>
                <a:spcPts val="799"/>
              </a:spcBef>
              <a:buClr>
                <a:srgbClr val="000000"/>
              </a:buClr>
              <a:buFont typeface="Wingdings" charset="2"/>
              <a:buChar char=""/>
            </a:pPr>
            <a:r>
              <a:rPr b="0" lang="en-US" sz="2200" spc="-1" strike="noStrike">
                <a:solidFill>
                  <a:srgbClr val="000000"/>
                </a:solidFill>
                <a:latin typeface="Palatino"/>
                <a:ea typeface="ＭＳ Ｐゴシック"/>
              </a:rPr>
              <a:t>“</a:t>
            </a:r>
            <a:r>
              <a:rPr b="0" lang="en-US" sz="2200" spc="-1" strike="noStrike">
                <a:solidFill>
                  <a:srgbClr val="000000"/>
                </a:solidFill>
                <a:latin typeface="Palatino"/>
                <a:ea typeface="ＭＳ Ｐゴシック"/>
              </a:rPr>
              <a:t>Project” data </a:t>
            </a:r>
            <a:r>
              <a:rPr b="1" lang="en-US" sz="2200" spc="-1" strike="noStrike">
                <a:solidFill>
                  <a:srgbClr val="000000"/>
                </a:solidFill>
                <a:latin typeface="Palatino"/>
                <a:ea typeface="ＭＳ Ｐゴシック"/>
              </a:rPr>
              <a:t>y</a:t>
            </a:r>
            <a:r>
              <a:rPr b="0" lang="en-US" sz="2200" spc="-1" strike="noStrike">
                <a:solidFill>
                  <a:srgbClr val="000000"/>
                </a:solidFill>
                <a:latin typeface="Palatino"/>
                <a:ea typeface="ＭＳ Ｐゴシック"/>
              </a:rPr>
              <a:t> onto the space of explanatory variables (</a:t>
            </a:r>
            <a:r>
              <a:rPr b="1" lang="en-US" sz="2200" spc="-1" strike="noStrike">
                <a:solidFill>
                  <a:srgbClr val="000000"/>
                </a:solidFill>
                <a:latin typeface="Palatino"/>
                <a:ea typeface="ＭＳ Ｐゴシック"/>
              </a:rPr>
              <a:t>X</a:t>
            </a:r>
            <a:r>
              <a:rPr b="0" lang="en-US" sz="2200" spc="-1" strike="noStrike">
                <a:solidFill>
                  <a:srgbClr val="000000"/>
                </a:solidFill>
                <a:latin typeface="Palatino"/>
                <a:ea typeface="ＭＳ Ｐゴシック"/>
              </a:rPr>
              <a:t>)</a:t>
            </a:r>
            <a:endParaRPr b="0" lang="en-US" sz="2200" spc="-1" strike="noStrike">
              <a:latin typeface="Arial"/>
            </a:endParaRPr>
          </a:p>
          <a:p>
            <a:pPr lvl="1" marL="743040" indent="-285120">
              <a:lnSpc>
                <a:spcPct val="100000"/>
              </a:lnSpc>
              <a:spcBef>
                <a:spcPts val="799"/>
              </a:spcBef>
              <a:buClr>
                <a:srgbClr val="000000"/>
              </a:buClr>
              <a:buFont typeface="Wingdings" charset="2"/>
              <a:buChar char=""/>
            </a:pPr>
            <a:r>
              <a:rPr b="1" lang="en-US" sz="2200" spc="-1" strike="noStrike">
                <a:solidFill>
                  <a:srgbClr val="0000ff"/>
                </a:solidFill>
                <a:latin typeface="Palatino"/>
                <a:ea typeface="ＭＳ Ｐゴシック"/>
              </a:rPr>
              <a:t>OLS</a:t>
            </a:r>
            <a:r>
              <a:rPr b="0" lang="en-US" sz="2200" spc="-1" strike="noStrike">
                <a:solidFill>
                  <a:srgbClr val="000000"/>
                </a:solidFill>
                <a:latin typeface="Palatino"/>
                <a:ea typeface="ＭＳ Ｐゴシック"/>
              </a:rPr>
              <a:t> formula for solution:</a:t>
            </a:r>
            <a:endParaRPr b="0" lang="en-US" sz="2200" spc="-1" strike="noStrike">
              <a:latin typeface="Arial"/>
            </a:endParaRPr>
          </a:p>
          <a:p>
            <a:pPr lvl="1" marL="743040" indent="-285120">
              <a:lnSpc>
                <a:spcPct val="100000"/>
              </a:lnSpc>
              <a:spcBef>
                <a:spcPts val="799"/>
              </a:spcBef>
              <a:buClr>
                <a:srgbClr val="000000"/>
              </a:buClr>
              <a:buFont typeface="Wingdings" charset="2"/>
              <a:buChar char=""/>
            </a:pPr>
            <a:r>
              <a:rPr b="0" lang="en-US" sz="2200" spc="-1" strike="noStrike">
                <a:solidFill>
                  <a:srgbClr val="000000"/>
                </a:solidFill>
                <a:latin typeface="Palatino"/>
                <a:ea typeface="ＭＳ Ｐゴシック"/>
              </a:rPr>
              <a:t>Columns of </a:t>
            </a:r>
            <a:r>
              <a:rPr b="1" lang="en-US" sz="2200" spc="-1" strike="noStrike">
                <a:solidFill>
                  <a:srgbClr val="000000"/>
                </a:solidFill>
                <a:latin typeface="Palatino"/>
                <a:ea typeface="ＭＳ Ｐゴシック"/>
              </a:rPr>
              <a:t>X</a:t>
            </a:r>
            <a:r>
              <a:rPr b="0" lang="en-US" sz="2200" spc="-1" strike="noStrike">
                <a:solidFill>
                  <a:srgbClr val="000000"/>
                </a:solidFill>
                <a:latin typeface="Palatino"/>
                <a:ea typeface="ＭＳ Ｐゴシック"/>
              </a:rPr>
              <a:t> are the </a:t>
            </a:r>
            <a:r>
              <a:rPr b="1" lang="en-US" sz="2200" spc="-1" strike="noStrike">
                <a:solidFill>
                  <a:srgbClr val="0000ff"/>
                </a:solidFill>
                <a:latin typeface="Palatino"/>
                <a:ea typeface="ＭＳ Ｐゴシック"/>
              </a:rPr>
              <a:t>model</a:t>
            </a:r>
            <a:r>
              <a:rPr b="0" lang="en-US" sz="2200" spc="-1" strike="noStrike">
                <a:solidFill>
                  <a:srgbClr val="0000ff"/>
                </a:solidFill>
                <a:latin typeface="Palatino"/>
                <a:ea typeface="ＭＳ Ｐゴシック"/>
              </a:rPr>
              <a:t> </a:t>
            </a:r>
            <a:r>
              <a:rPr b="0" lang="en-US" sz="2200" spc="-1" strike="noStrike">
                <a:solidFill>
                  <a:srgbClr val="000000"/>
                </a:solidFill>
                <a:latin typeface="Palatino"/>
                <a:ea typeface="ＭＳ Ｐゴシック"/>
              </a:rPr>
              <a:t>for data vector </a:t>
            </a:r>
            <a:r>
              <a:rPr b="1" lang="en-US" sz="2200" spc="-1" strike="noStrike">
                <a:solidFill>
                  <a:srgbClr val="000000"/>
                </a:solidFill>
                <a:latin typeface="Palatino"/>
                <a:ea typeface="ＭＳ Ｐゴシック"/>
              </a:rPr>
              <a:t>y</a:t>
            </a:r>
            <a:endParaRPr b="0" lang="en-US" sz="2200" spc="-1" strike="noStrike">
              <a:latin typeface="Arial"/>
            </a:endParaRPr>
          </a:p>
          <a:p>
            <a:pPr marL="343080" indent="-342360">
              <a:lnSpc>
                <a:spcPct val="100000"/>
              </a:lnSpc>
              <a:spcBef>
                <a:spcPts val="799"/>
              </a:spcBef>
              <a:buClr>
                <a:srgbClr val="000000"/>
              </a:buClr>
              <a:buFont typeface="Arial"/>
              <a:buChar char="•"/>
            </a:pPr>
            <a:r>
              <a:rPr b="0" lang="en-US" sz="2400" spc="-1" strike="noStrike">
                <a:solidFill>
                  <a:srgbClr val="000000"/>
                </a:solidFill>
                <a:latin typeface="Palatino"/>
                <a:ea typeface="ＭＳ Ｐゴシック"/>
              </a:rPr>
              <a:t>Meaning of coefficient: </a:t>
            </a:r>
            <a:r>
              <a:rPr b="0" i="1" lang="en-US" sz="2400" spc="-1" strike="noStrike">
                <a:solidFill>
                  <a:srgbClr val="000000"/>
                </a:solidFill>
                <a:latin typeface="Palatino"/>
                <a:ea typeface="ＭＳ Ｐゴシック"/>
              </a:rPr>
              <a:t>β</a:t>
            </a:r>
            <a:r>
              <a:rPr b="0" i="1" lang="en-US" sz="2400" spc="-1" strike="noStrike" baseline="-25000">
                <a:solidFill>
                  <a:srgbClr val="000000"/>
                </a:solidFill>
                <a:latin typeface="Palatino"/>
                <a:ea typeface="ＭＳ Ｐゴシック"/>
              </a:rPr>
              <a:t>k</a:t>
            </a:r>
            <a:r>
              <a:rPr b="0" i="1" lang="en-US" sz="2400" spc="-1" strike="noStrike">
                <a:solidFill>
                  <a:srgbClr val="000000"/>
                </a:solidFill>
                <a:latin typeface="Palatino"/>
                <a:ea typeface="ＭＳ Ｐゴシック"/>
              </a:rPr>
              <a:t> </a:t>
            </a:r>
            <a:r>
              <a:rPr b="0" lang="en-US" sz="2400" spc="-1" strike="noStrike">
                <a:solidFill>
                  <a:srgbClr val="000000"/>
                </a:solidFill>
                <a:latin typeface="Palatino"/>
                <a:ea typeface="ＭＳ Ｐゴシック"/>
              </a:rPr>
              <a:t>value is </a:t>
            </a:r>
            <a:r>
              <a:rPr b="0" lang="en-US" sz="2400" spc="-1" strike="noStrike" u="sng">
                <a:solidFill>
                  <a:srgbClr val="000000"/>
                </a:solidFill>
                <a:uFillTx/>
                <a:latin typeface="Palatino"/>
                <a:ea typeface="ＭＳ Ｐゴシック"/>
              </a:rPr>
              <a:t>slope</a:t>
            </a:r>
            <a:r>
              <a:rPr b="0" lang="en-US" sz="2400" spc="-1" strike="noStrike">
                <a:solidFill>
                  <a:srgbClr val="000000"/>
                </a:solidFill>
                <a:latin typeface="Palatino"/>
                <a:ea typeface="ＭＳ Ｐゴシック"/>
              </a:rPr>
              <a:t>, </a:t>
            </a:r>
            <a:r>
              <a:rPr b="0" lang="en-US" sz="2400" spc="-1" strike="noStrike" u="sng">
                <a:solidFill>
                  <a:srgbClr val="000000"/>
                </a:solidFill>
                <a:uFillTx/>
                <a:latin typeface="Palatino"/>
                <a:ea typeface="ＭＳ Ｐゴシック"/>
              </a:rPr>
              <a:t>marginal effect</a:t>
            </a:r>
            <a:r>
              <a:rPr b="0" lang="en-US" sz="2400" spc="-1" strike="noStrike">
                <a:solidFill>
                  <a:srgbClr val="000000"/>
                </a:solidFill>
                <a:latin typeface="Palatino"/>
                <a:ea typeface="ＭＳ Ｐゴシック"/>
              </a:rPr>
              <a:t>, or </a:t>
            </a:r>
            <a:r>
              <a:rPr b="0" lang="en-US" sz="2400" spc="-1" strike="noStrike" u="sng">
                <a:solidFill>
                  <a:srgbClr val="000000"/>
                </a:solidFill>
                <a:uFillTx/>
                <a:latin typeface="Palatino"/>
                <a:ea typeface="ＭＳ Ｐゴシック"/>
              </a:rPr>
              <a:t>effect size</a:t>
            </a:r>
            <a:r>
              <a:rPr b="0" lang="en-US" sz="2400" spc="-1" strike="noStrike">
                <a:solidFill>
                  <a:srgbClr val="000000"/>
                </a:solidFill>
                <a:latin typeface="Palatino"/>
                <a:ea typeface="ＭＳ Ｐゴシック"/>
              </a:rPr>
              <a:t> associated with </a:t>
            </a:r>
            <a:r>
              <a:rPr b="1" lang="en-US" sz="2400" spc="-1" strike="noStrike">
                <a:solidFill>
                  <a:srgbClr val="0000ff"/>
                </a:solidFill>
                <a:latin typeface="Palatino"/>
                <a:ea typeface="ＭＳ Ｐゴシック"/>
              </a:rPr>
              <a:t>regressor</a:t>
            </a:r>
            <a:r>
              <a:rPr b="0" lang="en-US" sz="2400" spc="-1" strike="noStrike">
                <a:solidFill>
                  <a:srgbClr val="0000ff"/>
                </a:solidFill>
                <a:latin typeface="Palatino"/>
                <a:ea typeface="ＭＳ Ｐゴシック"/>
              </a:rPr>
              <a:t> </a:t>
            </a:r>
            <a:r>
              <a:rPr b="0" lang="en-US" sz="2400" spc="-1" strike="noStrike">
                <a:solidFill>
                  <a:srgbClr val="000000"/>
                </a:solidFill>
                <a:latin typeface="Palatino"/>
                <a:ea typeface="ＭＳ Ｐゴシック"/>
              </a:rPr>
              <a:t>number </a:t>
            </a:r>
            <a:r>
              <a:rPr b="0" i="1" lang="en-US" sz="2400" spc="-1" strike="noStrike">
                <a:solidFill>
                  <a:srgbClr val="000000"/>
                </a:solidFill>
                <a:latin typeface="Palatino"/>
                <a:ea typeface="ＭＳ Ｐゴシック"/>
              </a:rPr>
              <a:t>k </a:t>
            </a:r>
            <a:r>
              <a:rPr b="0" lang="en-US" sz="2400" spc="-1" strike="noStrike">
                <a:solidFill>
                  <a:srgbClr val="000000"/>
                </a:solidFill>
                <a:latin typeface="Palatino"/>
                <a:ea typeface="ＭＳ Ｐゴシック"/>
              </a:rPr>
              <a:t>[column </a:t>
            </a:r>
            <a:r>
              <a:rPr b="0" i="1" lang="en-US" sz="2400" spc="-1" strike="noStrike">
                <a:solidFill>
                  <a:srgbClr val="000000"/>
                </a:solidFill>
                <a:latin typeface="Palatino"/>
                <a:ea typeface="ＭＳ Ｐゴシック"/>
              </a:rPr>
              <a:t>k </a:t>
            </a:r>
            <a:r>
              <a:rPr b="0" lang="en-US" sz="2400" spc="-1" strike="noStrike">
                <a:solidFill>
                  <a:srgbClr val="000000"/>
                </a:solidFill>
                <a:latin typeface="Palatino"/>
                <a:ea typeface="ＭＳ Ｐゴシック"/>
              </a:rPr>
              <a:t>in </a:t>
            </a:r>
            <a:r>
              <a:rPr b="1" lang="en-US" sz="2400" spc="-1" strike="noStrike">
                <a:solidFill>
                  <a:srgbClr val="000000"/>
                </a:solidFill>
                <a:latin typeface="Palatino"/>
                <a:ea typeface="ＭＳ Ｐゴシック"/>
              </a:rPr>
              <a:t>X</a:t>
            </a:r>
            <a:r>
              <a:rPr b="0" lang="en-US" sz="2400" spc="-1" strike="noStrike">
                <a:solidFill>
                  <a:srgbClr val="000000"/>
                </a:solidFill>
                <a:latin typeface="Palatino"/>
                <a:ea typeface="ＭＳ Ｐゴシック"/>
              </a:rPr>
              <a:t>]</a:t>
            </a:r>
            <a:endParaRPr b="0" lang="en-US" sz="2400" spc="-1" strike="noStrike">
              <a:latin typeface="Arial"/>
            </a:endParaRPr>
          </a:p>
          <a:p>
            <a:pPr marL="343080" indent="-342360">
              <a:lnSpc>
                <a:spcPct val="100000"/>
              </a:lnSpc>
              <a:spcBef>
                <a:spcPts val="799"/>
              </a:spcBef>
              <a:buClr>
                <a:srgbClr val="000000"/>
              </a:buClr>
              <a:buFont typeface="Arial"/>
              <a:buChar char="•"/>
            </a:pPr>
            <a:r>
              <a:rPr b="0" i="1" lang="en-US" sz="2400" spc="-1" strike="noStrike">
                <a:solidFill>
                  <a:srgbClr val="000000"/>
                </a:solidFill>
                <a:latin typeface="Palatino"/>
                <a:ea typeface="ＭＳ Ｐゴシック"/>
              </a:rPr>
              <a:t>β</a:t>
            </a:r>
            <a:r>
              <a:rPr b="0" i="1" lang="en-US" sz="2400" spc="-1" strike="noStrike" baseline="-25000">
                <a:solidFill>
                  <a:srgbClr val="000000"/>
                </a:solidFill>
                <a:latin typeface="Palatino"/>
                <a:ea typeface="ＭＳ Ｐゴシック"/>
              </a:rPr>
              <a:t>k</a:t>
            </a:r>
            <a:r>
              <a:rPr b="0" i="1" lang="en-US" sz="2400" spc="-1" strike="noStrike">
                <a:solidFill>
                  <a:srgbClr val="000000"/>
                </a:solidFill>
                <a:latin typeface="Palatino"/>
                <a:ea typeface="ＭＳ Ｐゴシック"/>
              </a:rPr>
              <a:t> </a:t>
            </a:r>
            <a:r>
              <a:rPr b="0" lang="en-US" sz="2400" spc="-1" strike="noStrike">
                <a:solidFill>
                  <a:srgbClr val="000000"/>
                </a:solidFill>
                <a:latin typeface="Palatino"/>
                <a:ea typeface="ＭＳ Ｐゴシック"/>
              </a:rPr>
              <a:t>value says how much of regressor number </a:t>
            </a:r>
            <a:r>
              <a:rPr b="0" i="1" lang="en-US" sz="2400" spc="-1" strike="noStrike">
                <a:solidFill>
                  <a:srgbClr val="000000"/>
                </a:solidFill>
                <a:latin typeface="Palatino"/>
                <a:ea typeface="ＭＳ Ｐゴシック"/>
              </a:rPr>
              <a:t>k</a:t>
            </a:r>
            <a:r>
              <a:rPr b="0" lang="en-US" sz="2400" spc="-1" strike="noStrike">
                <a:solidFill>
                  <a:srgbClr val="000000"/>
                </a:solidFill>
                <a:latin typeface="Palatino"/>
                <a:ea typeface="ＭＳ Ｐゴシック"/>
              </a:rPr>
              <a:t> is needed to fit the data “best” – in the </a:t>
            </a:r>
            <a:r>
              <a:rPr b="1" lang="en-US" sz="2400" spc="-1" strike="noStrike">
                <a:solidFill>
                  <a:srgbClr val="0000ff"/>
                </a:solidFill>
                <a:latin typeface="Palatino"/>
                <a:ea typeface="ＭＳ Ｐゴシック"/>
              </a:rPr>
              <a:t>O</a:t>
            </a:r>
            <a:r>
              <a:rPr b="0" lang="en-US" sz="2400" spc="-1" strike="noStrike">
                <a:solidFill>
                  <a:srgbClr val="000000"/>
                </a:solidFill>
                <a:latin typeface="Palatino"/>
                <a:ea typeface="ＭＳ Ｐゴシック"/>
              </a:rPr>
              <a:t>rdinary </a:t>
            </a:r>
            <a:r>
              <a:rPr b="1" lang="en-US" sz="2400" spc="-1" strike="noStrike">
                <a:solidFill>
                  <a:srgbClr val="0000ff"/>
                </a:solidFill>
                <a:latin typeface="Palatino"/>
                <a:ea typeface="ＭＳ Ｐゴシック"/>
              </a:rPr>
              <a:t>L</a:t>
            </a:r>
            <a:r>
              <a:rPr b="0" lang="en-US" sz="2400" spc="-1" strike="noStrike">
                <a:solidFill>
                  <a:srgbClr val="000000"/>
                </a:solidFill>
                <a:latin typeface="Palatino"/>
                <a:ea typeface="ＭＳ Ｐゴシック"/>
              </a:rPr>
              <a:t>east </a:t>
            </a:r>
            <a:r>
              <a:rPr b="1" lang="en-US" sz="2400" spc="-1" strike="noStrike">
                <a:solidFill>
                  <a:srgbClr val="0000ff"/>
                </a:solidFill>
                <a:latin typeface="Palatino"/>
                <a:ea typeface="ＭＳ Ｐゴシック"/>
              </a:rPr>
              <a:t>S</a:t>
            </a:r>
            <a:r>
              <a:rPr b="0" lang="en-US" sz="2400" spc="-1" strike="noStrike">
                <a:solidFill>
                  <a:srgbClr val="000000"/>
                </a:solidFill>
                <a:latin typeface="Palatino"/>
                <a:ea typeface="ＭＳ Ｐゴシック"/>
              </a:rPr>
              <a:t>quares sense</a:t>
            </a:r>
            <a:endParaRPr b="0" lang="en-US" sz="2400" spc="-1" strike="noStrike">
              <a:latin typeface="Arial"/>
            </a:endParaRPr>
          </a:p>
          <a:p>
            <a:pPr lvl="1" marL="743040" indent="-285120">
              <a:lnSpc>
                <a:spcPct val="100000"/>
              </a:lnSpc>
              <a:spcBef>
                <a:spcPts val="799"/>
              </a:spcBef>
              <a:buClr>
                <a:srgbClr val="000000"/>
              </a:buClr>
              <a:buFont typeface="Arial"/>
              <a:buChar char="–"/>
            </a:pPr>
            <a:r>
              <a:rPr b="0" lang="en-US" sz="2200" spc="-1" strike="noStrike">
                <a:solidFill>
                  <a:srgbClr val="000000"/>
                </a:solidFill>
                <a:latin typeface="Palatino"/>
                <a:ea typeface="ＭＳ Ｐゴシック"/>
              </a:rPr>
              <a:t>That is, the sum of the squares of </a:t>
            </a:r>
            <a:r>
              <a:rPr b="0" i="1" lang="en-US" sz="2200" spc="-1" strike="noStrike">
                <a:solidFill>
                  <a:srgbClr val="000000"/>
                </a:solidFill>
                <a:latin typeface="Palatino"/>
                <a:ea typeface="ＭＳ Ｐゴシック"/>
              </a:rPr>
              <a:t>ε</a:t>
            </a:r>
            <a:r>
              <a:rPr b="0" i="1" lang="en-US" sz="2200" spc="-1" strike="noStrike" baseline="-25000">
                <a:solidFill>
                  <a:srgbClr val="000000"/>
                </a:solidFill>
                <a:latin typeface="Palatino"/>
                <a:ea typeface="ＭＳ Ｐゴシック"/>
              </a:rPr>
              <a:t>i</a:t>
            </a:r>
            <a:r>
              <a:rPr b="0" lang="en-US" sz="2200" spc="-1" strike="noStrike">
                <a:solidFill>
                  <a:srgbClr val="000000"/>
                </a:solidFill>
                <a:latin typeface="Palatino"/>
                <a:ea typeface="ＭＳ Ｐゴシック"/>
              </a:rPr>
              <a:t> is made as small as possible</a:t>
            </a:r>
            <a:endParaRPr b="0" lang="en-US" sz="2200" spc="-1" strike="noStrike">
              <a:latin typeface="Arial"/>
            </a:endParaRPr>
          </a:p>
          <a:p>
            <a:pPr marL="343080" indent="-342360">
              <a:lnSpc>
                <a:spcPct val="100000"/>
              </a:lnSpc>
              <a:spcBef>
                <a:spcPts val="799"/>
              </a:spcBef>
              <a:buClr>
                <a:srgbClr val="000000"/>
              </a:buClr>
              <a:buFont typeface="Arial"/>
              <a:buChar char="•"/>
            </a:pPr>
            <a:r>
              <a:rPr b="0" lang="en-US" sz="2400" spc="-1" strike="noStrike">
                <a:solidFill>
                  <a:srgbClr val="000000"/>
                </a:solidFill>
                <a:latin typeface="Palatino"/>
                <a:ea typeface="ＭＳ Ｐゴシック"/>
              </a:rPr>
              <a:t>If we don’t care about regressor number </a:t>
            </a:r>
            <a:r>
              <a:rPr b="0" i="1" lang="en-US" sz="2400" spc="-1" strike="noStrike">
                <a:solidFill>
                  <a:srgbClr val="000000"/>
                </a:solidFill>
                <a:latin typeface="Palatino"/>
                <a:ea typeface="ＭＳ Ｐゴシック"/>
              </a:rPr>
              <a:t>k</a:t>
            </a:r>
            <a:r>
              <a:rPr b="0" lang="en-US" sz="2400" spc="-1" strike="noStrike">
                <a:solidFill>
                  <a:srgbClr val="000000"/>
                </a:solidFill>
                <a:latin typeface="Palatino"/>
                <a:ea typeface="ＭＳ Ｐゴシック"/>
              </a:rPr>
              <a:t>, then we don’t care about the value of </a:t>
            </a:r>
            <a:r>
              <a:rPr b="0" i="1" lang="en-US" sz="2400" spc="-1" strike="noStrike">
                <a:solidFill>
                  <a:srgbClr val="000000"/>
                </a:solidFill>
                <a:latin typeface="Palatino"/>
                <a:ea typeface="ＭＳ Ｐゴシック"/>
              </a:rPr>
              <a:t>β</a:t>
            </a:r>
            <a:r>
              <a:rPr b="0" i="1" lang="en-US" sz="2400" spc="-1" strike="noStrike" baseline="-25000">
                <a:solidFill>
                  <a:srgbClr val="000000"/>
                </a:solidFill>
                <a:latin typeface="Palatino"/>
                <a:ea typeface="ＭＳ Ｐゴシック"/>
              </a:rPr>
              <a:t>k</a:t>
            </a:r>
            <a:r>
              <a:rPr b="0" i="1" lang="en-US" sz="2400" spc="-1" strike="noStrike">
                <a:solidFill>
                  <a:srgbClr val="000000"/>
                </a:solidFill>
                <a:latin typeface="Palatino"/>
                <a:ea typeface="ＭＳ Ｐゴシック"/>
              </a:rPr>
              <a:t> </a:t>
            </a:r>
            <a:endParaRPr b="0" lang="en-US" sz="2400" spc="-1" strike="noStrike">
              <a:latin typeface="Arial"/>
            </a:endParaRPr>
          </a:p>
          <a:p>
            <a:pPr lvl="1" marL="743040" indent="-285120">
              <a:lnSpc>
                <a:spcPct val="100000"/>
              </a:lnSpc>
              <a:spcBef>
                <a:spcPts val="799"/>
              </a:spcBef>
              <a:buClr>
                <a:srgbClr val="000000"/>
              </a:buClr>
              <a:buFont typeface="Wingdings" charset="2"/>
              <a:buChar char=""/>
            </a:pPr>
            <a:r>
              <a:rPr b="0" lang="en-US" sz="2200" spc="-1" strike="noStrike">
                <a:solidFill>
                  <a:srgbClr val="000000"/>
                </a:solidFill>
                <a:latin typeface="Palatino"/>
                <a:ea typeface="ＭＳ Ｐゴシック"/>
              </a:rPr>
              <a:t>But we included regressor number </a:t>
            </a:r>
            <a:r>
              <a:rPr b="0" i="1" lang="en-US" sz="2200" spc="-1" strike="noStrike">
                <a:solidFill>
                  <a:srgbClr val="000000"/>
                </a:solidFill>
                <a:latin typeface="Palatino"/>
                <a:ea typeface="ＭＳ Ｐゴシック"/>
              </a:rPr>
              <a:t>k</a:t>
            </a:r>
            <a:r>
              <a:rPr b="0" lang="en-US" sz="2200" spc="-1" strike="noStrike">
                <a:solidFill>
                  <a:srgbClr val="000000"/>
                </a:solidFill>
                <a:latin typeface="Palatino"/>
                <a:ea typeface="ＭＳ Ｐゴシック"/>
              </a:rPr>
              <a:t> in the model because it was needed to fit some part of the data</a:t>
            </a:r>
            <a:endParaRPr b="0" lang="en-US" sz="2200" spc="-1" strike="noStrike">
              <a:latin typeface="Arial"/>
            </a:endParaRPr>
          </a:p>
          <a:p>
            <a:pPr lvl="1" marL="743040" indent="-285120">
              <a:lnSpc>
                <a:spcPct val="100000"/>
              </a:lnSpc>
              <a:spcBef>
                <a:spcPts val="799"/>
              </a:spcBef>
              <a:buClr>
                <a:srgbClr val="000000"/>
              </a:buClr>
              <a:buFont typeface="Wingdings" charset="2"/>
              <a:buChar char=""/>
            </a:pPr>
            <a:r>
              <a:rPr b="1" lang="en-US" sz="2200" spc="-1" strike="noStrike">
                <a:solidFill>
                  <a:srgbClr val="0000ff"/>
                </a:solidFill>
                <a:latin typeface="Palatino"/>
                <a:ea typeface="ＭＳ Ｐゴシック"/>
              </a:rPr>
              <a:t>Regressors of no interest </a:t>
            </a:r>
            <a:r>
              <a:rPr b="0" lang="en-US" sz="2200" spc="-1" strike="noStrike">
                <a:solidFill>
                  <a:srgbClr val="000000"/>
                </a:solidFill>
                <a:latin typeface="Palatino"/>
                <a:ea typeface="ＭＳ Ｐゴシック"/>
              </a:rPr>
              <a:t>make up the global Null Hypothesis in the model – in AFNI, we call these regressors the </a:t>
            </a:r>
            <a:r>
              <a:rPr b="1" lang="en-US" sz="2200" spc="-1" strike="noStrike">
                <a:solidFill>
                  <a:srgbClr val="0000ff"/>
                </a:solidFill>
                <a:latin typeface="Palatino"/>
                <a:ea typeface="ＭＳ Ｐゴシック"/>
              </a:rPr>
              <a:t>baseline model</a:t>
            </a:r>
            <a:endParaRPr b="0" lang="en-US" sz="2200" spc="-1" strike="noStrike">
              <a:latin typeface="Arial"/>
            </a:endParaRPr>
          </a:p>
        </p:txBody>
      </p:sp>
      <p:sp>
        <p:nvSpPr>
          <p:cNvPr id="176" name="CustomShape 3"/>
          <p:cNvSpPr/>
          <p:nvPr/>
        </p:nvSpPr>
        <p:spPr>
          <a:xfrm>
            <a:off x="6553080" y="6356520"/>
            <a:ext cx="2133000" cy="36432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08299784-7AFF-439A-A71F-A743F9EA23FA}" type="slidenum">
              <a:rPr b="0" lang="en-US" sz="1200" spc="-1" strike="noStrike">
                <a:solidFill>
                  <a:srgbClr val="8b8b8b"/>
                </a:solidFill>
                <a:latin typeface="Calibri"/>
              </a:rPr>
              <a:t>6</a:t>
            </a:fld>
            <a:endParaRPr b="0" lang="en-US" sz="1200" spc="-1" strike="noStrike">
              <a:latin typeface="Arial"/>
            </a:endParaRPr>
          </a:p>
        </p:txBody>
      </p:sp>
      <p:grpSp>
        <p:nvGrpSpPr>
          <p:cNvPr id="177" name="Group 4"/>
          <p:cNvGrpSpPr/>
          <p:nvPr/>
        </p:nvGrpSpPr>
        <p:grpSpPr>
          <a:xfrm>
            <a:off x="5868000" y="114120"/>
            <a:ext cx="3171600" cy="1187280"/>
            <a:chOff x="5868000" y="114120"/>
            <a:chExt cx="3171600" cy="1187280"/>
          </a:xfrm>
        </p:grpSpPr>
        <p:sp>
          <p:nvSpPr>
            <p:cNvPr id="178" name="CustomShape 5"/>
            <p:cNvSpPr/>
            <p:nvPr/>
          </p:nvSpPr>
          <p:spPr>
            <a:xfrm>
              <a:off x="7349040" y="114120"/>
              <a:ext cx="1690560" cy="1187280"/>
            </a:xfrm>
            <a:prstGeom prst="rect">
              <a:avLst/>
            </a:prstGeom>
            <a:solidFill>
              <a:srgbClr val="ffff00"/>
            </a:solidFill>
            <a:ln>
              <a:solidFill>
                <a:srgbClr val="800000"/>
              </a:solidFill>
            </a:ln>
          </p:spPr>
          <p:style>
            <a:lnRef idx="0"/>
            <a:fillRef idx="0"/>
            <a:effectRef idx="0"/>
            <a:fontRef idx="minor"/>
          </p:style>
          <p:txBody>
            <a:bodyPr lIns="90000" rIns="90000" tIns="45000" bIns="45000">
              <a:spAutoFit/>
            </a:bodyPr>
            <a:p>
              <a:pPr>
                <a:lnSpc>
                  <a:spcPct val="100000"/>
                </a:lnSpc>
              </a:pPr>
              <a:r>
                <a:rPr b="0" lang="en-US" sz="1800" spc="-1" strike="noStrike">
                  <a:solidFill>
                    <a:srgbClr val="000000"/>
                  </a:solidFill>
                  <a:latin typeface="Calibri"/>
                  <a:ea typeface="DejaVu Sans"/>
                </a:rPr>
                <a:t>Vector </a:t>
              </a:r>
              <a:r>
                <a:rPr b="1" lang="en-US" sz="1800" spc="-1" strike="noStrike">
                  <a:solidFill>
                    <a:srgbClr val="000000"/>
                  </a:solidFill>
                  <a:latin typeface="Calibri"/>
                  <a:ea typeface="DejaVu Sans"/>
                </a:rPr>
                <a:t>y</a:t>
              </a:r>
              <a:r>
                <a:rPr b="0" lang="en-US" sz="1800" spc="-1" strike="noStrike">
                  <a:solidFill>
                    <a:srgbClr val="000000"/>
                  </a:solidFill>
                  <a:latin typeface="Calibri"/>
                  <a:ea typeface="DejaVu Sans"/>
                </a:rPr>
                <a:t> is sum of matrix </a:t>
              </a:r>
              <a:r>
                <a:rPr b="1" lang="en-US" sz="1800" spc="-1" strike="noStrike">
                  <a:solidFill>
                    <a:srgbClr val="000000"/>
                  </a:solidFill>
                  <a:latin typeface="Calibri"/>
                  <a:ea typeface="DejaVu Sans"/>
                </a:rPr>
                <a:t>X</a:t>
              </a:r>
              <a:r>
                <a:rPr b="0" lang="en-US" sz="1800" spc="-1" strike="noStrike">
                  <a:solidFill>
                    <a:srgbClr val="000000"/>
                  </a:solidFill>
                  <a:latin typeface="Calibri"/>
                  <a:ea typeface="DejaVu Sans"/>
                </a:rPr>
                <a:t> times vector </a:t>
              </a:r>
              <a:r>
                <a:rPr b="1" lang="en-US" sz="1800" spc="-1" strike="noStrike">
                  <a:solidFill>
                    <a:srgbClr val="000000"/>
                  </a:solidFill>
                  <a:latin typeface="Palatino"/>
                  <a:ea typeface="ＭＳ Ｐゴシック"/>
                </a:rPr>
                <a:t>β</a:t>
              </a:r>
              <a:r>
                <a:rPr b="0" lang="en-US" sz="1800" spc="-1" strike="noStrike">
                  <a:solidFill>
                    <a:srgbClr val="000000"/>
                  </a:solidFill>
                  <a:latin typeface="Calibri"/>
                  <a:ea typeface="ＭＳ Ｐゴシック"/>
                </a:rPr>
                <a:t> plus residuals </a:t>
              </a:r>
              <a:r>
                <a:rPr b="1" lang="en-US" sz="1800" spc="-1" strike="noStrike">
                  <a:solidFill>
                    <a:srgbClr val="000000"/>
                  </a:solidFill>
                  <a:latin typeface="Palatino"/>
                  <a:ea typeface="ＭＳ Ｐゴシック"/>
                </a:rPr>
                <a:t>ε</a:t>
              </a:r>
              <a:endParaRPr b="0" lang="en-US" sz="1800" spc="-1" strike="noStrike">
                <a:latin typeface="Arial"/>
              </a:endParaRPr>
            </a:p>
          </p:txBody>
        </p:sp>
        <p:sp>
          <p:nvSpPr>
            <p:cNvPr id="179" name="CustomShape 6"/>
            <p:cNvSpPr/>
            <p:nvPr/>
          </p:nvSpPr>
          <p:spPr>
            <a:xfrm flipH="1">
              <a:off x="5867640" y="725760"/>
              <a:ext cx="1479960" cy="390960"/>
            </a:xfrm>
            <a:custGeom>
              <a:avLst/>
              <a:gdLst/>
              <a:ahLst/>
              <a:rect l="l" t="t" r="r" b="b"/>
              <a:pathLst>
                <a:path w="21600" h="21600">
                  <a:moveTo>
                    <a:pt x="0" y="0"/>
                  </a:moveTo>
                  <a:lnTo>
                    <a:pt x="21600" y="21600"/>
                  </a:lnTo>
                </a:path>
              </a:pathLst>
            </a:custGeom>
            <a:noFill/>
            <a:ln w="38160">
              <a:solidFill>
                <a:srgbClr val="800000"/>
              </a:solidFill>
              <a:round/>
              <a:tailEnd len="med" type="arrow"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grpSp>
      <p:pic>
        <p:nvPicPr>
          <p:cNvPr id="180" name="" descr=""/>
          <p:cNvPicPr/>
          <p:nvPr/>
        </p:nvPicPr>
        <p:blipFill>
          <a:blip r:embed="rId1"/>
          <a:stretch/>
        </p:blipFill>
        <p:spPr>
          <a:xfrm>
            <a:off x="4280040" y="1549440"/>
            <a:ext cx="2577600" cy="520200"/>
          </a:xfrm>
          <a:prstGeom prst="rect">
            <a:avLst/>
          </a:prstGeom>
          <a:ln>
            <a:noFill/>
          </a:ln>
        </p:spPr>
      </p:pic>
    </p:spTree>
  </p:cSld>
  <mc:AlternateContent>
    <mc:Choice Requires="p14">
      <p:transition spd="slow" p14:dur="2000"/>
    </mc:Choice>
    <mc:Fallback>
      <p:transition spd="slow"/>
    </mc:Fallback>
  </mc:AlternateContent>
  <p:timing>
    <p:tnLst>
      <p:par>
        <p:cTn id="8" dur="indefinite" restart="never" nodeType="tmRoot">
          <p:childTnLst>
            <p:seq>
              <p:cTn id="9" dur="indefinite" nodeType="mainSeq">
                <p:childTnLst>
                  <p:par>
                    <p:cTn id="10" fill="hold">
                      <p:stCondLst>
                        <p:cond delay="0"/>
                      </p:stCondLst>
                      <p:childTnLst>
                        <p:par>
                          <p:cTn id="11" fill="hold">
                            <p:stCondLst>
                              <p:cond delay="0"/>
                            </p:stCondLst>
                            <p:childTnLst>
                              <p:par>
                                <p:cTn id="12" nodeType="afterEffect" fill="hold" presetClass="entr" presetID="9">
                                  <p:stCondLst>
                                    <p:cond delay="5000"/>
                                  </p:stCondLst>
                                  <p:childTnLst>
                                    <p:set>
                                      <p:cBhvr>
                                        <p:cTn id="13" dur="1" fill="hold">
                                          <p:stCondLst>
                                            <p:cond delay="0"/>
                                          </p:stCondLst>
                                        </p:cTn>
                                        <p:tgtEl>
                                          <p:spTgt spid="177"/>
                                        </p:tgtEl>
                                        <p:attrNameLst>
                                          <p:attrName>style.visibility</p:attrName>
                                        </p:attrNameLst>
                                      </p:cBhvr>
                                      <p:to>
                                        <p:strVal val="visible"/>
                                      </p:to>
                                    </p:set>
                                    <p:animEffect filter="dissolve" transition="in">
                                      <p:cBhvr additive="repl">
                                        <p:cTn id="14" dur="1000"/>
                                        <p:tgtEl>
                                          <p:spTgt spid="1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CustomShape 1"/>
          <p:cNvSpPr/>
          <p:nvPr/>
        </p:nvSpPr>
        <p:spPr>
          <a:xfrm>
            <a:off x="1315080" y="617760"/>
            <a:ext cx="6513840" cy="53820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en-US" sz="2600" spc="-1" strike="noStrike">
                <a:solidFill>
                  <a:srgbClr val="000000"/>
                </a:solidFill>
                <a:latin typeface="Arial"/>
                <a:ea typeface="Noto Sans CJK SC"/>
              </a:rPr>
              <a:t>y</a:t>
            </a:r>
            <a:r>
              <a:rPr b="0" lang="en-US" sz="2600" spc="-1" strike="noStrike">
                <a:solidFill>
                  <a:srgbClr val="000000"/>
                </a:solidFill>
                <a:latin typeface="Arial"/>
                <a:ea typeface="Noto Sans CJK SC"/>
              </a:rPr>
              <a:t> = B</a:t>
            </a:r>
            <a:r>
              <a:rPr b="0" lang="en-US" sz="2600" spc="-1" strike="noStrike" baseline="-33000">
                <a:solidFill>
                  <a:srgbClr val="000000"/>
                </a:solidFill>
                <a:latin typeface="Arial"/>
                <a:ea typeface="Noto Sans CJK SC"/>
              </a:rPr>
              <a:t>0</a:t>
            </a:r>
            <a:r>
              <a:rPr b="1" lang="en-US" sz="2600" spc="-1" strike="noStrike">
                <a:solidFill>
                  <a:srgbClr val="000000"/>
                </a:solidFill>
                <a:latin typeface="Arial"/>
                <a:ea typeface="Noto Sans CJK SC"/>
              </a:rPr>
              <a:t>1</a:t>
            </a:r>
            <a:r>
              <a:rPr b="0" lang="en-US" sz="2600" spc="-1" strike="noStrike">
                <a:solidFill>
                  <a:srgbClr val="000000"/>
                </a:solidFill>
                <a:latin typeface="Arial"/>
                <a:ea typeface="Noto Sans CJK SC"/>
              </a:rPr>
              <a:t> + B</a:t>
            </a:r>
            <a:r>
              <a:rPr b="0" lang="en-US" sz="2600" spc="-1" strike="noStrike" baseline="-33000">
                <a:solidFill>
                  <a:srgbClr val="000000"/>
                </a:solidFill>
                <a:latin typeface="Arial"/>
                <a:ea typeface="Noto Sans CJK SC"/>
              </a:rPr>
              <a:t>1</a:t>
            </a:r>
            <a:r>
              <a:rPr b="1" lang="en-US" sz="2600" spc="-1" strike="noStrike">
                <a:solidFill>
                  <a:srgbClr val="000000"/>
                </a:solidFill>
                <a:latin typeface="Arial"/>
                <a:ea typeface="Noto Sans CJK SC"/>
              </a:rPr>
              <a:t>x</a:t>
            </a:r>
            <a:r>
              <a:rPr b="1" lang="en-US" sz="2600" spc="-1" strike="noStrike" baseline="-33000">
                <a:solidFill>
                  <a:srgbClr val="000000"/>
                </a:solidFill>
                <a:latin typeface="Arial"/>
                <a:ea typeface="Noto Sans CJK SC"/>
              </a:rPr>
              <a:t>1</a:t>
            </a:r>
            <a:r>
              <a:rPr b="0" lang="en-US" sz="2600" spc="-1" strike="noStrike">
                <a:solidFill>
                  <a:srgbClr val="000000"/>
                </a:solidFill>
                <a:latin typeface="Arial"/>
                <a:ea typeface="Noto Sans CJK SC"/>
              </a:rPr>
              <a:t> + B</a:t>
            </a:r>
            <a:r>
              <a:rPr b="0" lang="en-US" sz="2600" spc="-1" strike="noStrike" baseline="-33000">
                <a:solidFill>
                  <a:srgbClr val="000000"/>
                </a:solidFill>
                <a:latin typeface="Arial"/>
                <a:ea typeface="Noto Sans CJK SC"/>
              </a:rPr>
              <a:t>2</a:t>
            </a:r>
            <a:r>
              <a:rPr b="1" lang="en-US" sz="2600" spc="-1" strike="noStrike">
                <a:solidFill>
                  <a:srgbClr val="000000"/>
                </a:solidFill>
                <a:latin typeface="Arial"/>
                <a:ea typeface="Noto Sans CJK SC"/>
              </a:rPr>
              <a:t>x</a:t>
            </a:r>
            <a:r>
              <a:rPr b="1" lang="en-US" sz="2600" spc="-1" strike="noStrike" baseline="-33000">
                <a:solidFill>
                  <a:srgbClr val="000000"/>
                </a:solidFill>
                <a:latin typeface="Arial"/>
                <a:ea typeface="Noto Sans CJK SC"/>
              </a:rPr>
              <a:t>2</a:t>
            </a:r>
            <a:r>
              <a:rPr b="0" lang="en-US" sz="2600" spc="-1" strike="noStrike">
                <a:solidFill>
                  <a:srgbClr val="000000"/>
                </a:solidFill>
                <a:latin typeface="Arial"/>
                <a:ea typeface="Noto Sans CJK SC"/>
              </a:rPr>
              <a:t> + B</a:t>
            </a:r>
            <a:r>
              <a:rPr b="0" lang="en-US" sz="2600" spc="-1" strike="noStrike" baseline="-33000">
                <a:solidFill>
                  <a:srgbClr val="000000"/>
                </a:solidFill>
                <a:latin typeface="Arial"/>
                <a:ea typeface="Noto Sans CJK SC"/>
              </a:rPr>
              <a:t>3</a:t>
            </a:r>
            <a:r>
              <a:rPr b="1" lang="en-US" sz="2600" spc="-1" strike="noStrike">
                <a:solidFill>
                  <a:srgbClr val="000000"/>
                </a:solidFill>
                <a:latin typeface="Arial"/>
                <a:ea typeface="Noto Sans CJK SC"/>
              </a:rPr>
              <a:t>x</a:t>
            </a:r>
            <a:r>
              <a:rPr b="1" lang="en-US" sz="2600" spc="-1" strike="noStrike" baseline="-33000">
                <a:solidFill>
                  <a:srgbClr val="000000"/>
                </a:solidFill>
                <a:latin typeface="Arial"/>
                <a:ea typeface="Noto Sans CJK SC"/>
              </a:rPr>
              <a:t>3</a:t>
            </a:r>
            <a:r>
              <a:rPr b="1" lang="en-US" sz="2600" spc="-1" strike="noStrike">
                <a:solidFill>
                  <a:srgbClr val="000000"/>
                </a:solidFill>
                <a:latin typeface="Arial"/>
                <a:ea typeface="Noto Sans CJK SC"/>
              </a:rPr>
              <a:t> </a:t>
            </a:r>
            <a:r>
              <a:rPr b="0" lang="en-US" sz="2600" spc="-1" strike="noStrike">
                <a:solidFill>
                  <a:srgbClr val="000000"/>
                </a:solidFill>
                <a:latin typeface="Arial"/>
                <a:ea typeface="Noto Sans CJK SC"/>
              </a:rPr>
              <a:t>+ B</a:t>
            </a:r>
            <a:r>
              <a:rPr b="0" lang="en-US" sz="2600" spc="-1" strike="noStrike" baseline="-33000">
                <a:solidFill>
                  <a:srgbClr val="000000"/>
                </a:solidFill>
                <a:latin typeface="Arial"/>
                <a:ea typeface="Noto Sans CJK SC"/>
              </a:rPr>
              <a:t>4</a:t>
            </a:r>
            <a:r>
              <a:rPr b="1" lang="en-US" sz="2600" spc="-1" strike="noStrike">
                <a:solidFill>
                  <a:srgbClr val="000000"/>
                </a:solidFill>
                <a:latin typeface="Arial"/>
                <a:ea typeface="Noto Sans CJK SC"/>
              </a:rPr>
              <a:t>x</a:t>
            </a:r>
            <a:r>
              <a:rPr b="1" lang="en-US" sz="2600" spc="-1" strike="noStrike" baseline="-33000">
                <a:solidFill>
                  <a:srgbClr val="000000"/>
                </a:solidFill>
                <a:latin typeface="Arial"/>
                <a:ea typeface="Noto Sans CJK SC"/>
              </a:rPr>
              <a:t>4</a:t>
            </a:r>
            <a:r>
              <a:rPr b="0" lang="en-US" sz="2600" spc="-1" strike="noStrike">
                <a:solidFill>
                  <a:srgbClr val="000000"/>
                </a:solidFill>
                <a:latin typeface="Arial"/>
                <a:ea typeface="Noto Sans CJK SC"/>
              </a:rPr>
              <a:t> +… + </a:t>
            </a:r>
            <a:r>
              <a:rPr b="1" lang="en-US" sz="2600" spc="-1" strike="noStrike">
                <a:solidFill>
                  <a:srgbClr val="000000"/>
                </a:solidFill>
                <a:latin typeface="Arial"/>
                <a:ea typeface="Arial"/>
              </a:rPr>
              <a:t>ε </a:t>
            </a:r>
            <a:endParaRPr b="0" lang="en-US" sz="2600" spc="-1" strike="noStrike">
              <a:latin typeface="Arial"/>
            </a:endParaRPr>
          </a:p>
        </p:txBody>
      </p:sp>
      <p:sp>
        <p:nvSpPr>
          <p:cNvPr id="182" name="CustomShape 2"/>
          <p:cNvSpPr/>
          <p:nvPr/>
        </p:nvSpPr>
        <p:spPr>
          <a:xfrm>
            <a:off x="125640" y="1171080"/>
            <a:ext cx="8982000" cy="5270040"/>
          </a:xfrm>
          <a:prstGeom prst="rect">
            <a:avLst/>
          </a:prstGeom>
          <a:noFill/>
          <a:ln>
            <a:noFill/>
          </a:ln>
        </p:spPr>
        <p:style>
          <a:lnRef idx="0"/>
          <a:fillRef idx="0"/>
          <a:effectRef idx="0"/>
          <a:fontRef idx="minor"/>
        </p:style>
        <p:txBody>
          <a:bodyPr lIns="90000" rIns="90000" tIns="45000" bIns="45000">
            <a:noAutofit/>
          </a:bodyPr>
          <a:p>
            <a:pPr>
              <a:lnSpc>
                <a:spcPct val="115000"/>
              </a:lnSpc>
            </a:pPr>
            <a:r>
              <a:rPr b="0" lang="en-US" sz="2600" spc="-1" strike="noStrike" u="sng">
                <a:solidFill>
                  <a:srgbClr val="000000"/>
                </a:solidFill>
                <a:uFillTx/>
                <a:latin typeface="Arial"/>
                <a:ea typeface="Noto Sans CJK SC"/>
              </a:rPr>
              <a:t>Regression modeling or GLM: </a:t>
            </a:r>
            <a:endParaRPr b="0" lang="en-US" sz="2600" spc="-1" strike="noStrike">
              <a:latin typeface="Arial"/>
            </a:endParaRPr>
          </a:p>
          <a:p>
            <a:pPr marL="216000" indent="-215640">
              <a:lnSpc>
                <a:spcPct val="115000"/>
              </a:lnSpc>
              <a:buClr>
                <a:srgbClr val="000000"/>
              </a:buClr>
              <a:buSzPct val="45000"/>
              <a:buFont typeface="Wingdings" charset="2"/>
              <a:buChar char=""/>
            </a:pPr>
            <a:r>
              <a:rPr b="0" lang="en-US" sz="2600" spc="-1" strike="noStrike">
                <a:solidFill>
                  <a:srgbClr val="000000"/>
                </a:solidFill>
                <a:latin typeface="Arial"/>
                <a:ea typeface="Noto Sans CJK SC"/>
              </a:rPr>
              <a:t>We state that:</a:t>
            </a:r>
            <a:endParaRPr b="0" lang="en-US" sz="2600" spc="-1" strike="noStrike">
              <a:latin typeface="Arial"/>
            </a:endParaRPr>
          </a:p>
          <a:p>
            <a:pPr lvl="1" marL="432000" indent="-215640">
              <a:lnSpc>
                <a:spcPct val="115000"/>
              </a:lnSpc>
              <a:buClr>
                <a:srgbClr val="000000"/>
              </a:buClr>
              <a:buSzPct val="45000"/>
              <a:buFont typeface="Wingdings" charset="2"/>
              <a:buChar char=""/>
            </a:pPr>
            <a:r>
              <a:rPr b="0" lang="en-US" sz="2600" spc="-1" strike="noStrike">
                <a:solidFill>
                  <a:srgbClr val="000000"/>
                </a:solidFill>
                <a:latin typeface="Arial"/>
                <a:ea typeface="Noto Sans CJK SC"/>
              </a:rPr>
              <a:t> </a:t>
            </a:r>
            <a:r>
              <a:rPr b="0" lang="en-US" sz="2600" spc="-1" strike="noStrike">
                <a:solidFill>
                  <a:srgbClr val="000000"/>
                </a:solidFill>
                <a:latin typeface="Arial"/>
                <a:ea typeface="Noto Sans CJK SC"/>
              </a:rPr>
              <a:t>a time series </a:t>
            </a:r>
            <a:r>
              <a:rPr b="1" lang="en-US" sz="2600" spc="-1" strike="noStrike">
                <a:solidFill>
                  <a:srgbClr val="000000"/>
                </a:solidFill>
                <a:latin typeface="Arial"/>
                <a:ea typeface="Noto Sans CJK SC"/>
              </a:rPr>
              <a:t>y</a:t>
            </a:r>
            <a:r>
              <a:rPr b="0" lang="en-US" sz="2600" spc="-1" strike="noStrike">
                <a:solidFill>
                  <a:srgbClr val="000000"/>
                </a:solidFill>
                <a:latin typeface="Arial"/>
                <a:ea typeface="Noto Sans CJK SC"/>
              </a:rPr>
              <a:t> </a:t>
            </a:r>
            <a:r>
              <a:rPr b="0" i="1" lang="en-US" sz="2600" spc="-1" strike="noStrike">
                <a:solidFill>
                  <a:srgbClr val="000000"/>
                </a:solidFill>
                <a:latin typeface="Arial"/>
                <a:ea typeface="Noto Sans CJK SC"/>
              </a:rPr>
              <a:t>can be </a:t>
            </a:r>
            <a:r>
              <a:rPr b="0" lang="en-US" sz="2600" spc="-1" strike="noStrike">
                <a:solidFill>
                  <a:srgbClr val="000000"/>
                </a:solidFill>
                <a:latin typeface="Arial"/>
                <a:ea typeface="Noto Sans CJK SC"/>
              </a:rPr>
              <a:t>expressed as the sum of many components </a:t>
            </a:r>
            <a:r>
              <a:rPr b="1" lang="en-US" sz="2600" spc="-1" strike="noStrike">
                <a:solidFill>
                  <a:srgbClr val="000000"/>
                </a:solidFill>
                <a:latin typeface="Arial"/>
                <a:ea typeface="Noto Sans CJK SC"/>
              </a:rPr>
              <a:t>x</a:t>
            </a:r>
            <a:r>
              <a:rPr b="1" lang="en-US" sz="2600" spc="-1" strike="noStrike" baseline="-33000">
                <a:solidFill>
                  <a:srgbClr val="000000"/>
                </a:solidFill>
                <a:latin typeface="Arial"/>
                <a:ea typeface="Noto Sans CJK SC"/>
              </a:rPr>
              <a:t>i </a:t>
            </a:r>
            <a:r>
              <a:rPr b="0" lang="en-US" sz="2600" spc="-1" strike="noStrike">
                <a:solidFill>
                  <a:srgbClr val="000000"/>
                </a:solidFill>
                <a:latin typeface="Arial"/>
                <a:ea typeface="Noto Sans CJK SC"/>
              </a:rPr>
              <a:t>(AKA the regressors, terms, effects, …)</a:t>
            </a:r>
            <a:endParaRPr b="0" lang="en-US" sz="2600" spc="-1" strike="noStrike">
              <a:latin typeface="Arial"/>
            </a:endParaRPr>
          </a:p>
          <a:p>
            <a:pPr lvl="1" marL="432000" indent="-215640">
              <a:lnSpc>
                <a:spcPct val="115000"/>
              </a:lnSpc>
              <a:buClr>
                <a:srgbClr val="000000"/>
              </a:buClr>
              <a:buSzPct val="45000"/>
              <a:buFont typeface="Wingdings" charset="2"/>
              <a:buChar char=""/>
            </a:pPr>
            <a:r>
              <a:rPr b="1" lang="en-US" sz="2600" spc="-1" strike="noStrike">
                <a:solidFill>
                  <a:srgbClr val="000000"/>
                </a:solidFill>
                <a:latin typeface="Arial"/>
                <a:ea typeface="Noto Sans CJK SC"/>
              </a:rPr>
              <a:t>bold</a:t>
            </a:r>
            <a:r>
              <a:rPr b="0" lang="en-US" sz="2600" spc="-1" strike="noStrike">
                <a:solidFill>
                  <a:srgbClr val="000000"/>
                </a:solidFill>
                <a:latin typeface="Arial"/>
                <a:ea typeface="Noto Sans CJK SC"/>
              </a:rPr>
              <a:t> quantities are time series (1D vectors; even a vector of 1s), and others are scalar (numbers)</a:t>
            </a:r>
            <a:endParaRPr b="0" lang="en-US" sz="2600" spc="-1" strike="noStrike">
              <a:latin typeface="Arial"/>
            </a:endParaRPr>
          </a:p>
          <a:p>
            <a:pPr marL="216000" indent="-215640">
              <a:lnSpc>
                <a:spcPct val="115000"/>
              </a:lnSpc>
              <a:buClr>
                <a:srgbClr val="000000"/>
              </a:buClr>
              <a:buSzPct val="45000"/>
              <a:buFont typeface="Wingdings" charset="2"/>
              <a:buChar char=""/>
            </a:pPr>
            <a:r>
              <a:rPr b="0" lang="en-US" sz="2600" spc="-1" strike="noStrike">
                <a:solidFill>
                  <a:srgbClr val="000000"/>
                </a:solidFill>
                <a:latin typeface="Arial"/>
                <a:ea typeface="Noto Sans CJK SC"/>
              </a:rPr>
              <a:t>We choose (!) what those important features are</a:t>
            </a:r>
            <a:endParaRPr b="0" lang="en-US" sz="2600" spc="-1" strike="noStrike">
              <a:latin typeface="Arial"/>
            </a:endParaRPr>
          </a:p>
          <a:p>
            <a:pPr lvl="1" marL="432000" indent="-215640">
              <a:lnSpc>
                <a:spcPct val="115000"/>
              </a:lnSpc>
              <a:buClr>
                <a:srgbClr val="000000"/>
              </a:buClr>
              <a:buSzPct val="45000"/>
              <a:buFont typeface="Wingdings" charset="2"/>
              <a:buChar char=""/>
            </a:pPr>
            <a:r>
              <a:rPr b="0" lang="en-US" sz="2600" spc="-1" strike="noStrike">
                <a:solidFill>
                  <a:srgbClr val="000000"/>
                </a:solidFill>
                <a:latin typeface="Arial"/>
                <a:ea typeface="Noto Sans CJK SC"/>
              </a:rPr>
              <a:t>some mathematical constraints apply on building a model</a:t>
            </a:r>
            <a:endParaRPr b="0" lang="en-US" sz="2600" spc="-1" strike="noStrike">
              <a:latin typeface="Arial"/>
            </a:endParaRPr>
          </a:p>
          <a:p>
            <a:pPr marL="216000" indent="-215640">
              <a:lnSpc>
                <a:spcPct val="115000"/>
              </a:lnSpc>
              <a:buClr>
                <a:srgbClr val="000000"/>
              </a:buClr>
              <a:buSzPct val="45000"/>
              <a:buFont typeface="Wingdings" charset="2"/>
              <a:buChar char=""/>
            </a:pPr>
            <a:r>
              <a:rPr b="0" lang="en-US" sz="2600" spc="-1" strike="noStrike">
                <a:solidFill>
                  <a:srgbClr val="000000"/>
                </a:solidFill>
                <a:latin typeface="Arial"/>
                <a:ea typeface="Noto Sans CJK SC"/>
              </a:rPr>
              <a:t>Task-based FMRI and resting state/naturalistic FMRI focus on different model features</a:t>
            </a:r>
            <a:endParaRPr b="0" lang="en-US" sz="2600" spc="-1" strike="noStrike">
              <a:latin typeface="Arial"/>
            </a:endParaRPr>
          </a:p>
          <a:p>
            <a:pPr lvl="1" marL="432000" indent="-215640">
              <a:lnSpc>
                <a:spcPct val="115000"/>
              </a:lnSpc>
              <a:buClr>
                <a:srgbClr val="000000"/>
              </a:buClr>
              <a:buSzPct val="45000"/>
              <a:buFont typeface="Wingdings" charset="2"/>
              <a:buChar char=""/>
            </a:pPr>
            <a:r>
              <a:rPr b="0" lang="en-US" sz="2600" spc="-1" strike="noStrike">
                <a:solidFill>
                  <a:srgbClr val="000000"/>
                </a:solidFill>
                <a:latin typeface="Arial"/>
                <a:ea typeface="Noto Sans CJK SC"/>
              </a:rPr>
              <a:t>estimate uncertainty can/should be included </a:t>
            </a:r>
            <a:endParaRPr b="0" lang="en-US" sz="2600" spc="-1" strike="noStrike">
              <a:latin typeface="Arial"/>
            </a:endParaRPr>
          </a:p>
        </p:txBody>
      </p:sp>
      <p:sp>
        <p:nvSpPr>
          <p:cNvPr id="183" name="CustomShape 3"/>
          <p:cNvSpPr/>
          <p:nvPr/>
        </p:nvSpPr>
        <p:spPr>
          <a:xfrm>
            <a:off x="2015280" y="0"/>
            <a:ext cx="5000760" cy="45900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en-US" sz="2600" spc="-1" strike="noStrike" u="sng">
                <a:solidFill>
                  <a:srgbClr val="000000"/>
                </a:solidFill>
                <a:uFillTx/>
                <a:latin typeface="Arial"/>
                <a:ea typeface="Noto Sans CJK SC"/>
              </a:rPr>
              <a:t>Linear regression sidenote</a:t>
            </a:r>
            <a:endParaRPr b="0" lang="en-US" sz="26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CustomShape 1"/>
          <p:cNvSpPr/>
          <p:nvPr/>
        </p:nvSpPr>
        <p:spPr>
          <a:xfrm>
            <a:off x="1315080" y="617760"/>
            <a:ext cx="6513840" cy="53820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en-US" sz="2600" spc="-1" strike="noStrike">
                <a:solidFill>
                  <a:srgbClr val="000000"/>
                </a:solidFill>
                <a:latin typeface="Arial"/>
                <a:ea typeface="Noto Sans CJK SC"/>
              </a:rPr>
              <a:t>y</a:t>
            </a:r>
            <a:r>
              <a:rPr b="0" lang="en-US" sz="2600" spc="-1" strike="noStrike">
                <a:solidFill>
                  <a:srgbClr val="000000"/>
                </a:solidFill>
                <a:latin typeface="Arial"/>
                <a:ea typeface="Noto Sans CJK SC"/>
              </a:rPr>
              <a:t> = </a:t>
            </a:r>
            <a:r>
              <a:rPr b="0" lang="en-US" sz="2600" spc="-1" strike="noStrike">
                <a:solidFill>
                  <a:srgbClr val="bf0041"/>
                </a:solidFill>
                <a:latin typeface="Arial"/>
                <a:ea typeface="Noto Sans CJK SC"/>
              </a:rPr>
              <a:t>B</a:t>
            </a:r>
            <a:r>
              <a:rPr b="0" lang="en-US" sz="2600" spc="-1" strike="noStrike" baseline="-33000">
                <a:solidFill>
                  <a:srgbClr val="bf0041"/>
                </a:solidFill>
                <a:latin typeface="Arial"/>
                <a:ea typeface="Noto Sans CJK SC"/>
              </a:rPr>
              <a:t>0</a:t>
            </a:r>
            <a:r>
              <a:rPr b="1" lang="en-US" sz="2600" spc="-1" strike="noStrike">
                <a:solidFill>
                  <a:srgbClr val="bf0041"/>
                </a:solidFill>
                <a:latin typeface="Arial"/>
                <a:ea typeface="Noto Sans CJK SC"/>
              </a:rPr>
              <a:t>1</a:t>
            </a:r>
            <a:r>
              <a:rPr b="0" lang="en-US" sz="2600" spc="-1" strike="noStrike">
                <a:solidFill>
                  <a:srgbClr val="bf0041"/>
                </a:solidFill>
                <a:latin typeface="Arial"/>
                <a:ea typeface="Noto Sans CJK SC"/>
              </a:rPr>
              <a:t> + B</a:t>
            </a:r>
            <a:r>
              <a:rPr b="0" lang="en-US" sz="2600" spc="-1" strike="noStrike" baseline="-33000">
                <a:solidFill>
                  <a:srgbClr val="bf0041"/>
                </a:solidFill>
                <a:latin typeface="Arial"/>
                <a:ea typeface="Noto Sans CJK SC"/>
              </a:rPr>
              <a:t>1</a:t>
            </a:r>
            <a:r>
              <a:rPr b="1" lang="en-US" sz="2600" spc="-1" strike="noStrike">
                <a:solidFill>
                  <a:srgbClr val="bf0041"/>
                </a:solidFill>
                <a:latin typeface="Arial"/>
                <a:ea typeface="Noto Sans CJK SC"/>
              </a:rPr>
              <a:t>x</a:t>
            </a:r>
            <a:r>
              <a:rPr b="1" lang="en-US" sz="2600" spc="-1" strike="noStrike" baseline="-33000">
                <a:solidFill>
                  <a:srgbClr val="bf0041"/>
                </a:solidFill>
                <a:latin typeface="Arial"/>
                <a:ea typeface="Noto Sans CJK SC"/>
              </a:rPr>
              <a:t>1</a:t>
            </a:r>
            <a:r>
              <a:rPr b="0" lang="en-US" sz="2600" spc="-1" strike="noStrike">
                <a:solidFill>
                  <a:srgbClr val="bf0041"/>
                </a:solidFill>
                <a:latin typeface="Arial"/>
                <a:ea typeface="Noto Sans CJK SC"/>
              </a:rPr>
              <a:t> + B</a:t>
            </a:r>
            <a:r>
              <a:rPr b="0" lang="en-US" sz="2600" spc="-1" strike="noStrike" baseline="-33000">
                <a:solidFill>
                  <a:srgbClr val="bf0041"/>
                </a:solidFill>
                <a:latin typeface="Arial"/>
                <a:ea typeface="Noto Sans CJK SC"/>
              </a:rPr>
              <a:t>2</a:t>
            </a:r>
            <a:r>
              <a:rPr b="1" lang="en-US" sz="2600" spc="-1" strike="noStrike">
                <a:solidFill>
                  <a:srgbClr val="bf0041"/>
                </a:solidFill>
                <a:latin typeface="Arial"/>
                <a:ea typeface="Noto Sans CJK SC"/>
              </a:rPr>
              <a:t>x</a:t>
            </a:r>
            <a:r>
              <a:rPr b="1" lang="en-US" sz="2600" spc="-1" strike="noStrike" baseline="-33000">
                <a:solidFill>
                  <a:srgbClr val="bf0041"/>
                </a:solidFill>
                <a:latin typeface="Arial"/>
                <a:ea typeface="Noto Sans CJK SC"/>
              </a:rPr>
              <a:t>2</a:t>
            </a:r>
            <a:r>
              <a:rPr b="0" lang="en-US" sz="2600" spc="-1" strike="noStrike">
                <a:solidFill>
                  <a:srgbClr val="000000"/>
                </a:solidFill>
                <a:latin typeface="Arial"/>
                <a:ea typeface="Noto Sans CJK SC"/>
              </a:rPr>
              <a:t> </a:t>
            </a:r>
            <a:r>
              <a:rPr b="0" lang="en-US" sz="2600" spc="-1" strike="noStrike">
                <a:solidFill>
                  <a:srgbClr val="2a6099"/>
                </a:solidFill>
                <a:latin typeface="Arial"/>
                <a:ea typeface="Noto Sans CJK SC"/>
              </a:rPr>
              <a:t>+ B</a:t>
            </a:r>
            <a:r>
              <a:rPr b="0" lang="en-US" sz="2600" spc="-1" strike="noStrike" baseline="-33000">
                <a:solidFill>
                  <a:srgbClr val="2a6099"/>
                </a:solidFill>
                <a:latin typeface="Arial"/>
                <a:ea typeface="Noto Sans CJK SC"/>
              </a:rPr>
              <a:t>3</a:t>
            </a:r>
            <a:r>
              <a:rPr b="1" lang="en-US" sz="2600" spc="-1" strike="noStrike">
                <a:solidFill>
                  <a:srgbClr val="2a6099"/>
                </a:solidFill>
                <a:latin typeface="Arial"/>
                <a:ea typeface="Noto Sans CJK SC"/>
              </a:rPr>
              <a:t>x</a:t>
            </a:r>
            <a:r>
              <a:rPr b="1" lang="en-US" sz="2600" spc="-1" strike="noStrike" baseline="-33000">
                <a:solidFill>
                  <a:srgbClr val="2a6099"/>
                </a:solidFill>
                <a:latin typeface="Arial"/>
                <a:ea typeface="Noto Sans CJK SC"/>
              </a:rPr>
              <a:t>3</a:t>
            </a:r>
            <a:r>
              <a:rPr b="1" lang="en-US" sz="2600" spc="-1" strike="noStrike">
                <a:solidFill>
                  <a:srgbClr val="2a6099"/>
                </a:solidFill>
                <a:latin typeface="Arial"/>
                <a:ea typeface="Noto Sans CJK SC"/>
              </a:rPr>
              <a:t> </a:t>
            </a:r>
            <a:r>
              <a:rPr b="0" lang="en-US" sz="2600" spc="-1" strike="noStrike">
                <a:solidFill>
                  <a:srgbClr val="2a6099"/>
                </a:solidFill>
                <a:latin typeface="Arial"/>
                <a:ea typeface="Noto Sans CJK SC"/>
              </a:rPr>
              <a:t>+ B</a:t>
            </a:r>
            <a:r>
              <a:rPr b="0" lang="en-US" sz="2600" spc="-1" strike="noStrike" baseline="-33000">
                <a:solidFill>
                  <a:srgbClr val="2a6099"/>
                </a:solidFill>
                <a:latin typeface="Arial"/>
                <a:ea typeface="Noto Sans CJK SC"/>
              </a:rPr>
              <a:t>4</a:t>
            </a:r>
            <a:r>
              <a:rPr b="1" lang="en-US" sz="2600" spc="-1" strike="noStrike">
                <a:solidFill>
                  <a:srgbClr val="2a6099"/>
                </a:solidFill>
                <a:latin typeface="Arial"/>
                <a:ea typeface="Noto Sans CJK SC"/>
              </a:rPr>
              <a:t>x</a:t>
            </a:r>
            <a:r>
              <a:rPr b="1" lang="en-US" sz="2600" spc="-1" strike="noStrike" baseline="-33000">
                <a:solidFill>
                  <a:srgbClr val="2a6099"/>
                </a:solidFill>
                <a:latin typeface="Arial"/>
                <a:ea typeface="Noto Sans CJK SC"/>
              </a:rPr>
              <a:t>4</a:t>
            </a:r>
            <a:r>
              <a:rPr b="0" lang="en-US" sz="2600" spc="-1" strike="noStrike">
                <a:solidFill>
                  <a:srgbClr val="2a6099"/>
                </a:solidFill>
                <a:latin typeface="Arial"/>
                <a:ea typeface="Noto Sans CJK SC"/>
              </a:rPr>
              <a:t> +</a:t>
            </a:r>
            <a:r>
              <a:rPr b="0" lang="en-US" sz="2600" spc="-1" strike="noStrike">
                <a:solidFill>
                  <a:srgbClr val="000000"/>
                </a:solidFill>
                <a:latin typeface="Arial"/>
                <a:ea typeface="Noto Sans CJK SC"/>
              </a:rPr>
              <a:t>… </a:t>
            </a:r>
            <a:r>
              <a:rPr b="0" lang="en-US" sz="2600" spc="-1" strike="noStrike">
                <a:solidFill>
                  <a:srgbClr val="00a933"/>
                </a:solidFill>
                <a:latin typeface="Arial"/>
                <a:ea typeface="Noto Sans CJK SC"/>
              </a:rPr>
              <a:t>+ </a:t>
            </a:r>
            <a:r>
              <a:rPr b="1" lang="en-US" sz="2600" spc="-1" strike="noStrike">
                <a:solidFill>
                  <a:srgbClr val="00a933"/>
                </a:solidFill>
                <a:latin typeface="Arial"/>
                <a:ea typeface="Arial"/>
              </a:rPr>
              <a:t>ε</a:t>
            </a:r>
            <a:r>
              <a:rPr b="1" lang="en-US" sz="2600" spc="-1" strike="noStrike">
                <a:solidFill>
                  <a:srgbClr val="000000"/>
                </a:solidFill>
                <a:latin typeface="Arial"/>
                <a:ea typeface="Arial"/>
              </a:rPr>
              <a:t> </a:t>
            </a:r>
            <a:endParaRPr b="0" lang="en-US" sz="2600" spc="-1" strike="noStrike">
              <a:latin typeface="Arial"/>
            </a:endParaRPr>
          </a:p>
        </p:txBody>
      </p:sp>
      <p:sp>
        <p:nvSpPr>
          <p:cNvPr id="185" name="CustomShape 2"/>
          <p:cNvSpPr/>
          <p:nvPr/>
        </p:nvSpPr>
        <p:spPr>
          <a:xfrm>
            <a:off x="2015280" y="0"/>
            <a:ext cx="5000760" cy="45900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en-US" sz="2600" spc="-1" strike="noStrike" u="sng">
                <a:solidFill>
                  <a:srgbClr val="000000"/>
                </a:solidFill>
                <a:uFillTx/>
                <a:latin typeface="Arial"/>
                <a:ea typeface="Noto Sans CJK SC"/>
              </a:rPr>
              <a:t>Linear regression sidenote</a:t>
            </a:r>
            <a:endParaRPr b="0" lang="en-US" sz="2600" spc="-1" strike="noStrike">
              <a:latin typeface="Arial"/>
            </a:endParaRPr>
          </a:p>
        </p:txBody>
      </p:sp>
      <p:sp>
        <p:nvSpPr>
          <p:cNvPr id="186" name="CustomShape 3"/>
          <p:cNvSpPr/>
          <p:nvPr/>
        </p:nvSpPr>
        <p:spPr>
          <a:xfrm>
            <a:off x="2296800" y="1505160"/>
            <a:ext cx="2113200" cy="3200400"/>
          </a:xfrm>
          <a:prstGeom prst="rect">
            <a:avLst/>
          </a:prstGeom>
          <a:noFill/>
          <a:ln>
            <a:noFill/>
          </a:ln>
        </p:spPr>
        <p:style>
          <a:lnRef idx="0"/>
          <a:fillRef idx="0"/>
          <a:effectRef idx="0"/>
          <a:fontRef idx="minor"/>
        </p:style>
        <p:txBody>
          <a:bodyPr lIns="90000" rIns="90000" tIns="45000" bIns="45000">
            <a:noAutofit/>
          </a:bodyPr>
          <a:p>
            <a:pPr>
              <a:lnSpc>
                <a:spcPct val="100000"/>
              </a:lnSpc>
            </a:pPr>
            <a:r>
              <a:rPr b="0" i="1" lang="en-US" sz="2600" spc="-1" strike="noStrike">
                <a:solidFill>
                  <a:srgbClr val="bf0041"/>
                </a:solidFill>
                <a:latin typeface="Arial"/>
                <a:ea typeface="Noto Sans CJK SC"/>
              </a:rPr>
              <a:t>regressors of no interest:</a:t>
            </a:r>
            <a:r>
              <a:rPr b="0" lang="en-US" sz="2600" spc="-1" strike="noStrike">
                <a:solidFill>
                  <a:srgbClr val="bf0041"/>
                </a:solidFill>
                <a:latin typeface="Arial"/>
                <a:ea typeface="Noto Sans CJK SC"/>
              </a:rPr>
              <a:t> useful time series (</a:t>
            </a:r>
            <a:r>
              <a:rPr b="1" lang="en-US" sz="2600" spc="-1" strike="noStrike">
                <a:solidFill>
                  <a:srgbClr val="bf0041"/>
                </a:solidFill>
                <a:latin typeface="Arial"/>
                <a:ea typeface="Noto Sans CJK SC"/>
              </a:rPr>
              <a:t>x</a:t>
            </a:r>
            <a:r>
              <a:rPr b="0" lang="en-US" sz="2600" spc="-1" strike="noStrike" baseline="-33000">
                <a:solidFill>
                  <a:srgbClr val="bf0041"/>
                </a:solidFill>
                <a:latin typeface="Arial"/>
                <a:ea typeface="Noto Sans CJK SC"/>
              </a:rPr>
              <a:t>i</a:t>
            </a:r>
            <a:r>
              <a:rPr b="0" lang="en-US" sz="2600" spc="-1" strike="noStrike">
                <a:solidFill>
                  <a:srgbClr val="bf0041"/>
                </a:solidFill>
                <a:latin typeface="Arial"/>
                <a:ea typeface="Noto Sans CJK SC"/>
              </a:rPr>
              <a:t>), but don’t care about their effect size (B</a:t>
            </a:r>
            <a:r>
              <a:rPr b="0" lang="en-US" sz="2600" spc="-1" strike="noStrike" baseline="-33000">
                <a:solidFill>
                  <a:srgbClr val="bf0041"/>
                </a:solidFill>
                <a:latin typeface="Arial"/>
                <a:ea typeface="Noto Sans CJK SC"/>
              </a:rPr>
              <a:t>i</a:t>
            </a:r>
            <a:r>
              <a:rPr b="0" lang="en-US" sz="2600" spc="-1" strike="noStrike">
                <a:solidFill>
                  <a:srgbClr val="bf0041"/>
                </a:solidFill>
                <a:latin typeface="Arial"/>
                <a:ea typeface="Noto Sans CJK SC"/>
              </a:rPr>
              <a:t>)</a:t>
            </a:r>
            <a:endParaRPr b="0" lang="en-US" sz="2600" spc="-1" strike="noStrike">
              <a:latin typeface="Arial"/>
            </a:endParaRPr>
          </a:p>
        </p:txBody>
      </p:sp>
      <p:sp>
        <p:nvSpPr>
          <p:cNvPr id="187" name="CustomShape 4"/>
          <p:cNvSpPr/>
          <p:nvPr/>
        </p:nvSpPr>
        <p:spPr>
          <a:xfrm>
            <a:off x="4481640" y="1505160"/>
            <a:ext cx="1893960" cy="3569400"/>
          </a:xfrm>
          <a:prstGeom prst="rect">
            <a:avLst/>
          </a:prstGeom>
          <a:noFill/>
          <a:ln>
            <a:noFill/>
          </a:ln>
        </p:spPr>
        <p:style>
          <a:lnRef idx="0"/>
          <a:fillRef idx="0"/>
          <a:effectRef idx="0"/>
          <a:fontRef idx="minor"/>
        </p:style>
        <p:txBody>
          <a:bodyPr lIns="90000" rIns="90000" tIns="45000" bIns="45000">
            <a:noAutofit/>
          </a:bodyPr>
          <a:p>
            <a:pPr>
              <a:lnSpc>
                <a:spcPct val="100000"/>
              </a:lnSpc>
            </a:pPr>
            <a:r>
              <a:rPr b="0" i="1" lang="en-US" sz="2600" spc="-1" strike="noStrike">
                <a:solidFill>
                  <a:srgbClr val="2a6099"/>
                </a:solidFill>
                <a:latin typeface="Arial"/>
                <a:ea typeface="Noto Sans CJK SC"/>
              </a:rPr>
              <a:t>regressors of interest:</a:t>
            </a:r>
            <a:r>
              <a:rPr b="0" lang="en-US" sz="2600" spc="-1" strike="noStrike">
                <a:solidFill>
                  <a:srgbClr val="2a6099"/>
                </a:solidFill>
                <a:latin typeface="Arial"/>
                <a:ea typeface="Noto Sans CJK SC"/>
              </a:rPr>
              <a:t> useful time series (</a:t>
            </a:r>
            <a:r>
              <a:rPr b="1" lang="en-US" sz="2600" spc="-1" strike="noStrike">
                <a:solidFill>
                  <a:srgbClr val="2a6099"/>
                </a:solidFill>
                <a:latin typeface="Arial"/>
                <a:ea typeface="Noto Sans CJK SC"/>
              </a:rPr>
              <a:t>x</a:t>
            </a:r>
            <a:r>
              <a:rPr b="0" lang="en-US" sz="2600" spc="-1" strike="noStrike" baseline="-33000">
                <a:solidFill>
                  <a:srgbClr val="2a6099"/>
                </a:solidFill>
                <a:latin typeface="Arial"/>
                <a:ea typeface="Noto Sans CJK SC"/>
              </a:rPr>
              <a:t>i</a:t>
            </a:r>
            <a:r>
              <a:rPr b="0" lang="en-US" sz="2600" spc="-1" strike="noStrike">
                <a:solidFill>
                  <a:srgbClr val="2a6099"/>
                </a:solidFill>
                <a:latin typeface="Arial"/>
                <a:ea typeface="Noto Sans CJK SC"/>
              </a:rPr>
              <a:t>), and yes we do care about their effect size (B</a:t>
            </a:r>
            <a:r>
              <a:rPr b="0" lang="en-US" sz="2600" spc="-1" strike="noStrike" baseline="-33000">
                <a:solidFill>
                  <a:srgbClr val="2a6099"/>
                </a:solidFill>
                <a:latin typeface="Arial"/>
                <a:ea typeface="Noto Sans CJK SC"/>
              </a:rPr>
              <a:t>i</a:t>
            </a:r>
            <a:r>
              <a:rPr b="0" lang="en-US" sz="2600" spc="-1" strike="noStrike">
                <a:solidFill>
                  <a:srgbClr val="2a6099"/>
                </a:solidFill>
                <a:latin typeface="Arial"/>
                <a:ea typeface="Noto Sans CJK SC"/>
              </a:rPr>
              <a:t>)</a:t>
            </a:r>
            <a:endParaRPr b="0" lang="en-US" sz="2600" spc="-1" strike="noStrike">
              <a:latin typeface="Arial"/>
            </a:endParaRPr>
          </a:p>
        </p:txBody>
      </p:sp>
      <p:sp>
        <p:nvSpPr>
          <p:cNvPr id="188" name="CustomShape 5"/>
          <p:cNvSpPr/>
          <p:nvPr/>
        </p:nvSpPr>
        <p:spPr>
          <a:xfrm>
            <a:off x="132120" y="1505160"/>
            <a:ext cx="2056320" cy="3042000"/>
          </a:xfrm>
          <a:prstGeom prst="rect">
            <a:avLst/>
          </a:prstGeom>
          <a:noFill/>
          <a:ln>
            <a:noFill/>
          </a:ln>
        </p:spPr>
        <p:style>
          <a:lnRef idx="0"/>
          <a:fillRef idx="0"/>
          <a:effectRef idx="0"/>
          <a:fontRef idx="minor"/>
        </p:style>
        <p:txBody>
          <a:bodyPr lIns="90000" rIns="90000" tIns="45000" bIns="45000">
            <a:noAutofit/>
          </a:bodyPr>
          <a:p>
            <a:pPr>
              <a:lnSpc>
                <a:spcPct val="100000"/>
              </a:lnSpc>
            </a:pPr>
            <a:r>
              <a:rPr b="0" i="1" lang="en-US" sz="2600" spc="-1" strike="noStrike">
                <a:solidFill>
                  <a:srgbClr val="000000"/>
                </a:solidFill>
                <a:latin typeface="Arial"/>
                <a:ea typeface="Noto Sans CJK SC"/>
              </a:rPr>
              <a:t>“</a:t>
            </a:r>
            <a:r>
              <a:rPr b="0" i="1" lang="en-US" sz="2600" spc="-1" strike="noStrike">
                <a:solidFill>
                  <a:srgbClr val="000000"/>
                </a:solidFill>
                <a:latin typeface="Arial"/>
                <a:ea typeface="Noto Sans CJK SC"/>
              </a:rPr>
              <a:t>input” data: </a:t>
            </a:r>
            <a:endParaRPr b="0" lang="en-US" sz="2600" spc="-1" strike="noStrike">
              <a:latin typeface="Arial"/>
            </a:endParaRPr>
          </a:p>
          <a:p>
            <a:pPr>
              <a:lnSpc>
                <a:spcPct val="100000"/>
              </a:lnSpc>
            </a:pPr>
            <a:r>
              <a:rPr b="0" lang="en-US" sz="2600" spc="-1" strike="noStrike">
                <a:solidFill>
                  <a:srgbClr val="000000"/>
                </a:solidFill>
                <a:latin typeface="Arial"/>
                <a:ea typeface="Noto Sans CJK SC"/>
              </a:rPr>
              <a:t>what we want to model, and study one or more features or components</a:t>
            </a:r>
            <a:endParaRPr b="0" lang="en-US" sz="2600" spc="-1" strike="noStrike">
              <a:latin typeface="Arial"/>
            </a:endParaRPr>
          </a:p>
        </p:txBody>
      </p:sp>
      <p:sp>
        <p:nvSpPr>
          <p:cNvPr id="189" name="CustomShape 6"/>
          <p:cNvSpPr/>
          <p:nvPr/>
        </p:nvSpPr>
        <p:spPr>
          <a:xfrm>
            <a:off x="6447960" y="1505160"/>
            <a:ext cx="2681640" cy="3859200"/>
          </a:xfrm>
          <a:prstGeom prst="rect">
            <a:avLst/>
          </a:prstGeom>
          <a:noFill/>
          <a:ln>
            <a:noFill/>
          </a:ln>
        </p:spPr>
        <p:style>
          <a:lnRef idx="0"/>
          <a:fillRef idx="0"/>
          <a:effectRef idx="0"/>
          <a:fontRef idx="minor"/>
        </p:style>
        <p:txBody>
          <a:bodyPr lIns="90000" rIns="90000" tIns="45000" bIns="45000">
            <a:noAutofit/>
          </a:bodyPr>
          <a:p>
            <a:pPr>
              <a:lnSpc>
                <a:spcPct val="100000"/>
              </a:lnSpc>
            </a:pPr>
            <a:r>
              <a:rPr b="0" i="1" lang="en-US" sz="2600" spc="-1" strike="noStrike">
                <a:solidFill>
                  <a:srgbClr val="00a933"/>
                </a:solidFill>
                <a:latin typeface="Arial"/>
                <a:ea typeface="Noto Sans CJK SC"/>
              </a:rPr>
              <a:t>residual (or “error”) time series:</a:t>
            </a:r>
            <a:endParaRPr b="0" lang="en-US" sz="2600" spc="-1" strike="noStrike">
              <a:latin typeface="Arial"/>
            </a:endParaRPr>
          </a:p>
          <a:p>
            <a:pPr>
              <a:lnSpc>
                <a:spcPct val="100000"/>
              </a:lnSpc>
            </a:pPr>
            <a:r>
              <a:rPr b="0" lang="en-US" sz="2600" spc="-1" strike="noStrike">
                <a:solidFill>
                  <a:srgbClr val="00a933"/>
                </a:solidFill>
                <a:latin typeface="Arial"/>
                <a:ea typeface="Noto Sans CJK SC"/>
              </a:rPr>
              <a:t>everything “else” from </a:t>
            </a:r>
            <a:r>
              <a:rPr b="1" lang="en-US" sz="2600" spc="-1" strike="noStrike">
                <a:solidFill>
                  <a:srgbClr val="00a933"/>
                </a:solidFill>
                <a:latin typeface="Arial"/>
                <a:ea typeface="Noto Sans CJK SC"/>
              </a:rPr>
              <a:t>y</a:t>
            </a:r>
            <a:r>
              <a:rPr b="0" lang="en-US" sz="2600" spc="-1" strike="noStrike">
                <a:solidFill>
                  <a:srgbClr val="00a933"/>
                </a:solidFill>
                <a:latin typeface="Arial"/>
                <a:ea typeface="Noto Sans CJK SC"/>
              </a:rPr>
              <a:t> that is not explicitly modeled by components (</a:t>
            </a:r>
            <a:r>
              <a:rPr b="1" lang="en-US" sz="2600" spc="-1" strike="noStrike">
                <a:solidFill>
                  <a:srgbClr val="00a933"/>
                </a:solidFill>
                <a:latin typeface="Arial"/>
                <a:ea typeface="Noto Sans CJK SC"/>
              </a:rPr>
              <a:t>x</a:t>
            </a:r>
            <a:r>
              <a:rPr b="1" lang="en-US" sz="2600" spc="-1" strike="noStrike" baseline="-33000">
                <a:solidFill>
                  <a:srgbClr val="00a933"/>
                </a:solidFill>
                <a:latin typeface="Arial"/>
                <a:ea typeface="Noto Sans CJK SC"/>
              </a:rPr>
              <a:t>i</a:t>
            </a:r>
            <a:r>
              <a:rPr b="0" lang="en-US" sz="2600" spc="-1" strike="noStrike">
                <a:solidFill>
                  <a:srgbClr val="00a933"/>
                </a:solidFill>
                <a:latin typeface="Arial"/>
                <a:ea typeface="Noto Sans CJK SC"/>
              </a:rPr>
              <a:t>), and sometimes used or ignored</a:t>
            </a:r>
            <a:endParaRPr b="0" lang="en-US" sz="2600" spc="-1" strike="noStrike">
              <a:latin typeface="Arial"/>
            </a:endParaRPr>
          </a:p>
        </p:txBody>
      </p:sp>
      <p:sp>
        <p:nvSpPr>
          <p:cNvPr id="190" name="CustomShape 7"/>
          <p:cNvSpPr/>
          <p:nvPr/>
        </p:nvSpPr>
        <p:spPr>
          <a:xfrm rot="5395200">
            <a:off x="3033360" y="-57600"/>
            <a:ext cx="353520" cy="2610000"/>
          </a:xfrm>
          <a:custGeom>
            <a:avLst/>
            <a:gdLst/>
            <a:ahLst/>
            <a:rect l="l" t="t" r="r" b="b"/>
            <a:pathLst>
              <a:path w="990" h="7254">
                <a:moveTo>
                  <a:pt x="0" y="1"/>
                </a:moveTo>
                <a:cubicBezTo>
                  <a:pt x="246" y="0"/>
                  <a:pt x="492" y="302"/>
                  <a:pt x="493" y="604"/>
                </a:cubicBezTo>
                <a:lnTo>
                  <a:pt x="496" y="3021"/>
                </a:lnTo>
                <a:cubicBezTo>
                  <a:pt x="497" y="3323"/>
                  <a:pt x="743" y="3626"/>
                  <a:pt x="989" y="3625"/>
                </a:cubicBezTo>
                <a:cubicBezTo>
                  <a:pt x="743" y="3626"/>
                  <a:pt x="497" y="3928"/>
                  <a:pt x="498" y="4230"/>
                </a:cubicBezTo>
                <a:lnTo>
                  <a:pt x="501" y="6647"/>
                </a:lnTo>
                <a:cubicBezTo>
                  <a:pt x="502" y="6949"/>
                  <a:pt x="256" y="7252"/>
                  <a:pt x="10" y="7253"/>
                </a:cubicBezTo>
              </a:path>
            </a:pathLst>
          </a:custGeom>
          <a:noFill/>
          <a:ln w="29160">
            <a:solidFill>
              <a:srgbClr val="bf0041"/>
            </a:solidFill>
            <a:round/>
          </a:ln>
        </p:spPr>
        <p:style>
          <a:lnRef idx="0"/>
          <a:fillRef idx="0"/>
          <a:effectRef idx="0"/>
          <a:fontRef idx="minor"/>
        </p:style>
      </p:sp>
      <p:sp>
        <p:nvSpPr>
          <p:cNvPr id="191" name="CustomShape 8"/>
          <p:cNvSpPr/>
          <p:nvPr/>
        </p:nvSpPr>
        <p:spPr>
          <a:xfrm rot="5395200">
            <a:off x="5514840" y="416160"/>
            <a:ext cx="353520" cy="1661040"/>
          </a:xfrm>
          <a:custGeom>
            <a:avLst/>
            <a:gdLst/>
            <a:ahLst/>
            <a:rect l="l" t="t" r="r" b="b"/>
            <a:pathLst>
              <a:path w="988" h="4618">
                <a:moveTo>
                  <a:pt x="0" y="1"/>
                </a:moveTo>
                <a:cubicBezTo>
                  <a:pt x="246" y="0"/>
                  <a:pt x="492" y="192"/>
                  <a:pt x="492" y="384"/>
                </a:cubicBezTo>
                <a:lnTo>
                  <a:pt x="494" y="1923"/>
                </a:lnTo>
                <a:cubicBezTo>
                  <a:pt x="495" y="2115"/>
                  <a:pt x="741" y="2308"/>
                  <a:pt x="987" y="2307"/>
                </a:cubicBezTo>
                <a:cubicBezTo>
                  <a:pt x="741" y="2308"/>
                  <a:pt x="495" y="2500"/>
                  <a:pt x="496" y="2692"/>
                </a:cubicBezTo>
                <a:lnTo>
                  <a:pt x="498" y="4231"/>
                </a:lnTo>
                <a:cubicBezTo>
                  <a:pt x="498" y="4423"/>
                  <a:pt x="252" y="4616"/>
                  <a:pt x="6" y="4617"/>
                </a:cubicBezTo>
              </a:path>
            </a:pathLst>
          </a:custGeom>
          <a:noFill/>
          <a:ln w="29160">
            <a:solidFill>
              <a:srgbClr val="2a6099"/>
            </a:solidFill>
            <a:round/>
          </a:ln>
        </p:spPr>
        <p:style>
          <a:lnRef idx="0"/>
          <a:fillRef idx="0"/>
          <a:effectRef idx="0"/>
          <a:fontRef idx="minor"/>
        </p:style>
      </p:sp>
      <p:sp>
        <p:nvSpPr>
          <p:cNvPr id="192" name="CustomShape 9"/>
          <p:cNvSpPr/>
          <p:nvPr/>
        </p:nvSpPr>
        <p:spPr>
          <a:xfrm rot="5395200">
            <a:off x="7274880" y="958320"/>
            <a:ext cx="353520" cy="575640"/>
          </a:xfrm>
          <a:custGeom>
            <a:avLst/>
            <a:gdLst/>
            <a:ahLst/>
            <a:rect l="l" t="t" r="r" b="b"/>
            <a:pathLst>
              <a:path w="986" h="1602">
                <a:moveTo>
                  <a:pt x="0" y="1"/>
                </a:moveTo>
                <a:cubicBezTo>
                  <a:pt x="246" y="0"/>
                  <a:pt x="492" y="66"/>
                  <a:pt x="492" y="133"/>
                </a:cubicBezTo>
                <a:lnTo>
                  <a:pt x="493" y="667"/>
                </a:lnTo>
                <a:cubicBezTo>
                  <a:pt x="493" y="733"/>
                  <a:pt x="739" y="800"/>
                  <a:pt x="985" y="799"/>
                </a:cubicBezTo>
                <a:cubicBezTo>
                  <a:pt x="739" y="800"/>
                  <a:pt x="493" y="867"/>
                  <a:pt x="493" y="933"/>
                </a:cubicBezTo>
                <a:lnTo>
                  <a:pt x="494" y="1467"/>
                </a:lnTo>
                <a:cubicBezTo>
                  <a:pt x="494" y="1534"/>
                  <a:pt x="248" y="1600"/>
                  <a:pt x="2" y="1601"/>
                </a:cubicBezTo>
              </a:path>
            </a:pathLst>
          </a:custGeom>
          <a:noFill/>
          <a:ln w="29160">
            <a:solidFill>
              <a:srgbClr val="00a933"/>
            </a:solidFill>
            <a:round/>
          </a:ln>
        </p:spPr>
        <p:style>
          <a:lnRef idx="0"/>
          <a:fillRef idx="0"/>
          <a:effectRef idx="0"/>
          <a:fontRef idx="minor"/>
        </p:style>
      </p:sp>
      <p:sp>
        <p:nvSpPr>
          <p:cNvPr id="193" name="CustomShape 10"/>
          <p:cNvSpPr/>
          <p:nvPr/>
        </p:nvSpPr>
        <p:spPr>
          <a:xfrm rot="5395200">
            <a:off x="1238400" y="1073160"/>
            <a:ext cx="353520" cy="344160"/>
          </a:xfrm>
          <a:custGeom>
            <a:avLst/>
            <a:gdLst/>
            <a:ahLst/>
            <a:rect l="l" t="t" r="r" b="b"/>
            <a:pathLst>
              <a:path w="986" h="960">
                <a:moveTo>
                  <a:pt x="0" y="1"/>
                </a:moveTo>
                <a:cubicBezTo>
                  <a:pt x="246" y="0"/>
                  <a:pt x="492" y="39"/>
                  <a:pt x="492" y="79"/>
                </a:cubicBezTo>
                <a:lnTo>
                  <a:pt x="493" y="399"/>
                </a:lnTo>
                <a:cubicBezTo>
                  <a:pt x="493" y="439"/>
                  <a:pt x="739" y="479"/>
                  <a:pt x="985" y="478"/>
                </a:cubicBezTo>
                <a:cubicBezTo>
                  <a:pt x="739" y="479"/>
                  <a:pt x="493" y="518"/>
                  <a:pt x="493" y="558"/>
                </a:cubicBezTo>
                <a:lnTo>
                  <a:pt x="494" y="878"/>
                </a:lnTo>
                <a:cubicBezTo>
                  <a:pt x="494" y="918"/>
                  <a:pt x="248" y="958"/>
                  <a:pt x="2" y="959"/>
                </a:cubicBezTo>
              </a:path>
            </a:pathLst>
          </a:custGeom>
          <a:noFill/>
          <a:ln w="29160">
            <a:solidFill>
              <a:srgbClr val="000000"/>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CustomShape 1"/>
          <p:cNvSpPr/>
          <p:nvPr/>
        </p:nvSpPr>
        <p:spPr>
          <a:xfrm>
            <a:off x="1315080" y="617760"/>
            <a:ext cx="6513840" cy="53820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en-US" sz="2600" spc="-1" strike="noStrike">
                <a:solidFill>
                  <a:srgbClr val="000000"/>
                </a:solidFill>
                <a:latin typeface="Arial"/>
                <a:ea typeface="Noto Sans CJK SC"/>
              </a:rPr>
              <a:t>y</a:t>
            </a:r>
            <a:r>
              <a:rPr b="0" lang="en-US" sz="2600" spc="-1" strike="noStrike">
                <a:solidFill>
                  <a:srgbClr val="000000"/>
                </a:solidFill>
                <a:latin typeface="Arial"/>
                <a:ea typeface="Noto Sans CJK SC"/>
              </a:rPr>
              <a:t> = </a:t>
            </a:r>
            <a:r>
              <a:rPr b="0" lang="en-US" sz="2600" spc="-1" strike="noStrike">
                <a:solidFill>
                  <a:srgbClr val="bf0041"/>
                </a:solidFill>
                <a:latin typeface="Arial"/>
                <a:ea typeface="Noto Sans CJK SC"/>
              </a:rPr>
              <a:t>B</a:t>
            </a:r>
            <a:r>
              <a:rPr b="0" lang="en-US" sz="2600" spc="-1" strike="noStrike" baseline="-33000">
                <a:solidFill>
                  <a:srgbClr val="bf0041"/>
                </a:solidFill>
                <a:latin typeface="Arial"/>
                <a:ea typeface="Noto Sans CJK SC"/>
              </a:rPr>
              <a:t>0</a:t>
            </a:r>
            <a:r>
              <a:rPr b="1" lang="en-US" sz="2600" spc="-1" strike="noStrike">
                <a:solidFill>
                  <a:srgbClr val="bf0041"/>
                </a:solidFill>
                <a:latin typeface="Arial"/>
                <a:ea typeface="Noto Sans CJK SC"/>
              </a:rPr>
              <a:t>1</a:t>
            </a:r>
            <a:r>
              <a:rPr b="0" lang="en-US" sz="2600" spc="-1" strike="noStrike">
                <a:solidFill>
                  <a:srgbClr val="bf0041"/>
                </a:solidFill>
                <a:latin typeface="Arial"/>
                <a:ea typeface="Noto Sans CJK SC"/>
              </a:rPr>
              <a:t> + B</a:t>
            </a:r>
            <a:r>
              <a:rPr b="0" lang="en-US" sz="2600" spc="-1" strike="noStrike" baseline="-33000">
                <a:solidFill>
                  <a:srgbClr val="bf0041"/>
                </a:solidFill>
                <a:latin typeface="Arial"/>
                <a:ea typeface="Noto Sans CJK SC"/>
              </a:rPr>
              <a:t>1</a:t>
            </a:r>
            <a:r>
              <a:rPr b="1" lang="en-US" sz="2600" spc="-1" strike="noStrike">
                <a:solidFill>
                  <a:srgbClr val="bf0041"/>
                </a:solidFill>
                <a:latin typeface="Arial"/>
                <a:ea typeface="Noto Sans CJK SC"/>
              </a:rPr>
              <a:t>x</a:t>
            </a:r>
            <a:r>
              <a:rPr b="1" lang="en-US" sz="2600" spc="-1" strike="noStrike" baseline="-33000">
                <a:solidFill>
                  <a:srgbClr val="bf0041"/>
                </a:solidFill>
                <a:latin typeface="Arial"/>
                <a:ea typeface="Noto Sans CJK SC"/>
              </a:rPr>
              <a:t>1</a:t>
            </a:r>
            <a:r>
              <a:rPr b="0" lang="en-US" sz="2600" spc="-1" strike="noStrike">
                <a:solidFill>
                  <a:srgbClr val="bf0041"/>
                </a:solidFill>
                <a:latin typeface="Arial"/>
                <a:ea typeface="Noto Sans CJK SC"/>
              </a:rPr>
              <a:t> + B</a:t>
            </a:r>
            <a:r>
              <a:rPr b="0" lang="en-US" sz="2600" spc="-1" strike="noStrike" baseline="-33000">
                <a:solidFill>
                  <a:srgbClr val="bf0041"/>
                </a:solidFill>
                <a:latin typeface="Arial"/>
                <a:ea typeface="Noto Sans CJK SC"/>
              </a:rPr>
              <a:t>2</a:t>
            </a:r>
            <a:r>
              <a:rPr b="1" lang="en-US" sz="2600" spc="-1" strike="noStrike">
                <a:solidFill>
                  <a:srgbClr val="bf0041"/>
                </a:solidFill>
                <a:latin typeface="Arial"/>
                <a:ea typeface="Noto Sans CJK SC"/>
              </a:rPr>
              <a:t>x</a:t>
            </a:r>
            <a:r>
              <a:rPr b="1" lang="en-US" sz="2600" spc="-1" strike="noStrike" baseline="-33000">
                <a:solidFill>
                  <a:srgbClr val="bf0041"/>
                </a:solidFill>
                <a:latin typeface="Arial"/>
                <a:ea typeface="Noto Sans CJK SC"/>
              </a:rPr>
              <a:t>2</a:t>
            </a:r>
            <a:r>
              <a:rPr b="0" lang="en-US" sz="2600" spc="-1" strike="noStrike">
                <a:solidFill>
                  <a:srgbClr val="000000"/>
                </a:solidFill>
                <a:latin typeface="Arial"/>
                <a:ea typeface="Noto Sans CJK SC"/>
              </a:rPr>
              <a:t> </a:t>
            </a:r>
            <a:r>
              <a:rPr b="0" lang="en-US" sz="2600" spc="-1" strike="noStrike">
                <a:solidFill>
                  <a:srgbClr val="2a6099"/>
                </a:solidFill>
                <a:latin typeface="Arial"/>
                <a:ea typeface="Noto Sans CJK SC"/>
              </a:rPr>
              <a:t>+ B</a:t>
            </a:r>
            <a:r>
              <a:rPr b="0" lang="en-US" sz="2600" spc="-1" strike="noStrike" baseline="-33000">
                <a:solidFill>
                  <a:srgbClr val="2a6099"/>
                </a:solidFill>
                <a:latin typeface="Arial"/>
                <a:ea typeface="Noto Sans CJK SC"/>
              </a:rPr>
              <a:t>3</a:t>
            </a:r>
            <a:r>
              <a:rPr b="1" lang="en-US" sz="2600" spc="-1" strike="noStrike">
                <a:solidFill>
                  <a:srgbClr val="2a6099"/>
                </a:solidFill>
                <a:latin typeface="Arial"/>
                <a:ea typeface="Noto Sans CJK SC"/>
              </a:rPr>
              <a:t>x</a:t>
            </a:r>
            <a:r>
              <a:rPr b="1" lang="en-US" sz="2600" spc="-1" strike="noStrike" baseline="-33000">
                <a:solidFill>
                  <a:srgbClr val="2a6099"/>
                </a:solidFill>
                <a:latin typeface="Arial"/>
                <a:ea typeface="Noto Sans CJK SC"/>
              </a:rPr>
              <a:t>3</a:t>
            </a:r>
            <a:r>
              <a:rPr b="1" lang="en-US" sz="2600" spc="-1" strike="noStrike">
                <a:solidFill>
                  <a:srgbClr val="2a6099"/>
                </a:solidFill>
                <a:latin typeface="Arial"/>
                <a:ea typeface="Noto Sans CJK SC"/>
              </a:rPr>
              <a:t> </a:t>
            </a:r>
            <a:r>
              <a:rPr b="0" lang="en-US" sz="2600" spc="-1" strike="noStrike">
                <a:solidFill>
                  <a:srgbClr val="2a6099"/>
                </a:solidFill>
                <a:latin typeface="Arial"/>
                <a:ea typeface="Noto Sans CJK SC"/>
              </a:rPr>
              <a:t>+ B</a:t>
            </a:r>
            <a:r>
              <a:rPr b="0" lang="en-US" sz="2600" spc="-1" strike="noStrike" baseline="-33000">
                <a:solidFill>
                  <a:srgbClr val="2a6099"/>
                </a:solidFill>
                <a:latin typeface="Arial"/>
                <a:ea typeface="Noto Sans CJK SC"/>
              </a:rPr>
              <a:t>4</a:t>
            </a:r>
            <a:r>
              <a:rPr b="1" lang="en-US" sz="2600" spc="-1" strike="noStrike">
                <a:solidFill>
                  <a:srgbClr val="2a6099"/>
                </a:solidFill>
                <a:latin typeface="Arial"/>
                <a:ea typeface="Noto Sans CJK SC"/>
              </a:rPr>
              <a:t>x</a:t>
            </a:r>
            <a:r>
              <a:rPr b="1" lang="en-US" sz="2600" spc="-1" strike="noStrike" baseline="-33000">
                <a:solidFill>
                  <a:srgbClr val="2a6099"/>
                </a:solidFill>
                <a:latin typeface="Arial"/>
                <a:ea typeface="Noto Sans CJK SC"/>
              </a:rPr>
              <a:t>4</a:t>
            </a:r>
            <a:r>
              <a:rPr b="0" lang="en-US" sz="2600" spc="-1" strike="noStrike">
                <a:solidFill>
                  <a:srgbClr val="2a6099"/>
                </a:solidFill>
                <a:latin typeface="Arial"/>
                <a:ea typeface="Noto Sans CJK SC"/>
              </a:rPr>
              <a:t> +</a:t>
            </a:r>
            <a:r>
              <a:rPr b="0" lang="en-US" sz="2600" spc="-1" strike="noStrike">
                <a:solidFill>
                  <a:srgbClr val="000000"/>
                </a:solidFill>
                <a:latin typeface="Arial"/>
                <a:ea typeface="Noto Sans CJK SC"/>
              </a:rPr>
              <a:t>… </a:t>
            </a:r>
            <a:r>
              <a:rPr b="0" lang="en-US" sz="2600" spc="-1" strike="noStrike">
                <a:solidFill>
                  <a:srgbClr val="00a933"/>
                </a:solidFill>
                <a:latin typeface="Arial"/>
                <a:ea typeface="Noto Sans CJK SC"/>
              </a:rPr>
              <a:t>+ </a:t>
            </a:r>
            <a:r>
              <a:rPr b="1" lang="en-US" sz="2600" spc="-1" strike="noStrike">
                <a:solidFill>
                  <a:srgbClr val="00a933"/>
                </a:solidFill>
                <a:latin typeface="Arial"/>
                <a:ea typeface="Arial"/>
              </a:rPr>
              <a:t>ε</a:t>
            </a:r>
            <a:r>
              <a:rPr b="1" lang="en-US" sz="2600" spc="-1" strike="noStrike">
                <a:solidFill>
                  <a:srgbClr val="000000"/>
                </a:solidFill>
                <a:latin typeface="Arial"/>
                <a:ea typeface="Arial"/>
              </a:rPr>
              <a:t> </a:t>
            </a:r>
            <a:endParaRPr b="0" lang="en-US" sz="2600" spc="-1" strike="noStrike">
              <a:latin typeface="Arial"/>
            </a:endParaRPr>
          </a:p>
        </p:txBody>
      </p:sp>
      <p:sp>
        <p:nvSpPr>
          <p:cNvPr id="195" name="CustomShape 2"/>
          <p:cNvSpPr/>
          <p:nvPr/>
        </p:nvSpPr>
        <p:spPr>
          <a:xfrm>
            <a:off x="2015280" y="0"/>
            <a:ext cx="5000760" cy="45900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en-US" sz="2600" spc="-1" strike="noStrike" u="sng">
                <a:solidFill>
                  <a:srgbClr val="000000"/>
                </a:solidFill>
                <a:uFillTx/>
                <a:latin typeface="Arial"/>
                <a:ea typeface="Noto Sans CJK SC"/>
              </a:rPr>
              <a:t>Linear regression sidenote</a:t>
            </a:r>
            <a:endParaRPr b="0" lang="en-US" sz="2600" spc="-1" strike="noStrike">
              <a:latin typeface="Arial"/>
            </a:endParaRPr>
          </a:p>
        </p:txBody>
      </p:sp>
      <p:sp>
        <p:nvSpPr>
          <p:cNvPr id="196" name="CustomShape 3"/>
          <p:cNvSpPr/>
          <p:nvPr/>
        </p:nvSpPr>
        <p:spPr>
          <a:xfrm>
            <a:off x="2296800" y="1505160"/>
            <a:ext cx="2113200" cy="3200400"/>
          </a:xfrm>
          <a:prstGeom prst="rect">
            <a:avLst/>
          </a:prstGeom>
          <a:noFill/>
          <a:ln>
            <a:noFill/>
          </a:ln>
        </p:spPr>
        <p:style>
          <a:lnRef idx="0"/>
          <a:fillRef idx="0"/>
          <a:effectRef idx="0"/>
          <a:fontRef idx="minor"/>
        </p:style>
        <p:txBody>
          <a:bodyPr lIns="90000" rIns="90000" tIns="45000" bIns="45000">
            <a:noAutofit/>
          </a:bodyPr>
          <a:p>
            <a:pPr>
              <a:lnSpc>
                <a:spcPct val="100000"/>
              </a:lnSpc>
            </a:pPr>
            <a:r>
              <a:rPr b="0" i="1" lang="en-US" sz="2600" spc="-1" strike="noStrike">
                <a:solidFill>
                  <a:srgbClr val="bf0041"/>
                </a:solidFill>
                <a:latin typeface="Arial"/>
                <a:ea typeface="Noto Sans CJK SC"/>
              </a:rPr>
              <a:t>regressors of no interest:</a:t>
            </a:r>
            <a:r>
              <a:rPr b="0" lang="en-US" sz="2600" spc="-1" strike="noStrike">
                <a:solidFill>
                  <a:srgbClr val="bf0041"/>
                </a:solidFill>
                <a:latin typeface="Arial"/>
                <a:ea typeface="Noto Sans CJK SC"/>
              </a:rPr>
              <a:t> useful time series (</a:t>
            </a:r>
            <a:r>
              <a:rPr b="1" lang="en-US" sz="2600" spc="-1" strike="noStrike">
                <a:solidFill>
                  <a:srgbClr val="bf0041"/>
                </a:solidFill>
                <a:latin typeface="Arial"/>
                <a:ea typeface="Noto Sans CJK SC"/>
              </a:rPr>
              <a:t>x</a:t>
            </a:r>
            <a:r>
              <a:rPr b="0" lang="en-US" sz="2600" spc="-1" strike="noStrike" baseline="-33000">
                <a:solidFill>
                  <a:srgbClr val="bf0041"/>
                </a:solidFill>
                <a:latin typeface="Arial"/>
                <a:ea typeface="Noto Sans CJK SC"/>
              </a:rPr>
              <a:t>i</a:t>
            </a:r>
            <a:r>
              <a:rPr b="0" lang="en-US" sz="2600" spc="-1" strike="noStrike">
                <a:solidFill>
                  <a:srgbClr val="bf0041"/>
                </a:solidFill>
                <a:latin typeface="Arial"/>
                <a:ea typeface="Noto Sans CJK SC"/>
              </a:rPr>
              <a:t>), but don’t care about their effect size (B</a:t>
            </a:r>
            <a:r>
              <a:rPr b="0" lang="en-US" sz="2600" spc="-1" strike="noStrike" baseline="-33000">
                <a:solidFill>
                  <a:srgbClr val="bf0041"/>
                </a:solidFill>
                <a:latin typeface="Arial"/>
                <a:ea typeface="Noto Sans CJK SC"/>
              </a:rPr>
              <a:t>i</a:t>
            </a:r>
            <a:r>
              <a:rPr b="0" lang="en-US" sz="2600" spc="-1" strike="noStrike">
                <a:solidFill>
                  <a:srgbClr val="bf0041"/>
                </a:solidFill>
                <a:latin typeface="Arial"/>
                <a:ea typeface="Noto Sans CJK SC"/>
              </a:rPr>
              <a:t>)</a:t>
            </a:r>
            <a:endParaRPr b="0" lang="en-US" sz="2600" spc="-1" strike="noStrike">
              <a:latin typeface="Arial"/>
            </a:endParaRPr>
          </a:p>
        </p:txBody>
      </p:sp>
      <p:sp>
        <p:nvSpPr>
          <p:cNvPr id="197" name="CustomShape 4"/>
          <p:cNvSpPr/>
          <p:nvPr/>
        </p:nvSpPr>
        <p:spPr>
          <a:xfrm>
            <a:off x="4481640" y="1505160"/>
            <a:ext cx="1893960" cy="3569400"/>
          </a:xfrm>
          <a:prstGeom prst="rect">
            <a:avLst/>
          </a:prstGeom>
          <a:noFill/>
          <a:ln>
            <a:noFill/>
          </a:ln>
        </p:spPr>
        <p:style>
          <a:lnRef idx="0"/>
          <a:fillRef idx="0"/>
          <a:effectRef idx="0"/>
          <a:fontRef idx="minor"/>
        </p:style>
        <p:txBody>
          <a:bodyPr lIns="90000" rIns="90000" tIns="45000" bIns="45000">
            <a:noAutofit/>
          </a:bodyPr>
          <a:p>
            <a:pPr>
              <a:lnSpc>
                <a:spcPct val="100000"/>
              </a:lnSpc>
            </a:pPr>
            <a:r>
              <a:rPr b="0" i="1" lang="en-US" sz="2600" spc="-1" strike="noStrike">
                <a:solidFill>
                  <a:srgbClr val="2a6099"/>
                </a:solidFill>
                <a:latin typeface="Arial"/>
                <a:ea typeface="Noto Sans CJK SC"/>
              </a:rPr>
              <a:t>regressors of interest:</a:t>
            </a:r>
            <a:r>
              <a:rPr b="0" lang="en-US" sz="2600" spc="-1" strike="noStrike">
                <a:solidFill>
                  <a:srgbClr val="2a6099"/>
                </a:solidFill>
                <a:latin typeface="Arial"/>
                <a:ea typeface="Noto Sans CJK SC"/>
              </a:rPr>
              <a:t> useful time series (</a:t>
            </a:r>
            <a:r>
              <a:rPr b="1" lang="en-US" sz="2600" spc="-1" strike="noStrike">
                <a:solidFill>
                  <a:srgbClr val="2a6099"/>
                </a:solidFill>
                <a:latin typeface="Arial"/>
                <a:ea typeface="Noto Sans CJK SC"/>
              </a:rPr>
              <a:t>x</a:t>
            </a:r>
            <a:r>
              <a:rPr b="0" lang="en-US" sz="2600" spc="-1" strike="noStrike" baseline="-33000">
                <a:solidFill>
                  <a:srgbClr val="2a6099"/>
                </a:solidFill>
                <a:latin typeface="Arial"/>
                <a:ea typeface="Noto Sans CJK SC"/>
              </a:rPr>
              <a:t>i</a:t>
            </a:r>
            <a:r>
              <a:rPr b="0" lang="en-US" sz="2600" spc="-1" strike="noStrike">
                <a:solidFill>
                  <a:srgbClr val="2a6099"/>
                </a:solidFill>
                <a:latin typeface="Arial"/>
                <a:ea typeface="Noto Sans CJK SC"/>
              </a:rPr>
              <a:t>), and yes we do care about their effect size (B</a:t>
            </a:r>
            <a:r>
              <a:rPr b="0" lang="en-US" sz="2600" spc="-1" strike="noStrike" baseline="-33000">
                <a:solidFill>
                  <a:srgbClr val="2a6099"/>
                </a:solidFill>
                <a:latin typeface="Arial"/>
                <a:ea typeface="Noto Sans CJK SC"/>
              </a:rPr>
              <a:t>i</a:t>
            </a:r>
            <a:r>
              <a:rPr b="0" lang="en-US" sz="2600" spc="-1" strike="noStrike">
                <a:solidFill>
                  <a:srgbClr val="2a6099"/>
                </a:solidFill>
                <a:latin typeface="Arial"/>
                <a:ea typeface="Noto Sans CJK SC"/>
              </a:rPr>
              <a:t>)</a:t>
            </a:r>
            <a:endParaRPr b="0" lang="en-US" sz="2600" spc="-1" strike="noStrike">
              <a:latin typeface="Arial"/>
            </a:endParaRPr>
          </a:p>
        </p:txBody>
      </p:sp>
      <p:sp>
        <p:nvSpPr>
          <p:cNvPr id="198" name="CustomShape 5"/>
          <p:cNvSpPr/>
          <p:nvPr/>
        </p:nvSpPr>
        <p:spPr>
          <a:xfrm>
            <a:off x="132120" y="1505160"/>
            <a:ext cx="2056320" cy="3042000"/>
          </a:xfrm>
          <a:prstGeom prst="rect">
            <a:avLst/>
          </a:prstGeom>
          <a:noFill/>
          <a:ln>
            <a:noFill/>
          </a:ln>
        </p:spPr>
        <p:style>
          <a:lnRef idx="0"/>
          <a:fillRef idx="0"/>
          <a:effectRef idx="0"/>
          <a:fontRef idx="minor"/>
        </p:style>
        <p:txBody>
          <a:bodyPr lIns="90000" rIns="90000" tIns="45000" bIns="45000">
            <a:noAutofit/>
          </a:bodyPr>
          <a:p>
            <a:pPr>
              <a:lnSpc>
                <a:spcPct val="100000"/>
              </a:lnSpc>
            </a:pPr>
            <a:r>
              <a:rPr b="0" i="1" lang="en-US" sz="2600" spc="-1" strike="noStrike">
                <a:solidFill>
                  <a:srgbClr val="000000"/>
                </a:solidFill>
                <a:latin typeface="Arial"/>
                <a:ea typeface="Noto Sans CJK SC"/>
              </a:rPr>
              <a:t>“</a:t>
            </a:r>
            <a:r>
              <a:rPr b="0" i="1" lang="en-US" sz="2600" spc="-1" strike="noStrike">
                <a:solidFill>
                  <a:srgbClr val="000000"/>
                </a:solidFill>
                <a:latin typeface="Arial"/>
                <a:ea typeface="Noto Sans CJK SC"/>
              </a:rPr>
              <a:t>input” data: </a:t>
            </a:r>
            <a:endParaRPr b="0" lang="en-US" sz="2600" spc="-1" strike="noStrike">
              <a:latin typeface="Arial"/>
            </a:endParaRPr>
          </a:p>
          <a:p>
            <a:pPr>
              <a:lnSpc>
                <a:spcPct val="100000"/>
              </a:lnSpc>
            </a:pPr>
            <a:r>
              <a:rPr b="0" lang="en-US" sz="2600" spc="-1" strike="noStrike">
                <a:solidFill>
                  <a:srgbClr val="000000"/>
                </a:solidFill>
                <a:latin typeface="Arial"/>
                <a:ea typeface="Noto Sans CJK SC"/>
              </a:rPr>
              <a:t>what we want to model, and study one or more features or components</a:t>
            </a:r>
            <a:endParaRPr b="0" lang="en-US" sz="2600" spc="-1" strike="noStrike">
              <a:latin typeface="Arial"/>
            </a:endParaRPr>
          </a:p>
        </p:txBody>
      </p:sp>
      <p:sp>
        <p:nvSpPr>
          <p:cNvPr id="199" name="CustomShape 6"/>
          <p:cNvSpPr/>
          <p:nvPr/>
        </p:nvSpPr>
        <p:spPr>
          <a:xfrm>
            <a:off x="6447960" y="1505160"/>
            <a:ext cx="2681640" cy="3859200"/>
          </a:xfrm>
          <a:prstGeom prst="rect">
            <a:avLst/>
          </a:prstGeom>
          <a:noFill/>
          <a:ln>
            <a:noFill/>
          </a:ln>
        </p:spPr>
        <p:style>
          <a:lnRef idx="0"/>
          <a:fillRef idx="0"/>
          <a:effectRef idx="0"/>
          <a:fontRef idx="minor"/>
        </p:style>
        <p:txBody>
          <a:bodyPr lIns="90000" rIns="90000" tIns="45000" bIns="45000">
            <a:noAutofit/>
          </a:bodyPr>
          <a:p>
            <a:pPr>
              <a:lnSpc>
                <a:spcPct val="100000"/>
              </a:lnSpc>
            </a:pPr>
            <a:r>
              <a:rPr b="0" i="1" lang="en-US" sz="2600" spc="-1" strike="noStrike">
                <a:solidFill>
                  <a:srgbClr val="00a933"/>
                </a:solidFill>
                <a:latin typeface="Arial"/>
                <a:ea typeface="Noto Sans CJK SC"/>
              </a:rPr>
              <a:t>residual (or “error”) time series:</a:t>
            </a:r>
            <a:endParaRPr b="0" lang="en-US" sz="2600" spc="-1" strike="noStrike">
              <a:latin typeface="Arial"/>
            </a:endParaRPr>
          </a:p>
          <a:p>
            <a:pPr>
              <a:lnSpc>
                <a:spcPct val="100000"/>
              </a:lnSpc>
            </a:pPr>
            <a:r>
              <a:rPr b="0" lang="en-US" sz="2600" spc="-1" strike="noStrike">
                <a:solidFill>
                  <a:srgbClr val="00a933"/>
                </a:solidFill>
                <a:latin typeface="Arial"/>
                <a:ea typeface="Noto Sans CJK SC"/>
              </a:rPr>
              <a:t>everything “else” from </a:t>
            </a:r>
            <a:r>
              <a:rPr b="1" lang="en-US" sz="2600" spc="-1" strike="noStrike">
                <a:solidFill>
                  <a:srgbClr val="00a933"/>
                </a:solidFill>
                <a:latin typeface="Arial"/>
                <a:ea typeface="Noto Sans CJK SC"/>
              </a:rPr>
              <a:t>y</a:t>
            </a:r>
            <a:r>
              <a:rPr b="0" lang="en-US" sz="2600" spc="-1" strike="noStrike">
                <a:solidFill>
                  <a:srgbClr val="00a933"/>
                </a:solidFill>
                <a:latin typeface="Arial"/>
                <a:ea typeface="Noto Sans CJK SC"/>
              </a:rPr>
              <a:t> that is not explicitly modeled by components (</a:t>
            </a:r>
            <a:r>
              <a:rPr b="1" lang="en-US" sz="2600" spc="-1" strike="noStrike">
                <a:solidFill>
                  <a:srgbClr val="00a933"/>
                </a:solidFill>
                <a:latin typeface="Arial"/>
                <a:ea typeface="Noto Sans CJK SC"/>
              </a:rPr>
              <a:t>x</a:t>
            </a:r>
            <a:r>
              <a:rPr b="1" lang="en-US" sz="2600" spc="-1" strike="noStrike" baseline="-33000">
                <a:solidFill>
                  <a:srgbClr val="00a933"/>
                </a:solidFill>
                <a:latin typeface="Arial"/>
                <a:ea typeface="Noto Sans CJK SC"/>
              </a:rPr>
              <a:t>i</a:t>
            </a:r>
            <a:r>
              <a:rPr b="0" lang="en-US" sz="2600" spc="-1" strike="noStrike">
                <a:solidFill>
                  <a:srgbClr val="00a933"/>
                </a:solidFill>
                <a:latin typeface="Arial"/>
                <a:ea typeface="Noto Sans CJK SC"/>
              </a:rPr>
              <a:t>), and sometimes used or ignored</a:t>
            </a:r>
            <a:endParaRPr b="0" lang="en-US" sz="2600" spc="-1" strike="noStrike">
              <a:latin typeface="Arial"/>
            </a:endParaRPr>
          </a:p>
        </p:txBody>
      </p:sp>
      <p:sp>
        <p:nvSpPr>
          <p:cNvPr id="200" name="CustomShape 7"/>
          <p:cNvSpPr/>
          <p:nvPr/>
        </p:nvSpPr>
        <p:spPr>
          <a:xfrm rot="5395200">
            <a:off x="3033360" y="-57600"/>
            <a:ext cx="353520" cy="2610000"/>
          </a:xfrm>
          <a:custGeom>
            <a:avLst/>
            <a:gdLst/>
            <a:ahLst/>
            <a:rect l="l" t="t" r="r" b="b"/>
            <a:pathLst>
              <a:path w="990" h="7254">
                <a:moveTo>
                  <a:pt x="0" y="1"/>
                </a:moveTo>
                <a:cubicBezTo>
                  <a:pt x="246" y="0"/>
                  <a:pt x="492" y="302"/>
                  <a:pt x="493" y="604"/>
                </a:cubicBezTo>
                <a:lnTo>
                  <a:pt x="496" y="3021"/>
                </a:lnTo>
                <a:cubicBezTo>
                  <a:pt x="497" y="3323"/>
                  <a:pt x="743" y="3626"/>
                  <a:pt x="989" y="3625"/>
                </a:cubicBezTo>
                <a:cubicBezTo>
                  <a:pt x="743" y="3626"/>
                  <a:pt x="497" y="3928"/>
                  <a:pt x="498" y="4230"/>
                </a:cubicBezTo>
                <a:lnTo>
                  <a:pt x="501" y="6647"/>
                </a:lnTo>
                <a:cubicBezTo>
                  <a:pt x="502" y="6949"/>
                  <a:pt x="256" y="7252"/>
                  <a:pt x="10" y="7253"/>
                </a:cubicBezTo>
              </a:path>
            </a:pathLst>
          </a:custGeom>
          <a:noFill/>
          <a:ln w="29160">
            <a:solidFill>
              <a:srgbClr val="bf0041"/>
            </a:solidFill>
            <a:round/>
          </a:ln>
        </p:spPr>
        <p:style>
          <a:lnRef idx="0"/>
          <a:fillRef idx="0"/>
          <a:effectRef idx="0"/>
          <a:fontRef idx="minor"/>
        </p:style>
      </p:sp>
      <p:sp>
        <p:nvSpPr>
          <p:cNvPr id="201" name="CustomShape 8"/>
          <p:cNvSpPr/>
          <p:nvPr/>
        </p:nvSpPr>
        <p:spPr>
          <a:xfrm rot="5395200">
            <a:off x="5514840" y="416160"/>
            <a:ext cx="353520" cy="1661040"/>
          </a:xfrm>
          <a:custGeom>
            <a:avLst/>
            <a:gdLst/>
            <a:ahLst/>
            <a:rect l="l" t="t" r="r" b="b"/>
            <a:pathLst>
              <a:path w="988" h="4618">
                <a:moveTo>
                  <a:pt x="0" y="1"/>
                </a:moveTo>
                <a:cubicBezTo>
                  <a:pt x="246" y="0"/>
                  <a:pt x="492" y="192"/>
                  <a:pt x="492" y="384"/>
                </a:cubicBezTo>
                <a:lnTo>
                  <a:pt x="494" y="1923"/>
                </a:lnTo>
                <a:cubicBezTo>
                  <a:pt x="495" y="2115"/>
                  <a:pt x="741" y="2308"/>
                  <a:pt x="987" y="2307"/>
                </a:cubicBezTo>
                <a:cubicBezTo>
                  <a:pt x="741" y="2308"/>
                  <a:pt x="495" y="2500"/>
                  <a:pt x="496" y="2692"/>
                </a:cubicBezTo>
                <a:lnTo>
                  <a:pt x="498" y="4231"/>
                </a:lnTo>
                <a:cubicBezTo>
                  <a:pt x="498" y="4423"/>
                  <a:pt x="252" y="4616"/>
                  <a:pt x="6" y="4617"/>
                </a:cubicBezTo>
              </a:path>
            </a:pathLst>
          </a:custGeom>
          <a:noFill/>
          <a:ln w="29160">
            <a:solidFill>
              <a:srgbClr val="2a6099"/>
            </a:solidFill>
            <a:round/>
          </a:ln>
        </p:spPr>
        <p:style>
          <a:lnRef idx="0"/>
          <a:fillRef idx="0"/>
          <a:effectRef idx="0"/>
          <a:fontRef idx="minor"/>
        </p:style>
      </p:sp>
      <p:sp>
        <p:nvSpPr>
          <p:cNvPr id="202" name="CustomShape 9"/>
          <p:cNvSpPr/>
          <p:nvPr/>
        </p:nvSpPr>
        <p:spPr>
          <a:xfrm rot="5395200">
            <a:off x="7274880" y="958320"/>
            <a:ext cx="353520" cy="575640"/>
          </a:xfrm>
          <a:custGeom>
            <a:avLst/>
            <a:gdLst/>
            <a:ahLst/>
            <a:rect l="l" t="t" r="r" b="b"/>
            <a:pathLst>
              <a:path w="986" h="1602">
                <a:moveTo>
                  <a:pt x="0" y="1"/>
                </a:moveTo>
                <a:cubicBezTo>
                  <a:pt x="246" y="0"/>
                  <a:pt x="492" y="66"/>
                  <a:pt x="492" y="133"/>
                </a:cubicBezTo>
                <a:lnTo>
                  <a:pt x="493" y="667"/>
                </a:lnTo>
                <a:cubicBezTo>
                  <a:pt x="493" y="733"/>
                  <a:pt x="739" y="800"/>
                  <a:pt x="985" y="799"/>
                </a:cubicBezTo>
                <a:cubicBezTo>
                  <a:pt x="739" y="800"/>
                  <a:pt x="493" y="867"/>
                  <a:pt x="493" y="933"/>
                </a:cubicBezTo>
                <a:lnTo>
                  <a:pt x="494" y="1467"/>
                </a:lnTo>
                <a:cubicBezTo>
                  <a:pt x="494" y="1534"/>
                  <a:pt x="248" y="1600"/>
                  <a:pt x="2" y="1601"/>
                </a:cubicBezTo>
              </a:path>
            </a:pathLst>
          </a:custGeom>
          <a:noFill/>
          <a:ln w="29160">
            <a:solidFill>
              <a:srgbClr val="00a933"/>
            </a:solidFill>
            <a:round/>
          </a:ln>
        </p:spPr>
        <p:style>
          <a:lnRef idx="0"/>
          <a:fillRef idx="0"/>
          <a:effectRef idx="0"/>
          <a:fontRef idx="minor"/>
        </p:style>
      </p:sp>
      <p:sp>
        <p:nvSpPr>
          <p:cNvPr id="203" name="CustomShape 10"/>
          <p:cNvSpPr/>
          <p:nvPr/>
        </p:nvSpPr>
        <p:spPr>
          <a:xfrm rot="5395200">
            <a:off x="1238400" y="1073160"/>
            <a:ext cx="353520" cy="344160"/>
          </a:xfrm>
          <a:custGeom>
            <a:avLst/>
            <a:gdLst/>
            <a:ahLst/>
            <a:rect l="l" t="t" r="r" b="b"/>
            <a:pathLst>
              <a:path w="986" h="960">
                <a:moveTo>
                  <a:pt x="0" y="1"/>
                </a:moveTo>
                <a:cubicBezTo>
                  <a:pt x="246" y="0"/>
                  <a:pt x="492" y="39"/>
                  <a:pt x="492" y="79"/>
                </a:cubicBezTo>
                <a:lnTo>
                  <a:pt x="493" y="399"/>
                </a:lnTo>
                <a:cubicBezTo>
                  <a:pt x="493" y="439"/>
                  <a:pt x="739" y="479"/>
                  <a:pt x="985" y="478"/>
                </a:cubicBezTo>
                <a:cubicBezTo>
                  <a:pt x="739" y="479"/>
                  <a:pt x="493" y="518"/>
                  <a:pt x="493" y="558"/>
                </a:cubicBezTo>
                <a:lnTo>
                  <a:pt x="494" y="878"/>
                </a:lnTo>
                <a:cubicBezTo>
                  <a:pt x="494" y="918"/>
                  <a:pt x="248" y="958"/>
                  <a:pt x="2" y="959"/>
                </a:cubicBezTo>
              </a:path>
            </a:pathLst>
          </a:custGeom>
          <a:noFill/>
          <a:ln w="29160">
            <a:solidFill>
              <a:srgbClr val="000000"/>
            </a:solidFill>
            <a:round/>
          </a:ln>
        </p:spPr>
        <p:style>
          <a:lnRef idx="0"/>
          <a:fillRef idx="0"/>
          <a:effectRef idx="0"/>
          <a:fontRef idx="minor"/>
        </p:style>
      </p:sp>
      <p:sp>
        <p:nvSpPr>
          <p:cNvPr id="204" name="CustomShape 11"/>
          <p:cNvSpPr/>
          <p:nvPr/>
        </p:nvSpPr>
        <p:spPr>
          <a:xfrm>
            <a:off x="0" y="5262840"/>
            <a:ext cx="9143640" cy="1594800"/>
          </a:xfrm>
          <a:prstGeom prst="rect">
            <a:avLst/>
          </a:prstGeom>
          <a:solidFill>
            <a:srgbClr val="dddddd"/>
          </a:solidFill>
          <a:ln>
            <a:noFill/>
          </a:ln>
        </p:spPr>
        <p:style>
          <a:lnRef idx="0"/>
          <a:fillRef idx="0"/>
          <a:effectRef idx="0"/>
          <a:fontRef idx="minor"/>
        </p:style>
        <p:txBody>
          <a:bodyPr lIns="90000" rIns="90000" tIns="45000" bIns="45000">
            <a:noAutofit/>
          </a:bodyPr>
          <a:p>
            <a:pPr marL="216000" indent="-215640">
              <a:lnSpc>
                <a:spcPct val="100000"/>
              </a:lnSpc>
              <a:buClr>
                <a:srgbClr val="000000"/>
              </a:buClr>
              <a:buSzPct val="45000"/>
              <a:buFont typeface="Wingdings" charset="2"/>
              <a:buChar char=""/>
            </a:pPr>
            <a:r>
              <a:rPr b="0" lang="en-US" sz="2400" spc="-1" strike="noStrike">
                <a:solidFill>
                  <a:srgbClr val="000000"/>
                </a:solidFill>
                <a:latin typeface="Arial"/>
                <a:ea typeface="Noto Sans CJK SC"/>
              </a:rPr>
              <a:t>baseline modeling and drift, via low freq sinusoids or polynoms</a:t>
            </a:r>
            <a:endParaRPr b="0" lang="en-US" sz="2400" spc="-1" strike="noStrike">
              <a:latin typeface="Arial"/>
            </a:endParaRPr>
          </a:p>
          <a:p>
            <a:pPr marL="216000" indent="-215640">
              <a:lnSpc>
                <a:spcPct val="100000"/>
              </a:lnSpc>
              <a:buClr>
                <a:srgbClr val="000000"/>
              </a:buClr>
              <a:buSzPct val="45000"/>
              <a:buFont typeface="Wingdings" charset="2"/>
              <a:buChar char=""/>
            </a:pPr>
            <a:r>
              <a:rPr b="0" lang="en-US" sz="2400" spc="-1" strike="noStrike">
                <a:solidFill>
                  <a:srgbClr val="000000"/>
                </a:solidFill>
                <a:latin typeface="Arial"/>
                <a:ea typeface="Noto Sans CJK SC"/>
              </a:rPr>
              <a:t>time series of estimated subject motion (esp. catch spikes)</a:t>
            </a:r>
            <a:endParaRPr b="0" lang="en-US" sz="2400" spc="-1" strike="noStrike">
              <a:latin typeface="Arial"/>
            </a:endParaRPr>
          </a:p>
          <a:p>
            <a:pPr marL="216000" indent="-215640">
              <a:lnSpc>
                <a:spcPct val="100000"/>
              </a:lnSpc>
              <a:buClr>
                <a:srgbClr val="000000"/>
              </a:buClr>
              <a:buSzPct val="45000"/>
              <a:buFont typeface="Wingdings" charset="2"/>
              <a:buChar char=""/>
            </a:pPr>
            <a:r>
              <a:rPr b="0" lang="en-US" sz="2400" spc="-1" strike="noStrike">
                <a:solidFill>
                  <a:srgbClr val="000000"/>
                </a:solidFill>
                <a:latin typeface="Arial"/>
                <a:ea typeface="Noto Sans CJK SC"/>
              </a:rPr>
              <a:t>time series from non-GM, to capture other motion aspects</a:t>
            </a:r>
            <a:endParaRPr b="0" lang="en-US" sz="2400" spc="-1" strike="noStrike">
              <a:latin typeface="Arial"/>
            </a:endParaRPr>
          </a:p>
          <a:p>
            <a:pPr marL="216000" indent="-215640">
              <a:lnSpc>
                <a:spcPct val="100000"/>
              </a:lnSpc>
              <a:buClr>
                <a:srgbClr val="000000"/>
              </a:buClr>
              <a:buSzPct val="45000"/>
              <a:buFont typeface="Wingdings" charset="2"/>
              <a:buChar char=""/>
            </a:pPr>
            <a:r>
              <a:rPr b="0" lang="en-US" sz="2400" spc="-1" strike="noStrike">
                <a:solidFill>
                  <a:srgbClr val="000000"/>
                </a:solidFill>
                <a:latin typeface="Arial"/>
                <a:ea typeface="Noto Sans CJK SC"/>
              </a:rPr>
              <a:t>physiological regressors, from respiration and/or heart</a:t>
            </a:r>
            <a:endParaRPr b="0" lang="en-US" sz="2400" spc="-1" strike="noStrike">
              <a:latin typeface="Arial"/>
            </a:endParaRPr>
          </a:p>
        </p:txBody>
      </p:sp>
      <p:sp>
        <p:nvSpPr>
          <p:cNvPr id="205" name="CustomShape 12"/>
          <p:cNvSpPr/>
          <p:nvPr/>
        </p:nvSpPr>
        <p:spPr>
          <a:xfrm>
            <a:off x="2093040" y="4878360"/>
            <a:ext cx="575640" cy="34632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1800" spc="-1" strike="noStrike">
                <a:solidFill>
                  <a:srgbClr val="bf0041"/>
                </a:solidFill>
                <a:latin typeface="Arial"/>
                <a:ea typeface="Noto Sans CJK SC"/>
              </a:rPr>
              <a:t>e.g.</a:t>
            </a:r>
            <a:endParaRPr b="0" lang="en-US" sz="1800" spc="-1" strike="noStrike">
              <a:latin typeface="Arial"/>
            </a:endParaRPr>
          </a:p>
        </p:txBody>
      </p:sp>
      <p:sp>
        <p:nvSpPr>
          <p:cNvPr id="206" name="Line 13"/>
          <p:cNvSpPr/>
          <p:nvPr/>
        </p:nvSpPr>
        <p:spPr>
          <a:xfrm>
            <a:off x="2669040" y="4729680"/>
            <a:ext cx="0" cy="533160"/>
          </a:xfrm>
          <a:prstGeom prst="line">
            <a:avLst/>
          </a:prstGeom>
          <a:ln w="19080">
            <a:solidFill>
              <a:srgbClr val="bf0041"/>
            </a:solidFill>
            <a:round/>
            <a:tailEnd len="med" type="triangle" w="med"/>
          </a:ln>
        </p:spPr>
        <p:style>
          <a:lnRef idx="0"/>
          <a:fillRef idx="0"/>
          <a:effectRef idx="0"/>
          <a:fontRef idx="minor"/>
        </p:style>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8592</TotalTime>
  <Application>LibreOffice/6.4.7.2$Linux_X86_64 LibreOffice_project/40$Build-2</Application>
  <Words>4710</Words>
  <Paragraphs>664</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2012-01-23T20:45:20Z</dcterms:created>
  <dc:creator>Gang Chen</dc:creator>
  <dc:description/>
  <dc:language>en-US</dc:language>
  <cp:lastModifiedBy/>
  <cp:lastPrinted>2016-03-01T20:01:29Z</cp:lastPrinted>
  <dcterms:modified xsi:type="dcterms:W3CDTF">2023-10-23T21:30:55Z</dcterms:modified>
  <cp:revision>674</cp:revision>
  <dc:subject/>
  <dc:title>FMRI Data Analysis at Individual Subject Level</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1</vt:i4>
  </property>
  <property fmtid="{D5CDD505-2E9C-101B-9397-08002B2CF9AE}" pid="7" name="Notes">
    <vt:i4>42</vt:i4>
  </property>
  <property fmtid="{D5CDD505-2E9C-101B-9397-08002B2CF9AE}" pid="8" name="PresentationFormat">
    <vt:lpwstr>On-screen Show (4:3)</vt:lpwstr>
  </property>
  <property fmtid="{D5CDD505-2E9C-101B-9397-08002B2CF9AE}" pid="9" name="ScaleCrop">
    <vt:bool>0</vt:bool>
  </property>
  <property fmtid="{D5CDD505-2E9C-101B-9397-08002B2CF9AE}" pid="10" name="ShareDoc">
    <vt:bool>0</vt:bool>
  </property>
  <property fmtid="{D5CDD505-2E9C-101B-9397-08002B2CF9AE}" pid="11" name="Slides">
    <vt:i4>46</vt:i4>
  </property>
</Properties>
</file>