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1584" y="-10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375080"/>
            <a:ext cx="907164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1960" y="437508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37508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9896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98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498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64569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37508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498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98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1960" y="437508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375080"/>
            <a:ext cx="9070920" cy="23796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en-US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/>
            <a:r>
              <a:rPr lang="en-US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fld id="{41F19191-4191-41A1-81B1-31919181C161}" type="slidenum">
              <a:rPr lang="en-US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18720" y="363960"/>
            <a:ext cx="10079640" cy="687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8261" y="6090938"/>
            <a:ext cx="5567901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7 Tesla EPI at 2 mm3</a:t>
            </a:r>
          </a:p>
          <a:p>
            <a:r>
              <a:rPr lang="en-US" sz="2400" dirty="0" smtClean="0"/>
              <a:t>Subject moves head = warps volume </a:t>
            </a:r>
            <a:r>
              <a:rPr lang="en-US" sz="2400" dirty="0" smtClean="0">
                <a:sym typeface="Wingdings"/>
              </a:rPr>
              <a:t></a:t>
            </a:r>
          </a:p>
          <a:p>
            <a:r>
              <a:rPr lang="en-US" sz="2400" dirty="0" smtClean="0">
                <a:sym typeface="Wingdings"/>
              </a:rPr>
              <a:t>Data from Javier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10079640" cy="5896440"/>
          </a:xfrm>
          <a:prstGeom prst="rect">
            <a:avLst/>
          </a:prstGeom>
        </p:spPr>
      </p:pic>
      <p:sp>
        <p:nvSpPr>
          <p:cNvPr id="54" name="TextShape 1"/>
          <p:cNvSpPr txBox="1"/>
          <p:nvPr/>
        </p:nvSpPr>
        <p:spPr>
          <a:xfrm>
            <a:off x="2568974" y="6949440"/>
            <a:ext cx="5663985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 + 2 OTHER </a:t>
            </a:r>
            <a:r>
              <a:rPr lang="en-US" dirty="0" smtClean="0"/>
              <a:t>DAYS </a:t>
            </a:r>
            <a:r>
              <a:rPr lang="en-US" dirty="0"/>
              <a:t>(</a:t>
            </a:r>
            <a:r>
              <a:rPr lang="en-US" dirty="0" smtClean="0"/>
              <a:t>NONLINEAR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55" name="TextShape 2"/>
          <p:cNvSpPr txBox="1"/>
          <p:nvPr/>
        </p:nvSpPr>
        <p:spPr>
          <a:xfrm>
            <a:off x="4114800" y="274320"/>
            <a:ext cx="1604160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GOOD SLICE</a:t>
            </a:r>
            <a:endParaRPr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148986" y="5693515"/>
            <a:ext cx="578813" cy="160224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4007160" y="6968880"/>
            <a:ext cx="2210760" cy="346320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 </a:t>
            </a:r>
            <a:endParaRPr dirty="0"/>
          </a:p>
        </p:txBody>
      </p:sp>
      <p:sp>
        <p:nvSpPr>
          <p:cNvPr id="57" name="TextShape 2"/>
          <p:cNvSpPr txBox="1"/>
          <p:nvPr/>
        </p:nvSpPr>
        <p:spPr>
          <a:xfrm>
            <a:off x="4114800" y="274320"/>
            <a:ext cx="1374120" cy="346320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BAD SLICE</a:t>
            </a:r>
            <a:endParaRPr dirty="0"/>
          </a:p>
        </p:txBody>
      </p:sp>
      <p:pic>
        <p:nvPicPr>
          <p:cNvPr id="58" name="Picture 5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10079640" cy="589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2377440" y="6968880"/>
            <a:ext cx="5173200" cy="346320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 + 2 OTHER DAYS (LINEAR) </a:t>
            </a:r>
            <a:endParaRPr dirty="0"/>
          </a:p>
        </p:txBody>
      </p:sp>
      <p:sp>
        <p:nvSpPr>
          <p:cNvPr id="60" name="TextShape 2"/>
          <p:cNvSpPr txBox="1"/>
          <p:nvPr/>
        </p:nvSpPr>
        <p:spPr>
          <a:xfrm>
            <a:off x="4114800" y="274320"/>
            <a:ext cx="1374120" cy="346320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BAD SLICE</a:t>
            </a:r>
            <a:endParaRPr dirty="0"/>
          </a:p>
        </p:txBody>
      </p:sp>
      <p:pic>
        <p:nvPicPr>
          <p:cNvPr id="61" name="Picture 6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10079640" cy="58964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148986" y="3948310"/>
            <a:ext cx="673842" cy="334745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2603530" y="6949440"/>
            <a:ext cx="5629429" cy="346320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 + 2 OTHER </a:t>
            </a:r>
            <a:r>
              <a:rPr lang="en-US" dirty="0" smtClean="0"/>
              <a:t>DAYS </a:t>
            </a:r>
            <a:r>
              <a:rPr lang="en-US" dirty="0"/>
              <a:t>(</a:t>
            </a:r>
            <a:r>
              <a:rPr lang="en-US" dirty="0" smtClean="0"/>
              <a:t>NONLINEAR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63" name="TextShape 2"/>
          <p:cNvSpPr txBox="1"/>
          <p:nvPr/>
        </p:nvSpPr>
        <p:spPr>
          <a:xfrm>
            <a:off x="4114800" y="274320"/>
            <a:ext cx="1374120" cy="346320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BAD SLICE</a:t>
            </a:r>
            <a:endParaRPr dirty="0"/>
          </a:p>
        </p:txBody>
      </p:sp>
      <p:pic>
        <p:nvPicPr>
          <p:cNvPr id="64" name="Picture 6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10079640" cy="58996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148986" y="3948310"/>
            <a:ext cx="673842" cy="334745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492" y="336544"/>
            <a:ext cx="9071640" cy="1262520"/>
          </a:xfrm>
          <a:ln>
            <a:solidFill>
              <a:srgbClr val="800000"/>
            </a:solidFill>
          </a:ln>
        </p:spPr>
        <p:txBody>
          <a:bodyPr/>
          <a:lstStyle/>
          <a:p>
            <a:pPr algn="ctr"/>
            <a:r>
              <a:rPr lang="en-US" sz="3600" dirty="0" err="1" smtClean="0"/>
              <a:t>Conclusory</a:t>
            </a:r>
            <a:r>
              <a:rPr lang="en-US" sz="3600" dirty="0" smtClean="0"/>
              <a:t> Remarks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504492" y="2241581"/>
            <a:ext cx="9071640" cy="2911555"/>
          </a:xfrm>
          <a:ln>
            <a:solidFill>
              <a:srgbClr val="FF0000"/>
            </a:solidFill>
          </a:ln>
        </p:spPr>
        <p:txBody>
          <a:bodyPr wrap="square"/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 smtClean="0"/>
              <a:t>Nonlinear warping doesn’t help Javier much, might even hurt him some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200" dirty="0" smtClean="0"/>
              <a:t>At present, nonlinear warp can’t magically fix bad data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200" dirty="0" smtClean="0"/>
              <a:t>Javier’s life is hard</a:t>
            </a:r>
          </a:p>
        </p:txBody>
      </p:sp>
    </p:spTree>
    <p:extLst>
      <p:ext uri="{BB962C8B-B14F-4D97-AF65-F5344CB8AC3E}">
        <p14:creationId xmlns:p14="http://schemas.microsoft.com/office/powerpoint/2010/main" val="80919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8720" y="363960"/>
            <a:ext cx="10079640" cy="68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8261" y="6090938"/>
            <a:ext cx="653150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Ramp up the brightness to emphasize artifacts </a:t>
            </a:r>
            <a:endParaRPr lang="en-US" sz="2400" dirty="0" smtClean="0">
              <a:sym typeface="Wingding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0" tIns="0" rIns="0" bIns="0" anchor="ctr"/>
          <a:lstStyle/>
          <a:p>
            <a:pPr algn="ctr"/>
            <a:r>
              <a:rPr lang="en-US" sz="3600" dirty="0"/>
              <a:t>SAME </a:t>
            </a:r>
            <a:r>
              <a:rPr lang="en-US" sz="3600" dirty="0" smtClean="0"/>
              <a:t>DAY RESULTS</a:t>
            </a:r>
            <a:endParaRPr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>
          <a:blip r:embed="rId2"/>
          <a:stretch>
            <a:fillRect/>
          </a:stretch>
        </p:blipFill>
        <p:spPr>
          <a:xfrm>
            <a:off x="18720" y="851040"/>
            <a:ext cx="10079640" cy="5896440"/>
          </a:xfrm>
          <a:prstGeom prst="rect">
            <a:avLst/>
          </a:prstGeom>
        </p:spPr>
      </p:pic>
      <p:sp>
        <p:nvSpPr>
          <p:cNvPr id="41" name="TextShape 1"/>
          <p:cNvSpPr txBox="1"/>
          <p:nvPr/>
        </p:nvSpPr>
        <p:spPr>
          <a:xfrm>
            <a:off x="2828256" y="6968880"/>
            <a:ext cx="4424113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 smtClean="0"/>
              <a:t>TIME SERIES FROM REFERENCE </a:t>
            </a:r>
            <a:r>
              <a:rPr lang="en-US" dirty="0"/>
              <a:t>RUN</a:t>
            </a: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1113840" y="6949440"/>
            <a:ext cx="7624080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 + OTHER 7 RUNS FROM THE SAME DAY (LINEAR)</a:t>
            </a:r>
            <a:endParaRPr dirty="0"/>
          </a:p>
        </p:txBody>
      </p:sp>
      <p:pic>
        <p:nvPicPr>
          <p:cNvPr id="43" name="Picture 42"/>
          <p:cNvPicPr/>
          <p:nvPr/>
        </p:nvPicPr>
        <p:blipFill>
          <a:blip r:embed="rId2"/>
          <a:stretch>
            <a:fillRect/>
          </a:stretch>
        </p:blipFill>
        <p:spPr>
          <a:xfrm>
            <a:off x="18360" y="850320"/>
            <a:ext cx="10079640" cy="589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113840" y="6949440"/>
            <a:ext cx="8195400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 + OTHER 7 RUNS FROM THE SAME DAY (</a:t>
            </a:r>
            <a:r>
              <a:rPr lang="en-US" dirty="0" smtClean="0"/>
              <a:t>NONLINEAR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45" name="Picture 44"/>
          <p:cNvPicPr/>
          <p:nvPr/>
        </p:nvPicPr>
        <p:blipFill>
          <a:blip r:embed="rId2"/>
          <a:stretch>
            <a:fillRect/>
          </a:stretch>
        </p:blipFill>
        <p:spPr>
          <a:xfrm>
            <a:off x="18720" y="851040"/>
            <a:ext cx="10079640" cy="589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0" tIns="0" rIns="0" bIns="0" anchor="ctr"/>
          <a:lstStyle/>
          <a:p>
            <a:pPr algn="ctr"/>
            <a:r>
              <a:rPr lang="en-US" sz="3600" dirty="0"/>
              <a:t>ACROSS DAYS</a:t>
            </a:r>
            <a:endParaRPr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10079640" cy="5896440"/>
          </a:xfrm>
          <a:prstGeom prst="rect">
            <a:avLst/>
          </a:prstGeom>
        </p:spPr>
      </p:pic>
      <p:sp>
        <p:nvSpPr>
          <p:cNvPr id="48" name="TextShape 1"/>
          <p:cNvSpPr txBox="1"/>
          <p:nvPr/>
        </p:nvSpPr>
        <p:spPr>
          <a:xfrm>
            <a:off x="4223520" y="6968880"/>
            <a:ext cx="2146680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</a:t>
            </a:r>
            <a:endParaRPr dirty="0"/>
          </a:p>
        </p:txBody>
      </p:sp>
      <p:sp>
        <p:nvSpPr>
          <p:cNvPr id="49" name="TextShape 2"/>
          <p:cNvSpPr txBox="1"/>
          <p:nvPr/>
        </p:nvSpPr>
        <p:spPr>
          <a:xfrm>
            <a:off x="4114800" y="274320"/>
            <a:ext cx="1604160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GOOD SLICE</a:t>
            </a: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10079640" cy="5896440"/>
          </a:xfrm>
          <a:prstGeom prst="rect">
            <a:avLst/>
          </a:prstGeom>
        </p:spPr>
      </p:pic>
      <p:sp>
        <p:nvSpPr>
          <p:cNvPr id="51" name="TextShape 1"/>
          <p:cNvSpPr txBox="1"/>
          <p:nvPr/>
        </p:nvSpPr>
        <p:spPr>
          <a:xfrm>
            <a:off x="2698200" y="6949440"/>
            <a:ext cx="5094172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REFERENCE RUN + 2 OTHER </a:t>
            </a:r>
            <a:r>
              <a:rPr lang="en-US" dirty="0" smtClean="0"/>
              <a:t>DAYS </a:t>
            </a:r>
            <a:r>
              <a:rPr lang="en-US" dirty="0"/>
              <a:t>(LINEAR)</a:t>
            </a:r>
            <a:endParaRPr dirty="0"/>
          </a:p>
        </p:txBody>
      </p:sp>
      <p:sp>
        <p:nvSpPr>
          <p:cNvPr id="52" name="TextShape 2"/>
          <p:cNvSpPr txBox="1"/>
          <p:nvPr/>
        </p:nvSpPr>
        <p:spPr>
          <a:xfrm>
            <a:off x="4114800" y="274320"/>
            <a:ext cx="1604160" cy="34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lIns="90000" tIns="45000" rIns="90000" bIns="45000"/>
          <a:lstStyle/>
          <a:p>
            <a:r>
              <a:rPr lang="en-US" dirty="0"/>
              <a:t>GOOD SLICE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148986" y="5693515"/>
            <a:ext cx="578813" cy="160224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139</Words>
  <Application>Microsoft Macintosh PowerPoint</Application>
  <PresentationFormat>Custom</PresentationFormat>
  <Paragraphs>25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Conclusory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Cox</cp:lastModifiedBy>
  <cp:revision>5</cp:revision>
  <dcterms:modified xsi:type="dcterms:W3CDTF">2012-12-11T16:49:11Z</dcterms:modified>
</cp:coreProperties>
</file>